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0160000" cy="17538700"/>
  <p:notesSz cx="6858000" cy="9144000"/>
  <p:embeddedFontLst>
    <p:embeddedFont>
      <p:font typeface="Calibri" pitchFamily="34" charset="0"/>
      <p:regular r:id="rId10"/>
      <p:bold r:id="rId11"/>
      <p:italic r:id="rId12"/>
      <p:boldItalic r:id="rId1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448368"/>
            <a:ext cx="8636000" cy="375945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9938597"/>
            <a:ext cx="7112000" cy="448211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12569-6B41-40D2-80FE-A403200DD5B7}" type="datetimeFigureOut">
              <a:rPr lang="en-US" smtClean="0"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11400-59EB-4BF6-8C5D-848D2B2F66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12569-6B41-40D2-80FE-A403200DD5B7}" type="datetimeFigureOut">
              <a:rPr lang="en-US" smtClean="0"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11400-59EB-4BF6-8C5D-848D2B2F66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702365"/>
            <a:ext cx="2286000" cy="149647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702365"/>
            <a:ext cx="6688667" cy="149647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12569-6B41-40D2-80FE-A403200DD5B7}" type="datetimeFigureOut">
              <a:rPr lang="en-US" smtClean="0"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11400-59EB-4BF6-8C5D-848D2B2F66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12569-6B41-40D2-80FE-A403200DD5B7}" type="datetimeFigureOut">
              <a:rPr lang="en-US" smtClean="0"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11400-59EB-4BF6-8C5D-848D2B2F66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11270242"/>
            <a:ext cx="8636000" cy="348338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7433651"/>
            <a:ext cx="8636000" cy="383658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12569-6B41-40D2-80FE-A403200DD5B7}" type="datetimeFigureOut">
              <a:rPr lang="en-US" smtClean="0"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11400-59EB-4BF6-8C5D-848D2B2F66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4092367"/>
            <a:ext cx="4487333" cy="1157473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4092367"/>
            <a:ext cx="4487333" cy="1157473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12569-6B41-40D2-80FE-A403200DD5B7}" type="datetimeFigureOut">
              <a:rPr lang="en-US" smtClean="0"/>
              <a:t>11/2/2011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11400-59EB-4BF6-8C5D-848D2B2F66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3925909"/>
            <a:ext cx="4489098" cy="16361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5562042"/>
            <a:ext cx="4489098" cy="101050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3925909"/>
            <a:ext cx="4490861" cy="16361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5562042"/>
            <a:ext cx="4490861" cy="101050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12569-6B41-40D2-80FE-A403200DD5B7}" type="datetimeFigureOut">
              <a:rPr lang="en-US" smtClean="0"/>
              <a:t>11/2/2011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11400-59EB-4BF6-8C5D-848D2B2F66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12569-6B41-40D2-80FE-A403200DD5B7}" type="datetimeFigureOut">
              <a:rPr lang="en-US" smtClean="0"/>
              <a:t>11/2/2011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11400-59EB-4BF6-8C5D-848D2B2F66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12569-6B41-40D2-80FE-A403200DD5B7}" type="datetimeFigureOut">
              <a:rPr lang="en-US" smtClean="0"/>
              <a:t>11/2/2011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11400-59EB-4BF6-8C5D-848D2B2F66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98300"/>
            <a:ext cx="3342570" cy="297183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698304"/>
            <a:ext cx="5679722" cy="1496879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3670139"/>
            <a:ext cx="3342570" cy="1199695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12569-6B41-40D2-80FE-A403200DD5B7}" type="datetimeFigureOut">
              <a:rPr lang="en-US" smtClean="0"/>
              <a:t>11/2/2011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11400-59EB-4BF6-8C5D-848D2B2F66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12277090"/>
            <a:ext cx="6096000" cy="144938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1567115"/>
            <a:ext cx="6096000" cy="105232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13726470"/>
            <a:ext cx="6096000" cy="205836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12569-6B41-40D2-80FE-A403200DD5B7}" type="datetimeFigureOut">
              <a:rPr lang="en-US" smtClean="0"/>
              <a:t>11/2/2011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11400-59EB-4BF6-8C5D-848D2B2F66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702361"/>
            <a:ext cx="9144000" cy="29231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4092367"/>
            <a:ext cx="9144000" cy="115747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16255781"/>
            <a:ext cx="2370667" cy="9337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12569-6B41-40D2-80FE-A403200DD5B7}" type="datetimeFigureOut">
              <a:rPr lang="en-US" smtClean="0"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16255781"/>
            <a:ext cx="3217333" cy="9337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16255781"/>
            <a:ext cx="2370667" cy="9337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11400-59EB-4BF6-8C5D-848D2B2F661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824" y="605635"/>
            <a:ext cx="8188738" cy="258532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Solving Systems of Equations by Multiplying First - Elimination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November 2, 2011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Today is a B day!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194" y="132358"/>
            <a:ext cx="5862982" cy="258532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Warm-up: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Evaluate using Elimination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4x - 9y = -21</a:t>
            </a: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4x + 3y = -9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65231" y="2180289"/>
            <a:ext cx="825868" cy="1222284"/>
            <a:chOff x="265231" y="2180289"/>
            <a:chExt cx="825868" cy="1222284"/>
          </a:xfrm>
        </p:grpSpPr>
        <p:sp>
          <p:nvSpPr>
            <p:cNvPr id="3" name="Freeform 2"/>
            <p:cNvSpPr/>
            <p:nvPr/>
          </p:nvSpPr>
          <p:spPr>
            <a:xfrm>
              <a:off x="265231" y="2213323"/>
              <a:ext cx="385406" cy="1101157"/>
            </a:xfrm>
            <a:custGeom>
              <a:avLst/>
              <a:gdLst/>
              <a:ahLst/>
              <a:cxnLst/>
              <a:rect l="0" t="0" r="0" b="0"/>
              <a:pathLst>
                <a:path w="385406" h="1101157">
                  <a:moveTo>
                    <a:pt x="0" y="0"/>
                  </a:moveTo>
                  <a:lnTo>
                    <a:pt x="15327" y="61306"/>
                  </a:lnTo>
                  <a:lnTo>
                    <a:pt x="25573" y="92501"/>
                  </a:lnTo>
                  <a:lnTo>
                    <a:pt x="37059" y="126757"/>
                  </a:lnTo>
                  <a:lnTo>
                    <a:pt x="41835" y="144457"/>
                  </a:lnTo>
                  <a:lnTo>
                    <a:pt x="46243" y="162374"/>
                  </a:lnTo>
                  <a:lnTo>
                    <a:pt x="51628" y="180436"/>
                  </a:lnTo>
                  <a:lnTo>
                    <a:pt x="57666" y="198595"/>
                  </a:lnTo>
                  <a:lnTo>
                    <a:pt x="83316" y="272440"/>
                  </a:lnTo>
                  <a:lnTo>
                    <a:pt x="124785" y="396383"/>
                  </a:lnTo>
                  <a:lnTo>
                    <a:pt x="135396" y="421688"/>
                  </a:lnTo>
                  <a:lnTo>
                    <a:pt x="147045" y="448024"/>
                  </a:lnTo>
                  <a:lnTo>
                    <a:pt x="156301" y="471964"/>
                  </a:lnTo>
                  <a:lnTo>
                    <a:pt x="164493" y="498102"/>
                  </a:lnTo>
                  <a:lnTo>
                    <a:pt x="173436" y="524808"/>
                  </a:lnTo>
                  <a:lnTo>
                    <a:pt x="179246" y="537069"/>
                  </a:lnTo>
                  <a:lnTo>
                    <a:pt x="191004" y="561703"/>
                  </a:lnTo>
                  <a:lnTo>
                    <a:pt x="200308" y="588965"/>
                  </a:lnTo>
                  <a:lnTo>
                    <a:pt x="208522" y="617395"/>
                  </a:lnTo>
                  <a:lnTo>
                    <a:pt x="223764" y="675524"/>
                  </a:lnTo>
                  <a:lnTo>
                    <a:pt x="234873" y="719466"/>
                  </a:lnTo>
                  <a:lnTo>
                    <a:pt x="242237" y="745543"/>
                  </a:lnTo>
                  <a:lnTo>
                    <a:pt x="250811" y="770592"/>
                  </a:lnTo>
                  <a:lnTo>
                    <a:pt x="262779" y="798038"/>
                  </a:lnTo>
                  <a:lnTo>
                    <a:pt x="272992" y="826549"/>
                  </a:lnTo>
                  <a:lnTo>
                    <a:pt x="285620" y="866853"/>
                  </a:lnTo>
                  <a:lnTo>
                    <a:pt x="322994" y="979976"/>
                  </a:lnTo>
                  <a:lnTo>
                    <a:pt x="333605" y="1005291"/>
                  </a:lnTo>
                  <a:lnTo>
                    <a:pt x="345253" y="1032856"/>
                  </a:lnTo>
                  <a:lnTo>
                    <a:pt x="354509" y="1061420"/>
                  </a:lnTo>
                  <a:lnTo>
                    <a:pt x="362701" y="1087167"/>
                  </a:lnTo>
                  <a:lnTo>
                    <a:pt x="385405" y="11011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265231" y="2180289"/>
              <a:ext cx="484510" cy="1222284"/>
            </a:xfrm>
            <a:custGeom>
              <a:avLst/>
              <a:gdLst/>
              <a:ahLst/>
              <a:cxnLst/>
              <a:rect l="0" t="0" r="0" b="0"/>
              <a:pathLst>
                <a:path w="484510" h="1222284">
                  <a:moveTo>
                    <a:pt x="484509" y="0"/>
                  </a:moveTo>
                  <a:lnTo>
                    <a:pt x="469182" y="45979"/>
                  </a:lnTo>
                  <a:lnTo>
                    <a:pt x="458937" y="70191"/>
                  </a:lnTo>
                  <a:lnTo>
                    <a:pt x="447450" y="96042"/>
                  </a:lnTo>
                  <a:lnTo>
                    <a:pt x="438266" y="119766"/>
                  </a:lnTo>
                  <a:lnTo>
                    <a:pt x="423581" y="149070"/>
                  </a:lnTo>
                  <a:lnTo>
                    <a:pt x="414526" y="165449"/>
                  </a:lnTo>
                  <a:lnTo>
                    <a:pt x="401203" y="193437"/>
                  </a:lnTo>
                  <a:lnTo>
                    <a:pt x="389979" y="218110"/>
                  </a:lnTo>
                  <a:lnTo>
                    <a:pt x="376834" y="241312"/>
                  </a:lnTo>
                  <a:lnTo>
                    <a:pt x="366098" y="263858"/>
                  </a:lnTo>
                  <a:lnTo>
                    <a:pt x="356024" y="286114"/>
                  </a:lnTo>
                  <a:lnTo>
                    <a:pt x="343391" y="308241"/>
                  </a:lnTo>
                  <a:lnTo>
                    <a:pt x="332882" y="333572"/>
                  </a:lnTo>
                  <a:lnTo>
                    <a:pt x="321685" y="361144"/>
                  </a:lnTo>
                  <a:lnTo>
                    <a:pt x="313561" y="375348"/>
                  </a:lnTo>
                  <a:lnTo>
                    <a:pt x="304474" y="389712"/>
                  </a:lnTo>
                  <a:lnTo>
                    <a:pt x="295970" y="404182"/>
                  </a:lnTo>
                  <a:lnTo>
                    <a:pt x="287853" y="418722"/>
                  </a:lnTo>
                  <a:lnTo>
                    <a:pt x="273532" y="447929"/>
                  </a:lnTo>
                  <a:lnTo>
                    <a:pt x="257368" y="491887"/>
                  </a:lnTo>
                  <a:lnTo>
                    <a:pt x="244485" y="521230"/>
                  </a:lnTo>
                  <a:lnTo>
                    <a:pt x="233866" y="553848"/>
                  </a:lnTo>
                  <a:lnTo>
                    <a:pt x="223844" y="587513"/>
                  </a:lnTo>
                  <a:lnTo>
                    <a:pt x="211233" y="618788"/>
                  </a:lnTo>
                  <a:lnTo>
                    <a:pt x="168699" y="723602"/>
                  </a:lnTo>
                  <a:lnTo>
                    <a:pt x="157360" y="760024"/>
                  </a:lnTo>
                  <a:lnTo>
                    <a:pt x="147019" y="796603"/>
                  </a:lnTo>
                  <a:lnTo>
                    <a:pt x="134266" y="833253"/>
                  </a:lnTo>
                  <a:lnTo>
                    <a:pt x="113329" y="888279"/>
                  </a:lnTo>
                  <a:lnTo>
                    <a:pt x="91628" y="943327"/>
                  </a:lnTo>
                  <a:lnTo>
                    <a:pt x="77021" y="976768"/>
                  </a:lnTo>
                  <a:lnTo>
                    <a:pt x="63596" y="1009167"/>
                  </a:lnTo>
                  <a:lnTo>
                    <a:pt x="53551" y="1043958"/>
                  </a:lnTo>
                  <a:lnTo>
                    <a:pt x="41745" y="1073287"/>
                  </a:lnTo>
                  <a:lnTo>
                    <a:pt x="29565" y="1102228"/>
                  </a:lnTo>
                  <a:lnTo>
                    <a:pt x="20073" y="1139561"/>
                  </a:lnTo>
                  <a:lnTo>
                    <a:pt x="11777" y="1170835"/>
                  </a:lnTo>
                  <a:lnTo>
                    <a:pt x="0" y="122228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771763" y="2691577"/>
              <a:ext cx="319336" cy="17267"/>
            </a:xfrm>
            <a:custGeom>
              <a:avLst/>
              <a:gdLst/>
              <a:ahLst/>
              <a:cxnLst/>
              <a:rect l="0" t="0" r="0" b="0"/>
              <a:pathLst>
                <a:path w="319336" h="17267">
                  <a:moveTo>
                    <a:pt x="0" y="17266"/>
                  </a:moveTo>
                  <a:lnTo>
                    <a:pt x="23383" y="11421"/>
                  </a:lnTo>
                  <a:lnTo>
                    <a:pt x="35165" y="9699"/>
                  </a:lnTo>
                  <a:lnTo>
                    <a:pt x="47913" y="8551"/>
                  </a:lnTo>
                  <a:lnTo>
                    <a:pt x="61306" y="7786"/>
                  </a:lnTo>
                  <a:lnTo>
                    <a:pt x="89238" y="6935"/>
                  </a:lnTo>
                  <a:lnTo>
                    <a:pt x="103538" y="6708"/>
                  </a:lnTo>
                  <a:lnTo>
                    <a:pt x="117966" y="5334"/>
                  </a:lnTo>
                  <a:lnTo>
                    <a:pt x="132478" y="3194"/>
                  </a:lnTo>
                  <a:lnTo>
                    <a:pt x="147047" y="544"/>
                  </a:lnTo>
                  <a:lnTo>
                    <a:pt x="161654" y="0"/>
                  </a:lnTo>
                  <a:lnTo>
                    <a:pt x="176286" y="862"/>
                  </a:lnTo>
                  <a:lnTo>
                    <a:pt x="190934" y="2659"/>
                  </a:lnTo>
                  <a:lnTo>
                    <a:pt x="205594" y="3858"/>
                  </a:lnTo>
                  <a:lnTo>
                    <a:pt x="220261" y="4657"/>
                  </a:lnTo>
                  <a:lnTo>
                    <a:pt x="249609" y="5545"/>
                  </a:lnTo>
                  <a:lnTo>
                    <a:pt x="264286" y="5781"/>
                  </a:lnTo>
                  <a:lnTo>
                    <a:pt x="319335" y="1726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Freeform 6"/>
          <p:cNvSpPr/>
          <p:nvPr/>
        </p:nvSpPr>
        <p:spPr>
          <a:xfrm>
            <a:off x="1435236" y="3479656"/>
            <a:ext cx="1483782" cy="57577"/>
          </a:xfrm>
          <a:custGeom>
            <a:avLst/>
            <a:gdLst/>
            <a:ahLst/>
            <a:cxnLst/>
            <a:rect l="0" t="0" r="0" b="0"/>
            <a:pathLst>
              <a:path w="1483782" h="57577">
                <a:moveTo>
                  <a:pt x="0" y="22157"/>
                </a:moveTo>
                <a:lnTo>
                  <a:pt x="158" y="22156"/>
                </a:lnTo>
                <a:lnTo>
                  <a:pt x="18755" y="20887"/>
                </a:lnTo>
                <a:lnTo>
                  <a:pt x="36047" y="18818"/>
                </a:lnTo>
                <a:lnTo>
                  <a:pt x="52469" y="16215"/>
                </a:lnTo>
                <a:lnTo>
                  <a:pt x="70758" y="14479"/>
                </a:lnTo>
                <a:lnTo>
                  <a:pt x="90292" y="13322"/>
                </a:lnTo>
                <a:lnTo>
                  <a:pt x="156120" y="11694"/>
                </a:lnTo>
                <a:lnTo>
                  <a:pt x="199982" y="10089"/>
                </a:lnTo>
                <a:lnTo>
                  <a:pt x="216817" y="7949"/>
                </a:lnTo>
                <a:lnTo>
                  <a:pt x="231711" y="5298"/>
                </a:lnTo>
                <a:lnTo>
                  <a:pt x="248981" y="3531"/>
                </a:lnTo>
                <a:lnTo>
                  <a:pt x="267836" y="2353"/>
                </a:lnTo>
                <a:lnTo>
                  <a:pt x="329445" y="695"/>
                </a:lnTo>
                <a:lnTo>
                  <a:pt x="630281" y="0"/>
                </a:lnTo>
                <a:lnTo>
                  <a:pt x="650504" y="1223"/>
                </a:lnTo>
                <a:lnTo>
                  <a:pt x="667656" y="3261"/>
                </a:lnTo>
                <a:lnTo>
                  <a:pt x="682762" y="5844"/>
                </a:lnTo>
                <a:lnTo>
                  <a:pt x="700173" y="7565"/>
                </a:lnTo>
                <a:lnTo>
                  <a:pt x="719121" y="8713"/>
                </a:lnTo>
                <a:lnTo>
                  <a:pt x="777601" y="10328"/>
                </a:lnTo>
                <a:lnTo>
                  <a:pt x="815106" y="11930"/>
                </a:lnTo>
                <a:lnTo>
                  <a:pt x="833672" y="14070"/>
                </a:lnTo>
                <a:lnTo>
                  <a:pt x="852167" y="16720"/>
                </a:lnTo>
                <a:lnTo>
                  <a:pt x="871838" y="18487"/>
                </a:lnTo>
                <a:lnTo>
                  <a:pt x="892294" y="19664"/>
                </a:lnTo>
                <a:lnTo>
                  <a:pt x="952893" y="21322"/>
                </a:lnTo>
                <a:lnTo>
                  <a:pt x="1022330" y="21882"/>
                </a:lnTo>
                <a:lnTo>
                  <a:pt x="1036668" y="23152"/>
                </a:lnTo>
                <a:lnTo>
                  <a:pt x="1049896" y="25221"/>
                </a:lnTo>
                <a:lnTo>
                  <a:pt x="1062386" y="27825"/>
                </a:lnTo>
                <a:lnTo>
                  <a:pt x="1079277" y="29560"/>
                </a:lnTo>
                <a:lnTo>
                  <a:pt x="1099102" y="30717"/>
                </a:lnTo>
                <a:lnTo>
                  <a:pt x="1164661" y="32346"/>
                </a:lnTo>
                <a:lnTo>
                  <a:pt x="1208588" y="33950"/>
                </a:lnTo>
                <a:lnTo>
                  <a:pt x="1230579" y="36091"/>
                </a:lnTo>
                <a:lnTo>
                  <a:pt x="1252581" y="38742"/>
                </a:lnTo>
                <a:lnTo>
                  <a:pt x="1274590" y="40509"/>
                </a:lnTo>
                <a:lnTo>
                  <a:pt x="1296604" y="41687"/>
                </a:lnTo>
                <a:lnTo>
                  <a:pt x="1318621" y="42472"/>
                </a:lnTo>
                <a:lnTo>
                  <a:pt x="1338193" y="44219"/>
                </a:lnTo>
                <a:lnTo>
                  <a:pt x="1356135" y="46607"/>
                </a:lnTo>
                <a:lnTo>
                  <a:pt x="1372990" y="49423"/>
                </a:lnTo>
                <a:lnTo>
                  <a:pt x="1389121" y="51300"/>
                </a:lnTo>
                <a:lnTo>
                  <a:pt x="1404769" y="52552"/>
                </a:lnTo>
                <a:lnTo>
                  <a:pt x="1420095" y="53386"/>
                </a:lnTo>
                <a:lnTo>
                  <a:pt x="1433983" y="55166"/>
                </a:lnTo>
                <a:lnTo>
                  <a:pt x="1446912" y="57576"/>
                </a:lnTo>
                <a:lnTo>
                  <a:pt x="1483781" y="5505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6012" y="3501676"/>
            <a:ext cx="1088908" cy="21889"/>
          </a:xfrm>
          <a:custGeom>
            <a:avLst/>
            <a:gdLst/>
            <a:ahLst/>
            <a:cxnLst/>
            <a:rect l="0" t="0" r="0" b="0"/>
            <a:pathLst>
              <a:path w="1088908" h="21889">
                <a:moveTo>
                  <a:pt x="0" y="0"/>
                </a:moveTo>
                <a:lnTo>
                  <a:pt x="371182" y="0"/>
                </a:lnTo>
                <a:lnTo>
                  <a:pt x="389382" y="1224"/>
                </a:lnTo>
                <a:lnTo>
                  <a:pt x="407632" y="3263"/>
                </a:lnTo>
                <a:lnTo>
                  <a:pt x="425916" y="5845"/>
                </a:lnTo>
                <a:lnTo>
                  <a:pt x="445447" y="7567"/>
                </a:lnTo>
                <a:lnTo>
                  <a:pt x="465809" y="8715"/>
                </a:lnTo>
                <a:lnTo>
                  <a:pt x="529539" y="10331"/>
                </a:lnTo>
                <a:lnTo>
                  <a:pt x="682774" y="10971"/>
                </a:lnTo>
                <a:lnTo>
                  <a:pt x="701107" y="12208"/>
                </a:lnTo>
                <a:lnTo>
                  <a:pt x="717000" y="14256"/>
                </a:lnTo>
                <a:lnTo>
                  <a:pt x="731266" y="16845"/>
                </a:lnTo>
                <a:lnTo>
                  <a:pt x="748117" y="18571"/>
                </a:lnTo>
                <a:lnTo>
                  <a:pt x="766693" y="19722"/>
                </a:lnTo>
                <a:lnTo>
                  <a:pt x="827910" y="21341"/>
                </a:lnTo>
                <a:lnTo>
                  <a:pt x="914363" y="21888"/>
                </a:lnTo>
                <a:lnTo>
                  <a:pt x="932581" y="20710"/>
                </a:lnTo>
                <a:lnTo>
                  <a:pt x="948397" y="18700"/>
                </a:lnTo>
                <a:lnTo>
                  <a:pt x="962611" y="16137"/>
                </a:lnTo>
                <a:lnTo>
                  <a:pt x="976982" y="14429"/>
                </a:lnTo>
                <a:lnTo>
                  <a:pt x="991456" y="13290"/>
                </a:lnTo>
                <a:lnTo>
                  <a:pt x="1041735" y="11686"/>
                </a:lnTo>
                <a:lnTo>
                  <a:pt x="1088907" y="1137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848844" y="2576705"/>
            <a:ext cx="363383" cy="583613"/>
            <a:chOff x="848844" y="2576705"/>
            <a:chExt cx="363383" cy="583613"/>
          </a:xfrm>
        </p:grpSpPr>
        <p:sp>
          <p:nvSpPr>
            <p:cNvPr id="9" name="Freeform 8"/>
            <p:cNvSpPr/>
            <p:nvPr/>
          </p:nvSpPr>
          <p:spPr>
            <a:xfrm>
              <a:off x="919581" y="2576705"/>
              <a:ext cx="6345" cy="165174"/>
            </a:xfrm>
            <a:custGeom>
              <a:avLst/>
              <a:gdLst/>
              <a:ahLst/>
              <a:cxnLst/>
              <a:rect l="0" t="0" r="0" b="0"/>
              <a:pathLst>
                <a:path w="6345" h="165174">
                  <a:moveTo>
                    <a:pt x="6344" y="0"/>
                  </a:moveTo>
                  <a:lnTo>
                    <a:pt x="498" y="23382"/>
                  </a:lnTo>
                  <a:lnTo>
                    <a:pt x="0" y="35164"/>
                  </a:lnTo>
                  <a:lnTo>
                    <a:pt x="891" y="47913"/>
                  </a:lnTo>
                  <a:lnTo>
                    <a:pt x="2709" y="61306"/>
                  </a:lnTo>
                  <a:lnTo>
                    <a:pt x="3920" y="75129"/>
                  </a:lnTo>
                  <a:lnTo>
                    <a:pt x="4728" y="89238"/>
                  </a:lnTo>
                  <a:lnTo>
                    <a:pt x="5626" y="117966"/>
                  </a:lnTo>
                  <a:lnTo>
                    <a:pt x="6344" y="16517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848844" y="2840982"/>
              <a:ext cx="176186" cy="264279"/>
            </a:xfrm>
            <a:custGeom>
              <a:avLst/>
              <a:gdLst/>
              <a:ahLst/>
              <a:cxnLst/>
              <a:rect l="0" t="0" r="0" b="0"/>
              <a:pathLst>
                <a:path w="176186" h="264279">
                  <a:moveTo>
                    <a:pt x="0" y="0"/>
                  </a:moveTo>
                  <a:lnTo>
                    <a:pt x="5846" y="17537"/>
                  </a:lnTo>
                  <a:lnTo>
                    <a:pt x="10015" y="25150"/>
                  </a:lnTo>
                  <a:lnTo>
                    <a:pt x="15241" y="32672"/>
                  </a:lnTo>
                  <a:lnTo>
                    <a:pt x="21172" y="40134"/>
                  </a:lnTo>
                  <a:lnTo>
                    <a:pt x="27573" y="48779"/>
                  </a:lnTo>
                  <a:lnTo>
                    <a:pt x="41211" y="68173"/>
                  </a:lnTo>
                  <a:lnTo>
                    <a:pt x="62646" y="99728"/>
                  </a:lnTo>
                  <a:lnTo>
                    <a:pt x="68681" y="111755"/>
                  </a:lnTo>
                  <a:lnTo>
                    <a:pt x="73928" y="124667"/>
                  </a:lnTo>
                  <a:lnTo>
                    <a:pt x="78650" y="138169"/>
                  </a:lnTo>
                  <a:lnTo>
                    <a:pt x="84244" y="150841"/>
                  </a:lnTo>
                  <a:lnTo>
                    <a:pt x="90421" y="162960"/>
                  </a:lnTo>
                  <a:lnTo>
                    <a:pt x="96986" y="174709"/>
                  </a:lnTo>
                  <a:lnTo>
                    <a:pt x="103810" y="184989"/>
                  </a:lnTo>
                  <a:lnTo>
                    <a:pt x="110806" y="194290"/>
                  </a:lnTo>
                  <a:lnTo>
                    <a:pt x="117917" y="202937"/>
                  </a:lnTo>
                  <a:lnTo>
                    <a:pt x="125104" y="212372"/>
                  </a:lnTo>
                  <a:lnTo>
                    <a:pt x="132343" y="222333"/>
                  </a:lnTo>
                  <a:lnTo>
                    <a:pt x="139616" y="232644"/>
                  </a:lnTo>
                  <a:lnTo>
                    <a:pt x="146912" y="241965"/>
                  </a:lnTo>
                  <a:lnTo>
                    <a:pt x="154222" y="250626"/>
                  </a:lnTo>
                  <a:lnTo>
                    <a:pt x="176185" y="2642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848844" y="2807947"/>
              <a:ext cx="220232" cy="352371"/>
            </a:xfrm>
            <a:custGeom>
              <a:avLst/>
              <a:gdLst/>
              <a:ahLst/>
              <a:cxnLst/>
              <a:rect l="0" t="0" r="0" b="0"/>
              <a:pathLst>
                <a:path w="220232" h="352371">
                  <a:moveTo>
                    <a:pt x="220231" y="0"/>
                  </a:moveTo>
                  <a:lnTo>
                    <a:pt x="208540" y="11692"/>
                  </a:lnTo>
                  <a:lnTo>
                    <a:pt x="203873" y="18806"/>
                  </a:lnTo>
                  <a:lnTo>
                    <a:pt x="199537" y="27220"/>
                  </a:lnTo>
                  <a:lnTo>
                    <a:pt x="195424" y="36499"/>
                  </a:lnTo>
                  <a:lnTo>
                    <a:pt x="191458" y="46356"/>
                  </a:lnTo>
                  <a:lnTo>
                    <a:pt x="183789" y="67096"/>
                  </a:lnTo>
                  <a:lnTo>
                    <a:pt x="178807" y="76542"/>
                  </a:lnTo>
                  <a:lnTo>
                    <a:pt x="173039" y="85287"/>
                  </a:lnTo>
                  <a:lnTo>
                    <a:pt x="166747" y="93563"/>
                  </a:lnTo>
                  <a:lnTo>
                    <a:pt x="153230" y="112547"/>
                  </a:lnTo>
                  <a:lnTo>
                    <a:pt x="146199" y="122749"/>
                  </a:lnTo>
                  <a:lnTo>
                    <a:pt x="128600" y="147134"/>
                  </a:lnTo>
                  <a:lnTo>
                    <a:pt x="118768" y="160488"/>
                  </a:lnTo>
                  <a:lnTo>
                    <a:pt x="109766" y="174285"/>
                  </a:lnTo>
                  <a:lnTo>
                    <a:pt x="101318" y="188377"/>
                  </a:lnTo>
                  <a:lnTo>
                    <a:pt x="93239" y="202666"/>
                  </a:lnTo>
                  <a:lnTo>
                    <a:pt x="85406" y="215862"/>
                  </a:lnTo>
                  <a:lnTo>
                    <a:pt x="70177" y="240313"/>
                  </a:lnTo>
                  <a:lnTo>
                    <a:pt x="62690" y="250748"/>
                  </a:lnTo>
                  <a:lnTo>
                    <a:pt x="55252" y="260152"/>
                  </a:lnTo>
                  <a:lnTo>
                    <a:pt x="47846" y="268869"/>
                  </a:lnTo>
                  <a:lnTo>
                    <a:pt x="29830" y="291604"/>
                  </a:lnTo>
                  <a:lnTo>
                    <a:pt x="19886" y="304519"/>
                  </a:lnTo>
                  <a:lnTo>
                    <a:pt x="12034" y="316799"/>
                  </a:lnTo>
                  <a:lnTo>
                    <a:pt x="5576" y="328656"/>
                  </a:lnTo>
                  <a:lnTo>
                    <a:pt x="0" y="3523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1124133" y="2885028"/>
              <a:ext cx="88094" cy="15211"/>
            </a:xfrm>
            <a:custGeom>
              <a:avLst/>
              <a:gdLst/>
              <a:ahLst/>
              <a:cxnLst/>
              <a:rect l="0" t="0" r="0" b="0"/>
              <a:pathLst>
                <a:path w="88094" h="15211">
                  <a:moveTo>
                    <a:pt x="0" y="0"/>
                  </a:moveTo>
                  <a:lnTo>
                    <a:pt x="11691" y="11692"/>
                  </a:lnTo>
                  <a:lnTo>
                    <a:pt x="18806" y="13912"/>
                  </a:lnTo>
                  <a:lnTo>
                    <a:pt x="27219" y="14169"/>
                  </a:lnTo>
                  <a:lnTo>
                    <a:pt x="36499" y="13117"/>
                  </a:lnTo>
                  <a:lnTo>
                    <a:pt x="46356" y="13639"/>
                  </a:lnTo>
                  <a:lnTo>
                    <a:pt x="56597" y="15210"/>
                  </a:lnTo>
                  <a:lnTo>
                    <a:pt x="88093" y="110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39624" y="3479800"/>
            <a:ext cx="1497574" cy="1023336"/>
            <a:chOff x="639624" y="3479800"/>
            <a:chExt cx="1497574" cy="1023336"/>
          </a:xfrm>
        </p:grpSpPr>
        <p:sp>
          <p:nvSpPr>
            <p:cNvPr id="14" name="Freeform 13"/>
            <p:cNvSpPr/>
            <p:nvPr/>
          </p:nvSpPr>
          <p:spPr>
            <a:xfrm>
              <a:off x="1069075" y="3479800"/>
              <a:ext cx="759799" cy="43900"/>
            </a:xfrm>
            <a:custGeom>
              <a:avLst/>
              <a:gdLst/>
              <a:ahLst/>
              <a:cxnLst/>
              <a:rect l="0" t="0" r="0" b="0"/>
              <a:pathLst>
                <a:path w="759799" h="43900">
                  <a:moveTo>
                    <a:pt x="0" y="32887"/>
                  </a:moveTo>
                  <a:lnTo>
                    <a:pt x="17537" y="27042"/>
                  </a:lnTo>
                  <a:lnTo>
                    <a:pt x="27597" y="25320"/>
                  </a:lnTo>
                  <a:lnTo>
                    <a:pt x="39198" y="24172"/>
                  </a:lnTo>
                  <a:lnTo>
                    <a:pt x="51826" y="23407"/>
                  </a:lnTo>
                  <a:lnTo>
                    <a:pt x="63915" y="21673"/>
                  </a:lnTo>
                  <a:lnTo>
                    <a:pt x="75645" y="19294"/>
                  </a:lnTo>
                  <a:lnTo>
                    <a:pt x="87135" y="16484"/>
                  </a:lnTo>
                  <a:lnTo>
                    <a:pt x="100913" y="14611"/>
                  </a:lnTo>
                  <a:lnTo>
                    <a:pt x="116216" y="13362"/>
                  </a:lnTo>
                  <a:lnTo>
                    <a:pt x="132535" y="12529"/>
                  </a:lnTo>
                  <a:lnTo>
                    <a:pt x="149532" y="10751"/>
                  </a:lnTo>
                  <a:lnTo>
                    <a:pt x="166981" y="8342"/>
                  </a:lnTo>
                  <a:lnTo>
                    <a:pt x="184731" y="5512"/>
                  </a:lnTo>
                  <a:lnTo>
                    <a:pt x="202682" y="3626"/>
                  </a:lnTo>
                  <a:lnTo>
                    <a:pt x="220767" y="2368"/>
                  </a:lnTo>
                  <a:lnTo>
                    <a:pt x="255951" y="971"/>
                  </a:lnTo>
                  <a:lnTo>
                    <a:pt x="305721" y="184"/>
                  </a:lnTo>
                  <a:lnTo>
                    <a:pt x="345096" y="0"/>
                  </a:lnTo>
                  <a:lnTo>
                    <a:pt x="364650" y="1174"/>
                  </a:lnTo>
                  <a:lnTo>
                    <a:pt x="383803" y="3181"/>
                  </a:lnTo>
                  <a:lnTo>
                    <a:pt x="402690" y="5742"/>
                  </a:lnTo>
                  <a:lnTo>
                    <a:pt x="421398" y="7449"/>
                  </a:lnTo>
                  <a:lnTo>
                    <a:pt x="439988" y="8588"/>
                  </a:lnTo>
                  <a:lnTo>
                    <a:pt x="458499" y="9347"/>
                  </a:lnTo>
                  <a:lnTo>
                    <a:pt x="476957" y="11076"/>
                  </a:lnTo>
                  <a:lnTo>
                    <a:pt x="495380" y="13453"/>
                  </a:lnTo>
                  <a:lnTo>
                    <a:pt x="513779" y="16261"/>
                  </a:lnTo>
                  <a:lnTo>
                    <a:pt x="530940" y="18133"/>
                  </a:lnTo>
                  <a:lnTo>
                    <a:pt x="547274" y="19380"/>
                  </a:lnTo>
                  <a:lnTo>
                    <a:pt x="563057" y="20212"/>
                  </a:lnTo>
                  <a:lnTo>
                    <a:pt x="577250" y="21990"/>
                  </a:lnTo>
                  <a:lnTo>
                    <a:pt x="590383" y="24400"/>
                  </a:lnTo>
                  <a:lnTo>
                    <a:pt x="602808" y="27229"/>
                  </a:lnTo>
                  <a:lnTo>
                    <a:pt x="614762" y="30338"/>
                  </a:lnTo>
                  <a:lnTo>
                    <a:pt x="626402" y="33635"/>
                  </a:lnTo>
                  <a:lnTo>
                    <a:pt x="637833" y="37056"/>
                  </a:lnTo>
                  <a:lnTo>
                    <a:pt x="650347" y="39337"/>
                  </a:lnTo>
                  <a:lnTo>
                    <a:pt x="663584" y="40857"/>
                  </a:lnTo>
                  <a:lnTo>
                    <a:pt x="677303" y="41871"/>
                  </a:lnTo>
                  <a:lnTo>
                    <a:pt x="691343" y="42547"/>
                  </a:lnTo>
                  <a:lnTo>
                    <a:pt x="705597" y="42998"/>
                  </a:lnTo>
                  <a:lnTo>
                    <a:pt x="759798" y="4389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903902" y="3600780"/>
              <a:ext cx="44047" cy="649683"/>
            </a:xfrm>
            <a:custGeom>
              <a:avLst/>
              <a:gdLst/>
              <a:ahLst/>
              <a:cxnLst/>
              <a:rect l="0" t="0" r="0" b="0"/>
              <a:pathLst>
                <a:path w="44047" h="649683">
                  <a:moveTo>
                    <a:pt x="0" y="0"/>
                  </a:moveTo>
                  <a:lnTo>
                    <a:pt x="0" y="113019"/>
                  </a:lnTo>
                  <a:lnTo>
                    <a:pt x="1223" y="129181"/>
                  </a:lnTo>
                  <a:lnTo>
                    <a:pt x="3263" y="146072"/>
                  </a:lnTo>
                  <a:lnTo>
                    <a:pt x="5845" y="163451"/>
                  </a:lnTo>
                  <a:lnTo>
                    <a:pt x="6344" y="178707"/>
                  </a:lnTo>
                  <a:lnTo>
                    <a:pt x="5453" y="192549"/>
                  </a:lnTo>
                  <a:lnTo>
                    <a:pt x="3635" y="205446"/>
                  </a:lnTo>
                  <a:lnTo>
                    <a:pt x="3647" y="220163"/>
                  </a:lnTo>
                  <a:lnTo>
                    <a:pt x="4878" y="236091"/>
                  </a:lnTo>
                  <a:lnTo>
                    <a:pt x="6923" y="252828"/>
                  </a:lnTo>
                  <a:lnTo>
                    <a:pt x="8286" y="271326"/>
                  </a:lnTo>
                  <a:lnTo>
                    <a:pt x="9194" y="291000"/>
                  </a:lnTo>
                  <a:lnTo>
                    <a:pt x="10204" y="332436"/>
                  </a:lnTo>
                  <a:lnTo>
                    <a:pt x="10652" y="375321"/>
                  </a:lnTo>
                  <a:lnTo>
                    <a:pt x="11996" y="395812"/>
                  </a:lnTo>
                  <a:lnTo>
                    <a:pt x="14115" y="415589"/>
                  </a:lnTo>
                  <a:lnTo>
                    <a:pt x="16751" y="434892"/>
                  </a:lnTo>
                  <a:lnTo>
                    <a:pt x="18508" y="453878"/>
                  </a:lnTo>
                  <a:lnTo>
                    <a:pt x="19680" y="472653"/>
                  </a:lnTo>
                  <a:lnTo>
                    <a:pt x="20461" y="491287"/>
                  </a:lnTo>
                  <a:lnTo>
                    <a:pt x="22205" y="508604"/>
                  </a:lnTo>
                  <a:lnTo>
                    <a:pt x="24591" y="525042"/>
                  </a:lnTo>
                  <a:lnTo>
                    <a:pt x="27406" y="540895"/>
                  </a:lnTo>
                  <a:lnTo>
                    <a:pt x="29282" y="556358"/>
                  </a:lnTo>
                  <a:lnTo>
                    <a:pt x="30533" y="571561"/>
                  </a:lnTo>
                  <a:lnTo>
                    <a:pt x="31367" y="586589"/>
                  </a:lnTo>
                  <a:lnTo>
                    <a:pt x="33146" y="600279"/>
                  </a:lnTo>
                  <a:lnTo>
                    <a:pt x="35556" y="613076"/>
                  </a:lnTo>
                  <a:lnTo>
                    <a:pt x="44046" y="64968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1051302" y="3553322"/>
              <a:ext cx="337109" cy="675118"/>
            </a:xfrm>
            <a:custGeom>
              <a:avLst/>
              <a:gdLst/>
              <a:ahLst/>
              <a:cxnLst/>
              <a:rect l="0" t="0" r="0" b="0"/>
              <a:pathLst>
                <a:path w="337109" h="675118">
                  <a:moveTo>
                    <a:pt x="39796" y="36446"/>
                  </a:moveTo>
                  <a:lnTo>
                    <a:pt x="51488" y="18909"/>
                  </a:lnTo>
                  <a:lnTo>
                    <a:pt x="58602" y="12520"/>
                  </a:lnTo>
                  <a:lnTo>
                    <a:pt x="67016" y="7037"/>
                  </a:lnTo>
                  <a:lnTo>
                    <a:pt x="76295" y="2158"/>
                  </a:lnTo>
                  <a:lnTo>
                    <a:pt x="86152" y="129"/>
                  </a:lnTo>
                  <a:lnTo>
                    <a:pt x="96394" y="0"/>
                  </a:lnTo>
                  <a:lnTo>
                    <a:pt x="106892" y="1137"/>
                  </a:lnTo>
                  <a:lnTo>
                    <a:pt x="118785" y="3119"/>
                  </a:lnTo>
                  <a:lnTo>
                    <a:pt x="131608" y="5663"/>
                  </a:lnTo>
                  <a:lnTo>
                    <a:pt x="145050" y="8583"/>
                  </a:lnTo>
                  <a:lnTo>
                    <a:pt x="156459" y="12977"/>
                  </a:lnTo>
                  <a:lnTo>
                    <a:pt x="166512" y="18353"/>
                  </a:lnTo>
                  <a:lnTo>
                    <a:pt x="206074" y="44564"/>
                  </a:lnTo>
                  <a:lnTo>
                    <a:pt x="215494" y="51646"/>
                  </a:lnTo>
                  <a:lnTo>
                    <a:pt x="224221" y="58814"/>
                  </a:lnTo>
                  <a:lnTo>
                    <a:pt x="232486" y="66040"/>
                  </a:lnTo>
                  <a:lnTo>
                    <a:pt x="240443" y="74528"/>
                  </a:lnTo>
                  <a:lnTo>
                    <a:pt x="248195" y="83857"/>
                  </a:lnTo>
                  <a:lnTo>
                    <a:pt x="255809" y="93748"/>
                  </a:lnTo>
                  <a:lnTo>
                    <a:pt x="262110" y="106458"/>
                  </a:lnTo>
                  <a:lnTo>
                    <a:pt x="267533" y="121050"/>
                  </a:lnTo>
                  <a:lnTo>
                    <a:pt x="272372" y="136895"/>
                  </a:lnTo>
                  <a:lnTo>
                    <a:pt x="275598" y="152352"/>
                  </a:lnTo>
                  <a:lnTo>
                    <a:pt x="277749" y="167551"/>
                  </a:lnTo>
                  <a:lnTo>
                    <a:pt x="279183" y="182578"/>
                  </a:lnTo>
                  <a:lnTo>
                    <a:pt x="278915" y="197490"/>
                  </a:lnTo>
                  <a:lnTo>
                    <a:pt x="277514" y="212325"/>
                  </a:lnTo>
                  <a:lnTo>
                    <a:pt x="275355" y="227109"/>
                  </a:lnTo>
                  <a:lnTo>
                    <a:pt x="269695" y="259849"/>
                  </a:lnTo>
                  <a:lnTo>
                    <a:pt x="256092" y="330714"/>
                  </a:lnTo>
                  <a:lnTo>
                    <a:pt x="252509" y="346411"/>
                  </a:lnTo>
                  <a:lnTo>
                    <a:pt x="248898" y="360546"/>
                  </a:lnTo>
                  <a:lnTo>
                    <a:pt x="245267" y="373641"/>
                  </a:lnTo>
                  <a:lnTo>
                    <a:pt x="237970" y="397977"/>
                  </a:lnTo>
                  <a:lnTo>
                    <a:pt x="234311" y="409605"/>
                  </a:lnTo>
                  <a:lnTo>
                    <a:pt x="226983" y="435577"/>
                  </a:lnTo>
                  <a:lnTo>
                    <a:pt x="223316" y="449354"/>
                  </a:lnTo>
                  <a:lnTo>
                    <a:pt x="218424" y="462210"/>
                  </a:lnTo>
                  <a:lnTo>
                    <a:pt x="212716" y="474450"/>
                  </a:lnTo>
                  <a:lnTo>
                    <a:pt x="206463" y="486281"/>
                  </a:lnTo>
                  <a:lnTo>
                    <a:pt x="199848" y="497839"/>
                  </a:lnTo>
                  <a:lnTo>
                    <a:pt x="192991" y="509215"/>
                  </a:lnTo>
                  <a:lnTo>
                    <a:pt x="185972" y="520470"/>
                  </a:lnTo>
                  <a:lnTo>
                    <a:pt x="177623" y="530419"/>
                  </a:lnTo>
                  <a:lnTo>
                    <a:pt x="168386" y="539500"/>
                  </a:lnTo>
                  <a:lnTo>
                    <a:pt x="158557" y="548000"/>
                  </a:lnTo>
                  <a:lnTo>
                    <a:pt x="148335" y="554891"/>
                  </a:lnTo>
                  <a:lnTo>
                    <a:pt x="137849" y="560708"/>
                  </a:lnTo>
                  <a:lnTo>
                    <a:pt x="127188" y="565809"/>
                  </a:lnTo>
                  <a:lnTo>
                    <a:pt x="116410" y="566764"/>
                  </a:lnTo>
                  <a:lnTo>
                    <a:pt x="105554" y="564952"/>
                  </a:lnTo>
                  <a:lnTo>
                    <a:pt x="94646" y="561298"/>
                  </a:lnTo>
                  <a:lnTo>
                    <a:pt x="83704" y="556415"/>
                  </a:lnTo>
                  <a:lnTo>
                    <a:pt x="72739" y="550713"/>
                  </a:lnTo>
                  <a:lnTo>
                    <a:pt x="61758" y="544464"/>
                  </a:lnTo>
                  <a:lnTo>
                    <a:pt x="51990" y="537851"/>
                  </a:lnTo>
                  <a:lnTo>
                    <a:pt x="43032" y="530996"/>
                  </a:lnTo>
                  <a:lnTo>
                    <a:pt x="34612" y="523978"/>
                  </a:lnTo>
                  <a:lnTo>
                    <a:pt x="26552" y="516853"/>
                  </a:lnTo>
                  <a:lnTo>
                    <a:pt x="11071" y="502411"/>
                  </a:lnTo>
                  <a:lnTo>
                    <a:pt x="5964" y="492686"/>
                  </a:lnTo>
                  <a:lnTo>
                    <a:pt x="2560" y="481310"/>
                  </a:lnTo>
                  <a:lnTo>
                    <a:pt x="290" y="468831"/>
                  </a:lnTo>
                  <a:lnTo>
                    <a:pt x="0" y="455618"/>
                  </a:lnTo>
                  <a:lnTo>
                    <a:pt x="1030" y="441915"/>
                  </a:lnTo>
                  <a:lnTo>
                    <a:pt x="2941" y="427886"/>
                  </a:lnTo>
                  <a:lnTo>
                    <a:pt x="6662" y="414863"/>
                  </a:lnTo>
                  <a:lnTo>
                    <a:pt x="11589" y="402510"/>
                  </a:lnTo>
                  <a:lnTo>
                    <a:pt x="17321" y="390605"/>
                  </a:lnTo>
                  <a:lnTo>
                    <a:pt x="23589" y="380220"/>
                  </a:lnTo>
                  <a:lnTo>
                    <a:pt x="30215" y="370851"/>
                  </a:lnTo>
                  <a:lnTo>
                    <a:pt x="37079" y="362157"/>
                  </a:lnTo>
                  <a:lnTo>
                    <a:pt x="45326" y="353915"/>
                  </a:lnTo>
                  <a:lnTo>
                    <a:pt x="54494" y="345972"/>
                  </a:lnTo>
                  <a:lnTo>
                    <a:pt x="64277" y="338231"/>
                  </a:lnTo>
                  <a:lnTo>
                    <a:pt x="75693" y="335516"/>
                  </a:lnTo>
                  <a:lnTo>
                    <a:pt x="88198" y="336154"/>
                  </a:lnTo>
                  <a:lnTo>
                    <a:pt x="101428" y="339026"/>
                  </a:lnTo>
                  <a:lnTo>
                    <a:pt x="113919" y="343388"/>
                  </a:lnTo>
                  <a:lnTo>
                    <a:pt x="125917" y="348742"/>
                  </a:lnTo>
                  <a:lnTo>
                    <a:pt x="137586" y="354759"/>
                  </a:lnTo>
                  <a:lnTo>
                    <a:pt x="147812" y="361218"/>
                  </a:lnTo>
                  <a:lnTo>
                    <a:pt x="157076" y="367970"/>
                  </a:lnTo>
                  <a:lnTo>
                    <a:pt x="165700" y="374919"/>
                  </a:lnTo>
                  <a:lnTo>
                    <a:pt x="173896" y="383222"/>
                  </a:lnTo>
                  <a:lnTo>
                    <a:pt x="181807" y="392428"/>
                  </a:lnTo>
                  <a:lnTo>
                    <a:pt x="189528" y="402236"/>
                  </a:lnTo>
                  <a:lnTo>
                    <a:pt x="197122" y="411221"/>
                  </a:lnTo>
                  <a:lnTo>
                    <a:pt x="204632" y="419658"/>
                  </a:lnTo>
                  <a:lnTo>
                    <a:pt x="212086" y="427730"/>
                  </a:lnTo>
                  <a:lnTo>
                    <a:pt x="218278" y="436782"/>
                  </a:lnTo>
                  <a:lnTo>
                    <a:pt x="228422" y="456628"/>
                  </a:lnTo>
                  <a:lnTo>
                    <a:pt x="246856" y="494282"/>
                  </a:lnTo>
                  <a:lnTo>
                    <a:pt x="253694" y="506844"/>
                  </a:lnTo>
                  <a:lnTo>
                    <a:pt x="260699" y="518889"/>
                  </a:lnTo>
                  <a:lnTo>
                    <a:pt x="267816" y="530589"/>
                  </a:lnTo>
                  <a:lnTo>
                    <a:pt x="273785" y="542060"/>
                  </a:lnTo>
                  <a:lnTo>
                    <a:pt x="278987" y="553377"/>
                  </a:lnTo>
                  <a:lnTo>
                    <a:pt x="283679" y="564593"/>
                  </a:lnTo>
                  <a:lnTo>
                    <a:pt x="288030" y="575741"/>
                  </a:lnTo>
                  <a:lnTo>
                    <a:pt x="296128" y="597915"/>
                  </a:lnTo>
                  <a:lnTo>
                    <a:pt x="301223" y="608967"/>
                  </a:lnTo>
                  <a:lnTo>
                    <a:pt x="337108" y="6751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639624" y="3876069"/>
              <a:ext cx="143152" cy="40668"/>
            </a:xfrm>
            <a:custGeom>
              <a:avLst/>
              <a:gdLst/>
              <a:ahLst/>
              <a:cxnLst/>
              <a:rect l="0" t="0" r="0" b="0"/>
              <a:pathLst>
                <a:path w="143152" h="40668">
                  <a:moveTo>
                    <a:pt x="0" y="0"/>
                  </a:moveTo>
                  <a:lnTo>
                    <a:pt x="11692" y="11692"/>
                  </a:lnTo>
                  <a:lnTo>
                    <a:pt x="18806" y="16359"/>
                  </a:lnTo>
                  <a:lnTo>
                    <a:pt x="27220" y="20694"/>
                  </a:lnTo>
                  <a:lnTo>
                    <a:pt x="36499" y="24808"/>
                  </a:lnTo>
                  <a:lnTo>
                    <a:pt x="46356" y="28773"/>
                  </a:lnTo>
                  <a:lnTo>
                    <a:pt x="67096" y="36442"/>
                  </a:lnTo>
                  <a:lnTo>
                    <a:pt x="78989" y="38977"/>
                  </a:lnTo>
                  <a:lnTo>
                    <a:pt x="91812" y="40667"/>
                  </a:lnTo>
                  <a:lnTo>
                    <a:pt x="143151" y="330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1454480" y="3898092"/>
              <a:ext cx="275290" cy="605044"/>
            </a:xfrm>
            <a:custGeom>
              <a:avLst/>
              <a:gdLst/>
              <a:ahLst/>
              <a:cxnLst/>
              <a:rect l="0" t="0" r="0" b="0"/>
              <a:pathLst>
                <a:path w="275290" h="605044">
                  <a:moveTo>
                    <a:pt x="88092" y="0"/>
                  </a:moveTo>
                  <a:lnTo>
                    <a:pt x="82247" y="17537"/>
                  </a:lnTo>
                  <a:lnTo>
                    <a:pt x="78078" y="26373"/>
                  </a:lnTo>
                  <a:lnTo>
                    <a:pt x="72851" y="35935"/>
                  </a:lnTo>
                  <a:lnTo>
                    <a:pt x="66920" y="45980"/>
                  </a:lnTo>
                  <a:lnTo>
                    <a:pt x="61743" y="56347"/>
                  </a:lnTo>
                  <a:lnTo>
                    <a:pt x="57067" y="66929"/>
                  </a:lnTo>
                  <a:lnTo>
                    <a:pt x="52727" y="77654"/>
                  </a:lnTo>
                  <a:lnTo>
                    <a:pt x="48610" y="89698"/>
                  </a:lnTo>
                  <a:lnTo>
                    <a:pt x="44642" y="102621"/>
                  </a:lnTo>
                  <a:lnTo>
                    <a:pt x="40773" y="116131"/>
                  </a:lnTo>
                  <a:lnTo>
                    <a:pt x="38193" y="131255"/>
                  </a:lnTo>
                  <a:lnTo>
                    <a:pt x="36474" y="147455"/>
                  </a:lnTo>
                  <a:lnTo>
                    <a:pt x="35327" y="164373"/>
                  </a:lnTo>
                  <a:lnTo>
                    <a:pt x="35787" y="179322"/>
                  </a:lnTo>
                  <a:lnTo>
                    <a:pt x="37316" y="192959"/>
                  </a:lnTo>
                  <a:lnTo>
                    <a:pt x="39560" y="205720"/>
                  </a:lnTo>
                  <a:lnTo>
                    <a:pt x="44726" y="215451"/>
                  </a:lnTo>
                  <a:lnTo>
                    <a:pt x="51840" y="223162"/>
                  </a:lnTo>
                  <a:lnTo>
                    <a:pt x="60254" y="229526"/>
                  </a:lnTo>
                  <a:lnTo>
                    <a:pt x="70757" y="232545"/>
                  </a:lnTo>
                  <a:lnTo>
                    <a:pt x="82653" y="233334"/>
                  </a:lnTo>
                  <a:lnTo>
                    <a:pt x="95478" y="232638"/>
                  </a:lnTo>
                  <a:lnTo>
                    <a:pt x="107698" y="230949"/>
                  </a:lnTo>
                  <a:lnTo>
                    <a:pt x="119515" y="228600"/>
                  </a:lnTo>
                  <a:lnTo>
                    <a:pt x="131064" y="225810"/>
                  </a:lnTo>
                  <a:lnTo>
                    <a:pt x="141210" y="221504"/>
                  </a:lnTo>
                  <a:lnTo>
                    <a:pt x="150422" y="216185"/>
                  </a:lnTo>
                  <a:lnTo>
                    <a:pt x="178339" y="197009"/>
                  </a:lnTo>
                  <a:lnTo>
                    <a:pt x="188633" y="190068"/>
                  </a:lnTo>
                  <a:lnTo>
                    <a:pt x="197942" y="182993"/>
                  </a:lnTo>
                  <a:lnTo>
                    <a:pt x="206595" y="175830"/>
                  </a:lnTo>
                  <a:lnTo>
                    <a:pt x="214811" y="168607"/>
                  </a:lnTo>
                  <a:lnTo>
                    <a:pt x="222735" y="160122"/>
                  </a:lnTo>
                  <a:lnTo>
                    <a:pt x="230465" y="150794"/>
                  </a:lnTo>
                  <a:lnTo>
                    <a:pt x="238065" y="140905"/>
                  </a:lnTo>
                  <a:lnTo>
                    <a:pt x="244356" y="130642"/>
                  </a:lnTo>
                  <a:lnTo>
                    <a:pt x="249773" y="120129"/>
                  </a:lnTo>
                  <a:lnTo>
                    <a:pt x="254608" y="109450"/>
                  </a:lnTo>
                  <a:lnTo>
                    <a:pt x="257831" y="97437"/>
                  </a:lnTo>
                  <a:lnTo>
                    <a:pt x="259980" y="84534"/>
                  </a:lnTo>
                  <a:lnTo>
                    <a:pt x="261412" y="71038"/>
                  </a:lnTo>
                  <a:lnTo>
                    <a:pt x="263591" y="66935"/>
                  </a:lnTo>
                  <a:lnTo>
                    <a:pt x="266267" y="69093"/>
                  </a:lnTo>
                  <a:lnTo>
                    <a:pt x="269274" y="75427"/>
                  </a:lnTo>
                  <a:lnTo>
                    <a:pt x="271279" y="84542"/>
                  </a:lnTo>
                  <a:lnTo>
                    <a:pt x="272616" y="95514"/>
                  </a:lnTo>
                  <a:lnTo>
                    <a:pt x="273507" y="107722"/>
                  </a:lnTo>
                  <a:lnTo>
                    <a:pt x="274101" y="123202"/>
                  </a:lnTo>
                  <a:lnTo>
                    <a:pt x="274937" y="177616"/>
                  </a:lnTo>
                  <a:lnTo>
                    <a:pt x="275289" y="460397"/>
                  </a:lnTo>
                  <a:lnTo>
                    <a:pt x="274065" y="476998"/>
                  </a:lnTo>
                  <a:lnTo>
                    <a:pt x="272026" y="492960"/>
                  </a:lnTo>
                  <a:lnTo>
                    <a:pt x="269443" y="508496"/>
                  </a:lnTo>
                  <a:lnTo>
                    <a:pt x="266498" y="522523"/>
                  </a:lnTo>
                  <a:lnTo>
                    <a:pt x="263311" y="535545"/>
                  </a:lnTo>
                  <a:lnTo>
                    <a:pt x="259962" y="547897"/>
                  </a:lnTo>
                  <a:lnTo>
                    <a:pt x="252979" y="571410"/>
                  </a:lnTo>
                  <a:lnTo>
                    <a:pt x="249404" y="582818"/>
                  </a:lnTo>
                  <a:lnTo>
                    <a:pt x="242127" y="590424"/>
                  </a:lnTo>
                  <a:lnTo>
                    <a:pt x="232381" y="595495"/>
                  </a:lnTo>
                  <a:lnTo>
                    <a:pt x="220990" y="598875"/>
                  </a:lnTo>
                  <a:lnTo>
                    <a:pt x="208502" y="601129"/>
                  </a:lnTo>
                  <a:lnTo>
                    <a:pt x="195283" y="602631"/>
                  </a:lnTo>
                  <a:lnTo>
                    <a:pt x="181576" y="603633"/>
                  </a:lnTo>
                  <a:lnTo>
                    <a:pt x="166320" y="604301"/>
                  </a:lnTo>
                  <a:lnTo>
                    <a:pt x="133056" y="605043"/>
                  </a:lnTo>
                  <a:lnTo>
                    <a:pt x="118068" y="604017"/>
                  </a:lnTo>
                  <a:lnTo>
                    <a:pt x="104406" y="602110"/>
                  </a:lnTo>
                  <a:lnTo>
                    <a:pt x="91627" y="599615"/>
                  </a:lnTo>
                  <a:lnTo>
                    <a:pt x="79437" y="596728"/>
                  </a:lnTo>
                  <a:lnTo>
                    <a:pt x="67640" y="593579"/>
                  </a:lnTo>
                  <a:lnTo>
                    <a:pt x="56105" y="590257"/>
                  </a:lnTo>
                  <a:lnTo>
                    <a:pt x="45968" y="585595"/>
                  </a:lnTo>
                  <a:lnTo>
                    <a:pt x="36763" y="580040"/>
                  </a:lnTo>
                  <a:lnTo>
                    <a:pt x="28179" y="573890"/>
                  </a:lnTo>
                  <a:lnTo>
                    <a:pt x="21233" y="566120"/>
                  </a:lnTo>
                  <a:lnTo>
                    <a:pt x="15379" y="557268"/>
                  </a:lnTo>
                  <a:lnTo>
                    <a:pt x="0" y="50653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1872919" y="4008888"/>
              <a:ext cx="209221" cy="10332"/>
            </a:xfrm>
            <a:custGeom>
              <a:avLst/>
              <a:gdLst/>
              <a:ahLst/>
              <a:cxnLst/>
              <a:rect l="0" t="0" r="0" b="0"/>
              <a:pathLst>
                <a:path w="209221" h="10332">
                  <a:moveTo>
                    <a:pt x="0" y="10331"/>
                  </a:moveTo>
                  <a:lnTo>
                    <a:pt x="29228" y="10331"/>
                  </a:lnTo>
                  <a:lnTo>
                    <a:pt x="41509" y="9108"/>
                  </a:lnTo>
                  <a:lnTo>
                    <a:pt x="53366" y="7069"/>
                  </a:lnTo>
                  <a:lnTo>
                    <a:pt x="64942" y="4486"/>
                  </a:lnTo>
                  <a:lnTo>
                    <a:pt x="78776" y="2764"/>
                  </a:lnTo>
                  <a:lnTo>
                    <a:pt x="94117" y="1616"/>
                  </a:lnTo>
                  <a:lnTo>
                    <a:pt x="110461" y="850"/>
                  </a:lnTo>
                  <a:lnTo>
                    <a:pt x="141673" y="0"/>
                  </a:lnTo>
                  <a:lnTo>
                    <a:pt x="209220" y="1033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1927977" y="4096300"/>
              <a:ext cx="209221" cy="11013"/>
            </a:xfrm>
            <a:custGeom>
              <a:avLst/>
              <a:gdLst/>
              <a:ahLst/>
              <a:cxnLst/>
              <a:rect l="0" t="0" r="0" b="0"/>
              <a:pathLst>
                <a:path w="209221" h="11013">
                  <a:moveTo>
                    <a:pt x="0" y="11012"/>
                  </a:moveTo>
                  <a:lnTo>
                    <a:pt x="23382" y="11012"/>
                  </a:lnTo>
                  <a:lnTo>
                    <a:pt x="36388" y="9788"/>
                  </a:lnTo>
                  <a:lnTo>
                    <a:pt x="51176" y="7749"/>
                  </a:lnTo>
                  <a:lnTo>
                    <a:pt x="67152" y="5166"/>
                  </a:lnTo>
                  <a:lnTo>
                    <a:pt x="83920" y="3444"/>
                  </a:lnTo>
                  <a:lnTo>
                    <a:pt x="101216" y="2296"/>
                  </a:lnTo>
                  <a:lnTo>
                    <a:pt x="118865" y="1531"/>
                  </a:lnTo>
                  <a:lnTo>
                    <a:pt x="154788" y="681"/>
                  </a:lnTo>
                  <a:lnTo>
                    <a:pt x="20922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983035" y="2653786"/>
            <a:ext cx="265866" cy="451475"/>
            <a:chOff x="1983035" y="2653786"/>
            <a:chExt cx="265866" cy="451475"/>
          </a:xfrm>
        </p:grpSpPr>
        <p:sp>
          <p:nvSpPr>
            <p:cNvPr id="22" name="Freeform 21"/>
            <p:cNvSpPr/>
            <p:nvPr/>
          </p:nvSpPr>
          <p:spPr>
            <a:xfrm>
              <a:off x="2060116" y="2708843"/>
              <a:ext cx="44047" cy="11013"/>
            </a:xfrm>
            <a:custGeom>
              <a:avLst/>
              <a:gdLst/>
              <a:ahLst/>
              <a:cxnLst/>
              <a:rect l="0" t="0" r="0" b="0"/>
              <a:pathLst>
                <a:path w="44047" h="11013">
                  <a:moveTo>
                    <a:pt x="0" y="11012"/>
                  </a:moveTo>
                  <a:lnTo>
                    <a:pt x="4404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2060116" y="2653786"/>
              <a:ext cx="22024" cy="187197"/>
            </a:xfrm>
            <a:custGeom>
              <a:avLst/>
              <a:gdLst/>
              <a:ahLst/>
              <a:cxnLst/>
              <a:rect l="0" t="0" r="0" b="0"/>
              <a:pathLst>
                <a:path w="22024" h="187197">
                  <a:moveTo>
                    <a:pt x="0" y="0"/>
                  </a:moveTo>
                  <a:lnTo>
                    <a:pt x="0" y="29228"/>
                  </a:lnTo>
                  <a:lnTo>
                    <a:pt x="1223" y="41508"/>
                  </a:lnTo>
                  <a:lnTo>
                    <a:pt x="3262" y="53366"/>
                  </a:lnTo>
                  <a:lnTo>
                    <a:pt x="8791" y="77552"/>
                  </a:lnTo>
                  <a:lnTo>
                    <a:pt x="15326" y="104615"/>
                  </a:lnTo>
                  <a:lnTo>
                    <a:pt x="17558" y="118684"/>
                  </a:lnTo>
                  <a:lnTo>
                    <a:pt x="19047" y="132957"/>
                  </a:lnTo>
                  <a:lnTo>
                    <a:pt x="22023" y="18719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1983035" y="2692508"/>
              <a:ext cx="132139" cy="16336"/>
            </a:xfrm>
            <a:custGeom>
              <a:avLst/>
              <a:gdLst/>
              <a:ahLst/>
              <a:cxnLst/>
              <a:rect l="0" t="0" r="0" b="0"/>
              <a:pathLst>
                <a:path w="132139" h="16336">
                  <a:moveTo>
                    <a:pt x="0" y="16335"/>
                  </a:moveTo>
                  <a:lnTo>
                    <a:pt x="17537" y="10490"/>
                  </a:lnTo>
                  <a:lnTo>
                    <a:pt x="27597" y="7544"/>
                  </a:lnTo>
                  <a:lnTo>
                    <a:pt x="51825" y="1009"/>
                  </a:lnTo>
                  <a:lnTo>
                    <a:pt x="65138" y="0"/>
                  </a:lnTo>
                  <a:lnTo>
                    <a:pt x="78907" y="551"/>
                  </a:lnTo>
                  <a:lnTo>
                    <a:pt x="132138" y="53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2236301" y="2851994"/>
              <a:ext cx="12600" cy="253267"/>
            </a:xfrm>
            <a:custGeom>
              <a:avLst/>
              <a:gdLst/>
              <a:ahLst/>
              <a:cxnLst/>
              <a:rect l="0" t="0" r="0" b="0"/>
              <a:pathLst>
                <a:path w="12600" h="253267">
                  <a:moveTo>
                    <a:pt x="0" y="0"/>
                  </a:moveTo>
                  <a:lnTo>
                    <a:pt x="0" y="23383"/>
                  </a:lnTo>
                  <a:lnTo>
                    <a:pt x="1223" y="33941"/>
                  </a:lnTo>
                  <a:lnTo>
                    <a:pt x="3262" y="44650"/>
                  </a:lnTo>
                  <a:lnTo>
                    <a:pt x="5845" y="55461"/>
                  </a:lnTo>
                  <a:lnTo>
                    <a:pt x="7567" y="67561"/>
                  </a:lnTo>
                  <a:lnTo>
                    <a:pt x="8715" y="80522"/>
                  </a:lnTo>
                  <a:lnTo>
                    <a:pt x="9481" y="94057"/>
                  </a:lnTo>
                  <a:lnTo>
                    <a:pt x="8767" y="106751"/>
                  </a:lnTo>
                  <a:lnTo>
                    <a:pt x="7068" y="118884"/>
                  </a:lnTo>
                  <a:lnTo>
                    <a:pt x="4712" y="130643"/>
                  </a:lnTo>
                  <a:lnTo>
                    <a:pt x="4365" y="142153"/>
                  </a:lnTo>
                  <a:lnTo>
                    <a:pt x="5357" y="153497"/>
                  </a:lnTo>
                  <a:lnTo>
                    <a:pt x="7242" y="164730"/>
                  </a:lnTo>
                  <a:lnTo>
                    <a:pt x="9722" y="177113"/>
                  </a:lnTo>
                  <a:lnTo>
                    <a:pt x="12599" y="190262"/>
                  </a:lnTo>
                  <a:lnTo>
                    <a:pt x="11011" y="25326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672659" y="3629359"/>
            <a:ext cx="2697833" cy="1612144"/>
            <a:chOff x="672659" y="3629359"/>
            <a:chExt cx="2697833" cy="1612144"/>
          </a:xfrm>
        </p:grpSpPr>
        <p:sp>
          <p:nvSpPr>
            <p:cNvPr id="27" name="Freeform 26"/>
            <p:cNvSpPr/>
            <p:nvPr/>
          </p:nvSpPr>
          <p:spPr>
            <a:xfrm>
              <a:off x="2280347" y="4030231"/>
              <a:ext cx="275290" cy="19048"/>
            </a:xfrm>
            <a:custGeom>
              <a:avLst/>
              <a:gdLst/>
              <a:ahLst/>
              <a:cxnLst/>
              <a:rect l="0" t="0" r="0" b="0"/>
              <a:pathLst>
                <a:path w="275290" h="19048">
                  <a:moveTo>
                    <a:pt x="0" y="0"/>
                  </a:moveTo>
                  <a:lnTo>
                    <a:pt x="114096" y="0"/>
                  </a:lnTo>
                  <a:lnTo>
                    <a:pt x="129899" y="1223"/>
                  </a:lnTo>
                  <a:lnTo>
                    <a:pt x="146551" y="3263"/>
                  </a:lnTo>
                  <a:lnTo>
                    <a:pt x="163770" y="5845"/>
                  </a:lnTo>
                  <a:lnTo>
                    <a:pt x="180143" y="8791"/>
                  </a:lnTo>
                  <a:lnTo>
                    <a:pt x="195953" y="11978"/>
                  </a:lnTo>
                  <a:lnTo>
                    <a:pt x="211387" y="15327"/>
                  </a:lnTo>
                  <a:lnTo>
                    <a:pt x="226570" y="17559"/>
                  </a:lnTo>
                  <a:lnTo>
                    <a:pt x="241586" y="19047"/>
                  </a:lnTo>
                  <a:lnTo>
                    <a:pt x="275289" y="110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2632717" y="3688872"/>
              <a:ext cx="77082" cy="638672"/>
            </a:xfrm>
            <a:custGeom>
              <a:avLst/>
              <a:gdLst/>
              <a:ahLst/>
              <a:cxnLst/>
              <a:rect l="0" t="0" r="0" b="0"/>
              <a:pathLst>
                <a:path w="77082" h="638672">
                  <a:moveTo>
                    <a:pt x="0" y="0"/>
                  </a:moveTo>
                  <a:lnTo>
                    <a:pt x="0" y="135269"/>
                  </a:lnTo>
                  <a:lnTo>
                    <a:pt x="1223" y="156249"/>
                  </a:lnTo>
                  <a:lnTo>
                    <a:pt x="3262" y="177576"/>
                  </a:lnTo>
                  <a:lnTo>
                    <a:pt x="5845" y="199136"/>
                  </a:lnTo>
                  <a:lnTo>
                    <a:pt x="7567" y="218403"/>
                  </a:lnTo>
                  <a:lnTo>
                    <a:pt x="8715" y="236142"/>
                  </a:lnTo>
                  <a:lnTo>
                    <a:pt x="9991" y="268902"/>
                  </a:lnTo>
                  <a:lnTo>
                    <a:pt x="10709" y="318531"/>
                  </a:lnTo>
                  <a:lnTo>
                    <a:pt x="10877" y="362209"/>
                  </a:lnTo>
                  <a:lnTo>
                    <a:pt x="12145" y="380952"/>
                  </a:lnTo>
                  <a:lnTo>
                    <a:pt x="14214" y="397119"/>
                  </a:lnTo>
                  <a:lnTo>
                    <a:pt x="16817" y="411567"/>
                  </a:lnTo>
                  <a:lnTo>
                    <a:pt x="18552" y="426093"/>
                  </a:lnTo>
                  <a:lnTo>
                    <a:pt x="19709" y="440671"/>
                  </a:lnTo>
                  <a:lnTo>
                    <a:pt x="20480" y="455284"/>
                  </a:lnTo>
                  <a:lnTo>
                    <a:pt x="22218" y="468696"/>
                  </a:lnTo>
                  <a:lnTo>
                    <a:pt x="24600" y="481308"/>
                  </a:lnTo>
                  <a:lnTo>
                    <a:pt x="37214" y="533769"/>
                  </a:lnTo>
                  <a:lnTo>
                    <a:pt x="41939" y="546713"/>
                  </a:lnTo>
                  <a:lnTo>
                    <a:pt x="47535" y="559013"/>
                  </a:lnTo>
                  <a:lnTo>
                    <a:pt x="53713" y="570883"/>
                  </a:lnTo>
                  <a:lnTo>
                    <a:pt x="59055" y="582468"/>
                  </a:lnTo>
                  <a:lnTo>
                    <a:pt x="63840" y="593861"/>
                  </a:lnTo>
                  <a:lnTo>
                    <a:pt x="77081" y="63867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2742832" y="3629359"/>
              <a:ext cx="473499" cy="808300"/>
            </a:xfrm>
            <a:custGeom>
              <a:avLst/>
              <a:gdLst/>
              <a:ahLst/>
              <a:cxnLst/>
              <a:rect l="0" t="0" r="0" b="0"/>
              <a:pathLst>
                <a:path w="473499" h="808300">
                  <a:moveTo>
                    <a:pt x="0" y="125583"/>
                  </a:moveTo>
                  <a:lnTo>
                    <a:pt x="5846" y="102200"/>
                  </a:lnTo>
                  <a:lnTo>
                    <a:pt x="15241" y="84195"/>
                  </a:lnTo>
                  <a:lnTo>
                    <a:pt x="27574" y="68036"/>
                  </a:lnTo>
                  <a:lnTo>
                    <a:pt x="41212" y="52698"/>
                  </a:lnTo>
                  <a:lnTo>
                    <a:pt x="49498" y="45181"/>
                  </a:lnTo>
                  <a:lnTo>
                    <a:pt x="58692" y="37724"/>
                  </a:lnTo>
                  <a:lnTo>
                    <a:pt x="68492" y="30305"/>
                  </a:lnTo>
                  <a:lnTo>
                    <a:pt x="79920" y="24135"/>
                  </a:lnTo>
                  <a:lnTo>
                    <a:pt x="92432" y="18799"/>
                  </a:lnTo>
                  <a:lnTo>
                    <a:pt x="130162" y="5443"/>
                  </a:lnTo>
                  <a:lnTo>
                    <a:pt x="141833" y="1443"/>
                  </a:lnTo>
                  <a:lnTo>
                    <a:pt x="155731" y="0"/>
                  </a:lnTo>
                  <a:lnTo>
                    <a:pt x="171114" y="262"/>
                  </a:lnTo>
                  <a:lnTo>
                    <a:pt x="187486" y="1660"/>
                  </a:lnTo>
                  <a:lnTo>
                    <a:pt x="202072" y="5039"/>
                  </a:lnTo>
                  <a:lnTo>
                    <a:pt x="215466" y="9739"/>
                  </a:lnTo>
                  <a:lnTo>
                    <a:pt x="228066" y="15319"/>
                  </a:lnTo>
                  <a:lnTo>
                    <a:pt x="240137" y="21485"/>
                  </a:lnTo>
                  <a:lnTo>
                    <a:pt x="251854" y="28044"/>
                  </a:lnTo>
                  <a:lnTo>
                    <a:pt x="263337" y="34863"/>
                  </a:lnTo>
                  <a:lnTo>
                    <a:pt x="273438" y="43080"/>
                  </a:lnTo>
                  <a:lnTo>
                    <a:pt x="282620" y="52228"/>
                  </a:lnTo>
                  <a:lnTo>
                    <a:pt x="291188" y="61998"/>
                  </a:lnTo>
                  <a:lnTo>
                    <a:pt x="303971" y="85904"/>
                  </a:lnTo>
                  <a:lnTo>
                    <a:pt x="309093" y="99130"/>
                  </a:lnTo>
                  <a:lnTo>
                    <a:pt x="314954" y="112842"/>
                  </a:lnTo>
                  <a:lnTo>
                    <a:pt x="327992" y="141127"/>
                  </a:lnTo>
                  <a:lnTo>
                    <a:pt x="333671" y="156745"/>
                  </a:lnTo>
                  <a:lnTo>
                    <a:pt x="338681" y="173275"/>
                  </a:lnTo>
                  <a:lnTo>
                    <a:pt x="343244" y="190412"/>
                  </a:lnTo>
                  <a:lnTo>
                    <a:pt x="346286" y="206731"/>
                  </a:lnTo>
                  <a:lnTo>
                    <a:pt x="348314" y="222505"/>
                  </a:lnTo>
                  <a:lnTo>
                    <a:pt x="349666" y="237914"/>
                  </a:lnTo>
                  <a:lnTo>
                    <a:pt x="350568" y="254305"/>
                  </a:lnTo>
                  <a:lnTo>
                    <a:pt x="351569" y="288830"/>
                  </a:lnTo>
                  <a:lnTo>
                    <a:pt x="352133" y="348506"/>
                  </a:lnTo>
                  <a:lnTo>
                    <a:pt x="350989" y="367185"/>
                  </a:lnTo>
                  <a:lnTo>
                    <a:pt x="349002" y="384531"/>
                  </a:lnTo>
                  <a:lnTo>
                    <a:pt x="346455" y="400989"/>
                  </a:lnTo>
                  <a:lnTo>
                    <a:pt x="340361" y="435590"/>
                  </a:lnTo>
                  <a:lnTo>
                    <a:pt x="337023" y="453381"/>
                  </a:lnTo>
                  <a:lnTo>
                    <a:pt x="330052" y="486200"/>
                  </a:lnTo>
                  <a:lnTo>
                    <a:pt x="326480" y="501803"/>
                  </a:lnTo>
                  <a:lnTo>
                    <a:pt x="321651" y="515876"/>
                  </a:lnTo>
                  <a:lnTo>
                    <a:pt x="315985" y="528929"/>
                  </a:lnTo>
                  <a:lnTo>
                    <a:pt x="289310" y="582096"/>
                  </a:lnTo>
                  <a:lnTo>
                    <a:pt x="280966" y="593875"/>
                  </a:lnTo>
                  <a:lnTo>
                    <a:pt x="271733" y="604174"/>
                  </a:lnTo>
                  <a:lnTo>
                    <a:pt x="261907" y="613488"/>
                  </a:lnTo>
                  <a:lnTo>
                    <a:pt x="251686" y="622144"/>
                  </a:lnTo>
                  <a:lnTo>
                    <a:pt x="241201" y="630361"/>
                  </a:lnTo>
                  <a:lnTo>
                    <a:pt x="230541" y="638287"/>
                  </a:lnTo>
                  <a:lnTo>
                    <a:pt x="219763" y="644794"/>
                  </a:lnTo>
                  <a:lnTo>
                    <a:pt x="208908" y="650356"/>
                  </a:lnTo>
                  <a:lnTo>
                    <a:pt x="198001" y="655287"/>
                  </a:lnTo>
                  <a:lnTo>
                    <a:pt x="185835" y="658575"/>
                  </a:lnTo>
                  <a:lnTo>
                    <a:pt x="172830" y="660766"/>
                  </a:lnTo>
                  <a:lnTo>
                    <a:pt x="159267" y="662227"/>
                  </a:lnTo>
                  <a:lnTo>
                    <a:pt x="145330" y="663201"/>
                  </a:lnTo>
                  <a:lnTo>
                    <a:pt x="131145" y="663851"/>
                  </a:lnTo>
                  <a:lnTo>
                    <a:pt x="116794" y="664283"/>
                  </a:lnTo>
                  <a:lnTo>
                    <a:pt x="104780" y="662125"/>
                  </a:lnTo>
                  <a:lnTo>
                    <a:pt x="94324" y="658239"/>
                  </a:lnTo>
                  <a:lnTo>
                    <a:pt x="84906" y="653202"/>
                  </a:lnTo>
                  <a:lnTo>
                    <a:pt x="76180" y="646173"/>
                  </a:lnTo>
                  <a:lnTo>
                    <a:pt x="67916" y="637816"/>
                  </a:lnTo>
                  <a:lnTo>
                    <a:pt x="59960" y="628574"/>
                  </a:lnTo>
                  <a:lnTo>
                    <a:pt x="54655" y="617519"/>
                  </a:lnTo>
                  <a:lnTo>
                    <a:pt x="51119" y="605255"/>
                  </a:lnTo>
                  <a:lnTo>
                    <a:pt x="48762" y="592186"/>
                  </a:lnTo>
                  <a:lnTo>
                    <a:pt x="48414" y="577355"/>
                  </a:lnTo>
                  <a:lnTo>
                    <a:pt x="49405" y="561350"/>
                  </a:lnTo>
                  <a:lnTo>
                    <a:pt x="51289" y="544562"/>
                  </a:lnTo>
                  <a:lnTo>
                    <a:pt x="53769" y="529700"/>
                  </a:lnTo>
                  <a:lnTo>
                    <a:pt x="56646" y="516122"/>
                  </a:lnTo>
                  <a:lnTo>
                    <a:pt x="59787" y="503399"/>
                  </a:lnTo>
                  <a:lnTo>
                    <a:pt x="69803" y="482736"/>
                  </a:lnTo>
                  <a:lnTo>
                    <a:pt x="75900" y="473801"/>
                  </a:lnTo>
                  <a:lnTo>
                    <a:pt x="83635" y="466620"/>
                  </a:lnTo>
                  <a:lnTo>
                    <a:pt x="92462" y="460609"/>
                  </a:lnTo>
                  <a:lnTo>
                    <a:pt x="102017" y="455379"/>
                  </a:lnTo>
                  <a:lnTo>
                    <a:pt x="113281" y="451892"/>
                  </a:lnTo>
                  <a:lnTo>
                    <a:pt x="125685" y="449567"/>
                  </a:lnTo>
                  <a:lnTo>
                    <a:pt x="138848" y="448018"/>
                  </a:lnTo>
                  <a:lnTo>
                    <a:pt x="151294" y="448208"/>
                  </a:lnTo>
                  <a:lnTo>
                    <a:pt x="163262" y="449559"/>
                  </a:lnTo>
                  <a:lnTo>
                    <a:pt x="174911" y="451682"/>
                  </a:lnTo>
                  <a:lnTo>
                    <a:pt x="185124" y="455545"/>
                  </a:lnTo>
                  <a:lnTo>
                    <a:pt x="194379" y="460567"/>
                  </a:lnTo>
                  <a:lnTo>
                    <a:pt x="264698" y="507588"/>
                  </a:lnTo>
                  <a:lnTo>
                    <a:pt x="274346" y="517286"/>
                  </a:lnTo>
                  <a:lnTo>
                    <a:pt x="283225" y="528645"/>
                  </a:lnTo>
                  <a:lnTo>
                    <a:pt x="359658" y="643051"/>
                  </a:lnTo>
                  <a:lnTo>
                    <a:pt x="371107" y="665116"/>
                  </a:lnTo>
                  <a:lnTo>
                    <a:pt x="381498" y="687158"/>
                  </a:lnTo>
                  <a:lnTo>
                    <a:pt x="394272" y="709189"/>
                  </a:lnTo>
                  <a:lnTo>
                    <a:pt x="408107" y="731216"/>
                  </a:lnTo>
                  <a:lnTo>
                    <a:pt x="422412" y="752017"/>
                  </a:lnTo>
                  <a:lnTo>
                    <a:pt x="436926" y="769419"/>
                  </a:lnTo>
                  <a:lnTo>
                    <a:pt x="451534" y="785309"/>
                  </a:lnTo>
                  <a:lnTo>
                    <a:pt x="473498" y="80829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672659" y="4338717"/>
              <a:ext cx="792833" cy="98942"/>
            </a:xfrm>
            <a:custGeom>
              <a:avLst/>
              <a:gdLst/>
              <a:ahLst/>
              <a:cxnLst/>
              <a:rect l="0" t="0" r="0" b="0"/>
              <a:pathLst>
                <a:path w="792833" h="98942">
                  <a:moveTo>
                    <a:pt x="0" y="10849"/>
                  </a:moveTo>
                  <a:lnTo>
                    <a:pt x="17537" y="16695"/>
                  </a:lnTo>
                  <a:lnTo>
                    <a:pt x="26373" y="17193"/>
                  </a:lnTo>
                  <a:lnTo>
                    <a:pt x="45980" y="14484"/>
                  </a:lnTo>
                  <a:lnTo>
                    <a:pt x="89345" y="6080"/>
                  </a:lnTo>
                  <a:lnTo>
                    <a:pt x="107280" y="4000"/>
                  </a:lnTo>
                  <a:lnTo>
                    <a:pt x="126578" y="2612"/>
                  </a:lnTo>
                  <a:lnTo>
                    <a:pt x="146784" y="1687"/>
                  </a:lnTo>
                  <a:lnTo>
                    <a:pt x="188812" y="659"/>
                  </a:lnTo>
                  <a:lnTo>
                    <a:pt x="275608" y="0"/>
                  </a:lnTo>
                  <a:lnTo>
                    <a:pt x="298748" y="1169"/>
                  </a:lnTo>
                  <a:lnTo>
                    <a:pt x="322740" y="3172"/>
                  </a:lnTo>
                  <a:lnTo>
                    <a:pt x="347299" y="5731"/>
                  </a:lnTo>
                  <a:lnTo>
                    <a:pt x="368565" y="7437"/>
                  </a:lnTo>
                  <a:lnTo>
                    <a:pt x="387637" y="8575"/>
                  </a:lnTo>
                  <a:lnTo>
                    <a:pt x="405245" y="9333"/>
                  </a:lnTo>
                  <a:lnTo>
                    <a:pt x="421878" y="11062"/>
                  </a:lnTo>
                  <a:lnTo>
                    <a:pt x="437861" y="13438"/>
                  </a:lnTo>
                  <a:lnTo>
                    <a:pt x="453410" y="16245"/>
                  </a:lnTo>
                  <a:lnTo>
                    <a:pt x="583219" y="36694"/>
                  </a:lnTo>
                  <a:lnTo>
                    <a:pt x="601703" y="40314"/>
                  </a:lnTo>
                  <a:lnTo>
                    <a:pt x="617696" y="43951"/>
                  </a:lnTo>
                  <a:lnTo>
                    <a:pt x="675583" y="58579"/>
                  </a:lnTo>
                  <a:lnTo>
                    <a:pt x="688972" y="62245"/>
                  </a:lnTo>
                  <a:lnTo>
                    <a:pt x="713638" y="69581"/>
                  </a:lnTo>
                  <a:lnTo>
                    <a:pt x="736835" y="76920"/>
                  </a:lnTo>
                  <a:lnTo>
                    <a:pt x="792832" y="989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793786" y="4690924"/>
              <a:ext cx="319336" cy="22024"/>
            </a:xfrm>
            <a:custGeom>
              <a:avLst/>
              <a:gdLst/>
              <a:ahLst/>
              <a:cxnLst/>
              <a:rect l="0" t="0" r="0" b="0"/>
              <a:pathLst>
                <a:path w="319336" h="22024">
                  <a:moveTo>
                    <a:pt x="0" y="0"/>
                  </a:moveTo>
                  <a:lnTo>
                    <a:pt x="232728" y="0"/>
                  </a:lnTo>
                  <a:lnTo>
                    <a:pt x="246915" y="1224"/>
                  </a:lnTo>
                  <a:lnTo>
                    <a:pt x="260044" y="3263"/>
                  </a:lnTo>
                  <a:lnTo>
                    <a:pt x="319335" y="220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1168179" y="4514739"/>
              <a:ext cx="44048" cy="495522"/>
            </a:xfrm>
            <a:custGeom>
              <a:avLst/>
              <a:gdLst/>
              <a:ahLst/>
              <a:cxnLst/>
              <a:rect l="0" t="0" r="0" b="0"/>
              <a:pathLst>
                <a:path w="44048" h="495522">
                  <a:moveTo>
                    <a:pt x="0" y="0"/>
                  </a:moveTo>
                  <a:lnTo>
                    <a:pt x="0" y="23383"/>
                  </a:lnTo>
                  <a:lnTo>
                    <a:pt x="1224" y="36388"/>
                  </a:lnTo>
                  <a:lnTo>
                    <a:pt x="3263" y="51176"/>
                  </a:lnTo>
                  <a:lnTo>
                    <a:pt x="5846" y="67152"/>
                  </a:lnTo>
                  <a:lnTo>
                    <a:pt x="6344" y="83921"/>
                  </a:lnTo>
                  <a:lnTo>
                    <a:pt x="5453" y="101217"/>
                  </a:lnTo>
                  <a:lnTo>
                    <a:pt x="3636" y="118866"/>
                  </a:lnTo>
                  <a:lnTo>
                    <a:pt x="3647" y="134302"/>
                  </a:lnTo>
                  <a:lnTo>
                    <a:pt x="4879" y="148263"/>
                  </a:lnTo>
                  <a:lnTo>
                    <a:pt x="6923" y="161241"/>
                  </a:lnTo>
                  <a:lnTo>
                    <a:pt x="8286" y="176011"/>
                  </a:lnTo>
                  <a:lnTo>
                    <a:pt x="9195" y="191974"/>
                  </a:lnTo>
                  <a:lnTo>
                    <a:pt x="9800" y="208735"/>
                  </a:lnTo>
                  <a:lnTo>
                    <a:pt x="11428" y="223579"/>
                  </a:lnTo>
                  <a:lnTo>
                    <a:pt x="13736" y="237145"/>
                  </a:lnTo>
                  <a:lnTo>
                    <a:pt x="16499" y="249860"/>
                  </a:lnTo>
                  <a:lnTo>
                    <a:pt x="18340" y="264454"/>
                  </a:lnTo>
                  <a:lnTo>
                    <a:pt x="19568" y="280301"/>
                  </a:lnTo>
                  <a:lnTo>
                    <a:pt x="20387" y="296983"/>
                  </a:lnTo>
                  <a:lnTo>
                    <a:pt x="22156" y="312998"/>
                  </a:lnTo>
                  <a:lnTo>
                    <a:pt x="24559" y="328570"/>
                  </a:lnTo>
                  <a:lnTo>
                    <a:pt x="27384" y="343844"/>
                  </a:lnTo>
                  <a:lnTo>
                    <a:pt x="29268" y="358921"/>
                  </a:lnTo>
                  <a:lnTo>
                    <a:pt x="30523" y="373867"/>
                  </a:lnTo>
                  <a:lnTo>
                    <a:pt x="31361" y="388724"/>
                  </a:lnTo>
                  <a:lnTo>
                    <a:pt x="32291" y="418284"/>
                  </a:lnTo>
                  <a:lnTo>
                    <a:pt x="32539" y="433018"/>
                  </a:lnTo>
                  <a:lnTo>
                    <a:pt x="33928" y="446511"/>
                  </a:lnTo>
                  <a:lnTo>
                    <a:pt x="36077" y="459177"/>
                  </a:lnTo>
                  <a:lnTo>
                    <a:pt x="44047" y="49552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1256272" y="4486061"/>
              <a:ext cx="451475" cy="733419"/>
            </a:xfrm>
            <a:custGeom>
              <a:avLst/>
              <a:gdLst/>
              <a:ahLst/>
              <a:cxnLst/>
              <a:rect l="0" t="0" r="0" b="0"/>
              <a:pathLst>
                <a:path w="451475" h="733419">
                  <a:moveTo>
                    <a:pt x="0" y="94748"/>
                  </a:moveTo>
                  <a:lnTo>
                    <a:pt x="11691" y="77211"/>
                  </a:lnTo>
                  <a:lnTo>
                    <a:pt x="23956" y="62076"/>
                  </a:lnTo>
                  <a:lnTo>
                    <a:pt x="37564" y="47192"/>
                  </a:lnTo>
                  <a:lnTo>
                    <a:pt x="51769" y="32421"/>
                  </a:lnTo>
                  <a:lnTo>
                    <a:pt x="60206" y="25056"/>
                  </a:lnTo>
                  <a:lnTo>
                    <a:pt x="69502" y="17699"/>
                  </a:lnTo>
                  <a:lnTo>
                    <a:pt x="79369" y="10347"/>
                  </a:lnTo>
                  <a:lnTo>
                    <a:pt x="90841" y="5446"/>
                  </a:lnTo>
                  <a:lnTo>
                    <a:pt x="103384" y="2178"/>
                  </a:lnTo>
                  <a:lnTo>
                    <a:pt x="116639" y="0"/>
                  </a:lnTo>
                  <a:lnTo>
                    <a:pt x="129147" y="995"/>
                  </a:lnTo>
                  <a:lnTo>
                    <a:pt x="141155" y="4106"/>
                  </a:lnTo>
                  <a:lnTo>
                    <a:pt x="152832" y="8626"/>
                  </a:lnTo>
                  <a:lnTo>
                    <a:pt x="163063" y="14087"/>
                  </a:lnTo>
                  <a:lnTo>
                    <a:pt x="172331" y="20174"/>
                  </a:lnTo>
                  <a:lnTo>
                    <a:pt x="180957" y="26679"/>
                  </a:lnTo>
                  <a:lnTo>
                    <a:pt x="189154" y="34687"/>
                  </a:lnTo>
                  <a:lnTo>
                    <a:pt x="197066" y="43695"/>
                  </a:lnTo>
                  <a:lnTo>
                    <a:pt x="204788" y="53372"/>
                  </a:lnTo>
                  <a:lnTo>
                    <a:pt x="212382" y="64717"/>
                  </a:lnTo>
                  <a:lnTo>
                    <a:pt x="219893" y="77174"/>
                  </a:lnTo>
                  <a:lnTo>
                    <a:pt x="227347" y="90373"/>
                  </a:lnTo>
                  <a:lnTo>
                    <a:pt x="233539" y="104066"/>
                  </a:lnTo>
                  <a:lnTo>
                    <a:pt x="238891" y="118090"/>
                  </a:lnTo>
                  <a:lnTo>
                    <a:pt x="243683" y="132332"/>
                  </a:lnTo>
                  <a:lnTo>
                    <a:pt x="246877" y="147945"/>
                  </a:lnTo>
                  <a:lnTo>
                    <a:pt x="249007" y="164471"/>
                  </a:lnTo>
                  <a:lnTo>
                    <a:pt x="250426" y="181606"/>
                  </a:lnTo>
                  <a:lnTo>
                    <a:pt x="251373" y="199146"/>
                  </a:lnTo>
                  <a:lnTo>
                    <a:pt x="252425" y="234949"/>
                  </a:lnTo>
                  <a:lnTo>
                    <a:pt x="253017" y="289499"/>
                  </a:lnTo>
                  <a:lnTo>
                    <a:pt x="251876" y="306557"/>
                  </a:lnTo>
                  <a:lnTo>
                    <a:pt x="249892" y="322823"/>
                  </a:lnTo>
                  <a:lnTo>
                    <a:pt x="247346" y="338561"/>
                  </a:lnTo>
                  <a:lnTo>
                    <a:pt x="241978" y="353947"/>
                  </a:lnTo>
                  <a:lnTo>
                    <a:pt x="234729" y="369098"/>
                  </a:lnTo>
                  <a:lnTo>
                    <a:pt x="226226" y="384094"/>
                  </a:lnTo>
                  <a:lnTo>
                    <a:pt x="210252" y="413805"/>
                  </a:lnTo>
                  <a:lnTo>
                    <a:pt x="202567" y="428580"/>
                  </a:lnTo>
                  <a:lnTo>
                    <a:pt x="193773" y="442100"/>
                  </a:lnTo>
                  <a:lnTo>
                    <a:pt x="184240" y="454784"/>
                  </a:lnTo>
                  <a:lnTo>
                    <a:pt x="174214" y="466911"/>
                  </a:lnTo>
                  <a:lnTo>
                    <a:pt x="165083" y="478666"/>
                  </a:lnTo>
                  <a:lnTo>
                    <a:pt x="156548" y="490173"/>
                  </a:lnTo>
                  <a:lnTo>
                    <a:pt x="148412" y="501515"/>
                  </a:lnTo>
                  <a:lnTo>
                    <a:pt x="139317" y="510300"/>
                  </a:lnTo>
                  <a:lnTo>
                    <a:pt x="129583" y="517380"/>
                  </a:lnTo>
                  <a:lnTo>
                    <a:pt x="119423" y="523323"/>
                  </a:lnTo>
                  <a:lnTo>
                    <a:pt x="107756" y="527286"/>
                  </a:lnTo>
                  <a:lnTo>
                    <a:pt x="95084" y="529927"/>
                  </a:lnTo>
                  <a:lnTo>
                    <a:pt x="81742" y="531688"/>
                  </a:lnTo>
                  <a:lnTo>
                    <a:pt x="70400" y="529192"/>
                  </a:lnTo>
                  <a:lnTo>
                    <a:pt x="60392" y="523857"/>
                  </a:lnTo>
                  <a:lnTo>
                    <a:pt x="51273" y="516630"/>
                  </a:lnTo>
                  <a:lnTo>
                    <a:pt x="46417" y="506918"/>
                  </a:lnTo>
                  <a:lnTo>
                    <a:pt x="44403" y="495549"/>
                  </a:lnTo>
                  <a:lnTo>
                    <a:pt x="44284" y="483076"/>
                  </a:lnTo>
                  <a:lnTo>
                    <a:pt x="45428" y="469866"/>
                  </a:lnTo>
                  <a:lnTo>
                    <a:pt x="47414" y="456166"/>
                  </a:lnTo>
                  <a:lnTo>
                    <a:pt x="49962" y="442138"/>
                  </a:lnTo>
                  <a:lnTo>
                    <a:pt x="59318" y="420027"/>
                  </a:lnTo>
                  <a:lnTo>
                    <a:pt x="71633" y="402042"/>
                  </a:lnTo>
                  <a:lnTo>
                    <a:pt x="85263" y="385893"/>
                  </a:lnTo>
                  <a:lnTo>
                    <a:pt x="94771" y="380608"/>
                  </a:lnTo>
                  <a:lnTo>
                    <a:pt x="106003" y="377084"/>
                  </a:lnTo>
                  <a:lnTo>
                    <a:pt x="118386" y="374735"/>
                  </a:lnTo>
                  <a:lnTo>
                    <a:pt x="130311" y="375616"/>
                  </a:lnTo>
                  <a:lnTo>
                    <a:pt x="141932" y="378650"/>
                  </a:lnTo>
                  <a:lnTo>
                    <a:pt x="153349" y="383120"/>
                  </a:lnTo>
                  <a:lnTo>
                    <a:pt x="163408" y="388547"/>
                  </a:lnTo>
                  <a:lnTo>
                    <a:pt x="172561" y="394612"/>
                  </a:lnTo>
                  <a:lnTo>
                    <a:pt x="181110" y="401103"/>
                  </a:lnTo>
                  <a:lnTo>
                    <a:pt x="189256" y="409100"/>
                  </a:lnTo>
                  <a:lnTo>
                    <a:pt x="197134" y="418102"/>
                  </a:lnTo>
                  <a:lnTo>
                    <a:pt x="204833" y="427774"/>
                  </a:lnTo>
                  <a:lnTo>
                    <a:pt x="212413" y="436669"/>
                  </a:lnTo>
                  <a:lnTo>
                    <a:pt x="219913" y="445046"/>
                  </a:lnTo>
                  <a:lnTo>
                    <a:pt x="234772" y="460879"/>
                  </a:lnTo>
                  <a:lnTo>
                    <a:pt x="249532" y="476073"/>
                  </a:lnTo>
                  <a:lnTo>
                    <a:pt x="256894" y="485997"/>
                  </a:lnTo>
                  <a:lnTo>
                    <a:pt x="264249" y="497508"/>
                  </a:lnTo>
                  <a:lnTo>
                    <a:pt x="271600" y="510075"/>
                  </a:lnTo>
                  <a:lnTo>
                    <a:pt x="286292" y="533827"/>
                  </a:lnTo>
                  <a:lnTo>
                    <a:pt x="293636" y="545300"/>
                  </a:lnTo>
                  <a:lnTo>
                    <a:pt x="300979" y="557842"/>
                  </a:lnTo>
                  <a:lnTo>
                    <a:pt x="308321" y="571098"/>
                  </a:lnTo>
                  <a:lnTo>
                    <a:pt x="315663" y="584829"/>
                  </a:lnTo>
                  <a:lnTo>
                    <a:pt x="323004" y="597654"/>
                  </a:lnTo>
                  <a:lnTo>
                    <a:pt x="330346" y="609874"/>
                  </a:lnTo>
                  <a:lnTo>
                    <a:pt x="337687" y="621691"/>
                  </a:lnTo>
                  <a:lnTo>
                    <a:pt x="345028" y="632016"/>
                  </a:lnTo>
                  <a:lnTo>
                    <a:pt x="352370" y="641347"/>
                  </a:lnTo>
                  <a:lnTo>
                    <a:pt x="359711" y="650015"/>
                  </a:lnTo>
                  <a:lnTo>
                    <a:pt x="368275" y="659463"/>
                  </a:lnTo>
                  <a:lnTo>
                    <a:pt x="387579" y="679750"/>
                  </a:lnTo>
                  <a:lnTo>
                    <a:pt x="405132" y="697738"/>
                  </a:lnTo>
                  <a:lnTo>
                    <a:pt x="451474" y="73341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2511590" y="4503728"/>
              <a:ext cx="858902" cy="66070"/>
            </a:xfrm>
            <a:custGeom>
              <a:avLst/>
              <a:gdLst/>
              <a:ahLst/>
              <a:cxnLst/>
              <a:rect l="0" t="0" r="0" b="0"/>
              <a:pathLst>
                <a:path w="858902" h="66070">
                  <a:moveTo>
                    <a:pt x="0" y="0"/>
                  </a:moveTo>
                  <a:lnTo>
                    <a:pt x="234632" y="0"/>
                  </a:lnTo>
                  <a:lnTo>
                    <a:pt x="249408" y="1224"/>
                  </a:lnTo>
                  <a:lnTo>
                    <a:pt x="264152" y="3263"/>
                  </a:lnTo>
                  <a:lnTo>
                    <a:pt x="278876" y="5845"/>
                  </a:lnTo>
                  <a:lnTo>
                    <a:pt x="293586" y="7567"/>
                  </a:lnTo>
                  <a:lnTo>
                    <a:pt x="308286" y="8715"/>
                  </a:lnTo>
                  <a:lnTo>
                    <a:pt x="322981" y="9481"/>
                  </a:lnTo>
                  <a:lnTo>
                    <a:pt x="355621" y="10331"/>
                  </a:lnTo>
                  <a:lnTo>
                    <a:pt x="372890" y="10558"/>
                  </a:lnTo>
                  <a:lnTo>
                    <a:pt x="389297" y="11932"/>
                  </a:lnTo>
                  <a:lnTo>
                    <a:pt x="405128" y="14072"/>
                  </a:lnTo>
                  <a:lnTo>
                    <a:pt x="420577" y="16723"/>
                  </a:lnTo>
                  <a:lnTo>
                    <a:pt x="435770" y="18490"/>
                  </a:lnTo>
                  <a:lnTo>
                    <a:pt x="450793" y="19667"/>
                  </a:lnTo>
                  <a:lnTo>
                    <a:pt x="465702" y="20453"/>
                  </a:lnTo>
                  <a:lnTo>
                    <a:pt x="480535" y="22200"/>
                  </a:lnTo>
                  <a:lnTo>
                    <a:pt x="495318" y="24588"/>
                  </a:lnTo>
                  <a:lnTo>
                    <a:pt x="510068" y="27403"/>
                  </a:lnTo>
                  <a:lnTo>
                    <a:pt x="523571" y="30504"/>
                  </a:lnTo>
                  <a:lnTo>
                    <a:pt x="536244" y="33795"/>
                  </a:lnTo>
                  <a:lnTo>
                    <a:pt x="548363" y="37212"/>
                  </a:lnTo>
                  <a:lnTo>
                    <a:pt x="561336" y="39490"/>
                  </a:lnTo>
                  <a:lnTo>
                    <a:pt x="574879" y="41009"/>
                  </a:lnTo>
                  <a:lnTo>
                    <a:pt x="588802" y="42021"/>
                  </a:lnTo>
                  <a:lnTo>
                    <a:pt x="601754" y="43920"/>
                  </a:lnTo>
                  <a:lnTo>
                    <a:pt x="614060" y="46409"/>
                  </a:lnTo>
                  <a:lnTo>
                    <a:pt x="625933" y="49292"/>
                  </a:lnTo>
                  <a:lnTo>
                    <a:pt x="641191" y="51214"/>
                  </a:lnTo>
                  <a:lnTo>
                    <a:pt x="658703" y="52495"/>
                  </a:lnTo>
                  <a:lnTo>
                    <a:pt x="677719" y="53349"/>
                  </a:lnTo>
                  <a:lnTo>
                    <a:pt x="694067" y="55142"/>
                  </a:lnTo>
                  <a:lnTo>
                    <a:pt x="708636" y="57561"/>
                  </a:lnTo>
                  <a:lnTo>
                    <a:pt x="722020" y="60397"/>
                  </a:lnTo>
                  <a:lnTo>
                    <a:pt x="738283" y="62288"/>
                  </a:lnTo>
                  <a:lnTo>
                    <a:pt x="756466" y="63548"/>
                  </a:lnTo>
                  <a:lnTo>
                    <a:pt x="793798" y="64949"/>
                  </a:lnTo>
                  <a:lnTo>
                    <a:pt x="858901" y="66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2544624" y="4790028"/>
              <a:ext cx="231244" cy="22025"/>
            </a:xfrm>
            <a:custGeom>
              <a:avLst/>
              <a:gdLst/>
              <a:ahLst/>
              <a:cxnLst/>
              <a:rect l="0" t="0" r="0" b="0"/>
              <a:pathLst>
                <a:path w="231244" h="22025">
                  <a:moveTo>
                    <a:pt x="0" y="0"/>
                  </a:moveTo>
                  <a:lnTo>
                    <a:pt x="67152" y="0"/>
                  </a:lnTo>
                  <a:lnTo>
                    <a:pt x="82697" y="1224"/>
                  </a:lnTo>
                  <a:lnTo>
                    <a:pt x="97954" y="3263"/>
                  </a:lnTo>
                  <a:lnTo>
                    <a:pt x="113020" y="5846"/>
                  </a:lnTo>
                  <a:lnTo>
                    <a:pt x="126734" y="8792"/>
                  </a:lnTo>
                  <a:lnTo>
                    <a:pt x="139547" y="11979"/>
                  </a:lnTo>
                  <a:lnTo>
                    <a:pt x="151760" y="15327"/>
                  </a:lnTo>
                  <a:lnTo>
                    <a:pt x="164796" y="17559"/>
                  </a:lnTo>
                  <a:lnTo>
                    <a:pt x="178381" y="19047"/>
                  </a:lnTo>
                  <a:lnTo>
                    <a:pt x="231243" y="220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2886121" y="4646878"/>
              <a:ext cx="32897" cy="517544"/>
            </a:xfrm>
            <a:custGeom>
              <a:avLst/>
              <a:gdLst/>
              <a:ahLst/>
              <a:cxnLst/>
              <a:rect l="0" t="0" r="0" b="0"/>
              <a:pathLst>
                <a:path w="32897" h="517544">
                  <a:moveTo>
                    <a:pt x="32896" y="0"/>
                  </a:moveTo>
                  <a:lnTo>
                    <a:pt x="27051" y="17537"/>
                  </a:lnTo>
                  <a:lnTo>
                    <a:pt x="25329" y="27597"/>
                  </a:lnTo>
                  <a:lnTo>
                    <a:pt x="24181" y="39198"/>
                  </a:lnTo>
                  <a:lnTo>
                    <a:pt x="23415" y="51826"/>
                  </a:lnTo>
                  <a:lnTo>
                    <a:pt x="21682" y="63915"/>
                  </a:lnTo>
                  <a:lnTo>
                    <a:pt x="19303" y="75644"/>
                  </a:lnTo>
                  <a:lnTo>
                    <a:pt x="16493" y="87135"/>
                  </a:lnTo>
                  <a:lnTo>
                    <a:pt x="14620" y="100913"/>
                  </a:lnTo>
                  <a:lnTo>
                    <a:pt x="13371" y="116215"/>
                  </a:lnTo>
                  <a:lnTo>
                    <a:pt x="12538" y="132535"/>
                  </a:lnTo>
                  <a:lnTo>
                    <a:pt x="11613" y="166981"/>
                  </a:lnTo>
                  <a:lnTo>
                    <a:pt x="11367" y="184731"/>
                  </a:lnTo>
                  <a:lnTo>
                    <a:pt x="9979" y="205129"/>
                  </a:lnTo>
                  <a:lnTo>
                    <a:pt x="7830" y="227292"/>
                  </a:lnTo>
                  <a:lnTo>
                    <a:pt x="5174" y="250632"/>
                  </a:lnTo>
                  <a:lnTo>
                    <a:pt x="3403" y="272310"/>
                  </a:lnTo>
                  <a:lnTo>
                    <a:pt x="2223" y="292879"/>
                  </a:lnTo>
                  <a:lnTo>
                    <a:pt x="1436" y="312709"/>
                  </a:lnTo>
                  <a:lnTo>
                    <a:pt x="561" y="354319"/>
                  </a:lnTo>
                  <a:lnTo>
                    <a:pt x="0" y="435002"/>
                  </a:lnTo>
                  <a:lnTo>
                    <a:pt x="1177" y="451504"/>
                  </a:lnTo>
                  <a:lnTo>
                    <a:pt x="10873" y="51754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3150260" y="4624855"/>
              <a:ext cx="88094" cy="231244"/>
            </a:xfrm>
            <a:custGeom>
              <a:avLst/>
              <a:gdLst/>
              <a:ahLst/>
              <a:cxnLst/>
              <a:rect l="0" t="0" r="0" b="0"/>
              <a:pathLst>
                <a:path w="88094" h="231244">
                  <a:moveTo>
                    <a:pt x="0" y="0"/>
                  </a:moveTo>
                  <a:lnTo>
                    <a:pt x="36499" y="36499"/>
                  </a:lnTo>
                  <a:lnTo>
                    <a:pt x="43909" y="46356"/>
                  </a:lnTo>
                  <a:lnTo>
                    <a:pt x="50072" y="56598"/>
                  </a:lnTo>
                  <a:lnTo>
                    <a:pt x="55405" y="67096"/>
                  </a:lnTo>
                  <a:lnTo>
                    <a:pt x="60183" y="78989"/>
                  </a:lnTo>
                  <a:lnTo>
                    <a:pt x="64592" y="91811"/>
                  </a:lnTo>
                  <a:lnTo>
                    <a:pt x="68755" y="105254"/>
                  </a:lnTo>
                  <a:lnTo>
                    <a:pt x="76643" y="133241"/>
                  </a:lnTo>
                  <a:lnTo>
                    <a:pt x="80460" y="147556"/>
                  </a:lnTo>
                  <a:lnTo>
                    <a:pt x="83004" y="163216"/>
                  </a:lnTo>
                  <a:lnTo>
                    <a:pt x="84700" y="179774"/>
                  </a:lnTo>
                  <a:lnTo>
                    <a:pt x="88093" y="23124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2963064" y="5065317"/>
              <a:ext cx="1" cy="33036"/>
            </a:xfrm>
            <a:custGeom>
              <a:avLst/>
              <a:gdLst/>
              <a:ahLst/>
              <a:cxnLst/>
              <a:rect l="0" t="0" r="0" b="0"/>
              <a:pathLst>
                <a:path w="1" h="33036">
                  <a:moveTo>
                    <a:pt x="0" y="33035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3073179" y="4624855"/>
              <a:ext cx="251962" cy="498876"/>
            </a:xfrm>
            <a:custGeom>
              <a:avLst/>
              <a:gdLst/>
              <a:ahLst/>
              <a:cxnLst/>
              <a:rect l="0" t="0" r="0" b="0"/>
              <a:pathLst>
                <a:path w="251962" h="498876">
                  <a:moveTo>
                    <a:pt x="0" y="0"/>
                  </a:moveTo>
                  <a:lnTo>
                    <a:pt x="29229" y="5846"/>
                  </a:lnTo>
                  <a:lnTo>
                    <a:pt x="41509" y="8791"/>
                  </a:lnTo>
                  <a:lnTo>
                    <a:pt x="53366" y="11979"/>
                  </a:lnTo>
                  <a:lnTo>
                    <a:pt x="76329" y="18782"/>
                  </a:lnTo>
                  <a:lnTo>
                    <a:pt x="98770" y="25885"/>
                  </a:lnTo>
                  <a:lnTo>
                    <a:pt x="109893" y="30715"/>
                  </a:lnTo>
                  <a:lnTo>
                    <a:pt x="120979" y="36382"/>
                  </a:lnTo>
                  <a:lnTo>
                    <a:pt x="132040" y="42607"/>
                  </a:lnTo>
                  <a:lnTo>
                    <a:pt x="143085" y="50428"/>
                  </a:lnTo>
                  <a:lnTo>
                    <a:pt x="154118" y="59312"/>
                  </a:lnTo>
                  <a:lnTo>
                    <a:pt x="165145" y="68906"/>
                  </a:lnTo>
                  <a:lnTo>
                    <a:pt x="174943" y="78972"/>
                  </a:lnTo>
                  <a:lnTo>
                    <a:pt x="183921" y="89353"/>
                  </a:lnTo>
                  <a:lnTo>
                    <a:pt x="192354" y="99944"/>
                  </a:lnTo>
                  <a:lnTo>
                    <a:pt x="200423" y="110676"/>
                  </a:lnTo>
                  <a:lnTo>
                    <a:pt x="215914" y="132388"/>
                  </a:lnTo>
                  <a:lnTo>
                    <a:pt x="238392" y="165247"/>
                  </a:lnTo>
                  <a:lnTo>
                    <a:pt x="243350" y="177458"/>
                  </a:lnTo>
                  <a:lnTo>
                    <a:pt x="246656" y="190492"/>
                  </a:lnTo>
                  <a:lnTo>
                    <a:pt x="248859" y="204076"/>
                  </a:lnTo>
                  <a:lnTo>
                    <a:pt x="250328" y="219249"/>
                  </a:lnTo>
                  <a:lnTo>
                    <a:pt x="251307" y="235482"/>
                  </a:lnTo>
                  <a:lnTo>
                    <a:pt x="251961" y="252422"/>
                  </a:lnTo>
                  <a:lnTo>
                    <a:pt x="251172" y="268609"/>
                  </a:lnTo>
                  <a:lnTo>
                    <a:pt x="249423" y="284294"/>
                  </a:lnTo>
                  <a:lnTo>
                    <a:pt x="247034" y="299645"/>
                  </a:lnTo>
                  <a:lnTo>
                    <a:pt x="244217" y="313550"/>
                  </a:lnTo>
                  <a:lnTo>
                    <a:pt x="241116" y="326490"/>
                  </a:lnTo>
                  <a:lnTo>
                    <a:pt x="237825" y="338787"/>
                  </a:lnTo>
                  <a:lnTo>
                    <a:pt x="233184" y="351879"/>
                  </a:lnTo>
                  <a:lnTo>
                    <a:pt x="227643" y="365502"/>
                  </a:lnTo>
                  <a:lnTo>
                    <a:pt x="221502" y="379477"/>
                  </a:lnTo>
                  <a:lnTo>
                    <a:pt x="208154" y="408056"/>
                  </a:lnTo>
                  <a:lnTo>
                    <a:pt x="201168" y="422529"/>
                  </a:lnTo>
                  <a:lnTo>
                    <a:pt x="194064" y="434624"/>
                  </a:lnTo>
                  <a:lnTo>
                    <a:pt x="186881" y="445135"/>
                  </a:lnTo>
                  <a:lnTo>
                    <a:pt x="179645" y="454589"/>
                  </a:lnTo>
                  <a:lnTo>
                    <a:pt x="172374" y="463339"/>
                  </a:lnTo>
                  <a:lnTo>
                    <a:pt x="165080" y="471619"/>
                  </a:lnTo>
                  <a:lnTo>
                    <a:pt x="157770" y="479586"/>
                  </a:lnTo>
                  <a:lnTo>
                    <a:pt x="149227" y="486121"/>
                  </a:lnTo>
                  <a:lnTo>
                    <a:pt x="139860" y="491701"/>
                  </a:lnTo>
                  <a:lnTo>
                    <a:pt x="129946" y="496645"/>
                  </a:lnTo>
                  <a:lnTo>
                    <a:pt x="120889" y="498717"/>
                  </a:lnTo>
                  <a:lnTo>
                    <a:pt x="112404" y="498875"/>
                  </a:lnTo>
                  <a:lnTo>
                    <a:pt x="88093" y="49552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2998974" y="4929997"/>
              <a:ext cx="305449" cy="311506"/>
            </a:xfrm>
            <a:custGeom>
              <a:avLst/>
              <a:gdLst/>
              <a:ahLst/>
              <a:cxnLst/>
              <a:rect l="0" t="0" r="0" b="0"/>
              <a:pathLst>
                <a:path w="305449" h="311506">
                  <a:moveTo>
                    <a:pt x="162298" y="179367"/>
                  </a:moveTo>
                  <a:lnTo>
                    <a:pt x="138915" y="179367"/>
                  </a:lnTo>
                  <a:lnTo>
                    <a:pt x="128357" y="180590"/>
                  </a:lnTo>
                  <a:lnTo>
                    <a:pt x="117647" y="182629"/>
                  </a:lnTo>
                  <a:lnTo>
                    <a:pt x="106837" y="185212"/>
                  </a:lnTo>
                  <a:lnTo>
                    <a:pt x="95960" y="185711"/>
                  </a:lnTo>
                  <a:lnTo>
                    <a:pt x="85038" y="184820"/>
                  </a:lnTo>
                  <a:lnTo>
                    <a:pt x="74086" y="183002"/>
                  </a:lnTo>
                  <a:lnTo>
                    <a:pt x="64338" y="179343"/>
                  </a:lnTo>
                  <a:lnTo>
                    <a:pt x="55392" y="174457"/>
                  </a:lnTo>
                  <a:lnTo>
                    <a:pt x="46981" y="168753"/>
                  </a:lnTo>
                  <a:lnTo>
                    <a:pt x="38927" y="162503"/>
                  </a:lnTo>
                  <a:lnTo>
                    <a:pt x="31110" y="155889"/>
                  </a:lnTo>
                  <a:lnTo>
                    <a:pt x="23452" y="149033"/>
                  </a:lnTo>
                  <a:lnTo>
                    <a:pt x="17123" y="140791"/>
                  </a:lnTo>
                  <a:lnTo>
                    <a:pt x="11680" y="131627"/>
                  </a:lnTo>
                  <a:lnTo>
                    <a:pt x="6828" y="121846"/>
                  </a:lnTo>
                  <a:lnTo>
                    <a:pt x="3594" y="110432"/>
                  </a:lnTo>
                  <a:lnTo>
                    <a:pt x="1437" y="97929"/>
                  </a:lnTo>
                  <a:lnTo>
                    <a:pt x="0" y="84699"/>
                  </a:lnTo>
                  <a:lnTo>
                    <a:pt x="265" y="72209"/>
                  </a:lnTo>
                  <a:lnTo>
                    <a:pt x="1665" y="60211"/>
                  </a:lnTo>
                  <a:lnTo>
                    <a:pt x="3822" y="48542"/>
                  </a:lnTo>
                  <a:lnTo>
                    <a:pt x="7707" y="38316"/>
                  </a:lnTo>
                  <a:lnTo>
                    <a:pt x="12744" y="29052"/>
                  </a:lnTo>
                  <a:lnTo>
                    <a:pt x="18549" y="20428"/>
                  </a:lnTo>
                  <a:lnTo>
                    <a:pt x="26090" y="13456"/>
                  </a:lnTo>
                  <a:lnTo>
                    <a:pt x="34787" y="7584"/>
                  </a:lnTo>
                  <a:lnTo>
                    <a:pt x="44256" y="2446"/>
                  </a:lnTo>
                  <a:lnTo>
                    <a:pt x="55463" y="245"/>
                  </a:lnTo>
                  <a:lnTo>
                    <a:pt x="67828" y="0"/>
                  </a:lnTo>
                  <a:lnTo>
                    <a:pt x="80965" y="1060"/>
                  </a:lnTo>
                  <a:lnTo>
                    <a:pt x="93394" y="2991"/>
                  </a:lnTo>
                  <a:lnTo>
                    <a:pt x="105350" y="5502"/>
                  </a:lnTo>
                  <a:lnTo>
                    <a:pt x="116992" y="8399"/>
                  </a:lnTo>
                  <a:lnTo>
                    <a:pt x="128423" y="12778"/>
                  </a:lnTo>
                  <a:lnTo>
                    <a:pt x="139715" y="18143"/>
                  </a:lnTo>
                  <a:lnTo>
                    <a:pt x="150913" y="24168"/>
                  </a:lnTo>
                  <a:lnTo>
                    <a:pt x="160825" y="30631"/>
                  </a:lnTo>
                  <a:lnTo>
                    <a:pt x="169881" y="37387"/>
                  </a:lnTo>
                  <a:lnTo>
                    <a:pt x="178365" y="44338"/>
                  </a:lnTo>
                  <a:lnTo>
                    <a:pt x="185244" y="52642"/>
                  </a:lnTo>
                  <a:lnTo>
                    <a:pt x="191054" y="61849"/>
                  </a:lnTo>
                  <a:lnTo>
                    <a:pt x="196151" y="71657"/>
                  </a:lnTo>
                  <a:lnTo>
                    <a:pt x="200772" y="81867"/>
                  </a:lnTo>
                  <a:lnTo>
                    <a:pt x="205076" y="92344"/>
                  </a:lnTo>
                  <a:lnTo>
                    <a:pt x="209169" y="102999"/>
                  </a:lnTo>
                  <a:lnTo>
                    <a:pt x="216980" y="124626"/>
                  </a:lnTo>
                  <a:lnTo>
                    <a:pt x="243027" y="201409"/>
                  </a:lnTo>
                  <a:lnTo>
                    <a:pt x="247929" y="211190"/>
                  </a:lnTo>
                  <a:lnTo>
                    <a:pt x="253643" y="220158"/>
                  </a:lnTo>
                  <a:lnTo>
                    <a:pt x="259900" y="228584"/>
                  </a:lnTo>
                  <a:lnTo>
                    <a:pt x="265294" y="237872"/>
                  </a:lnTo>
                  <a:lnTo>
                    <a:pt x="270114" y="247735"/>
                  </a:lnTo>
                  <a:lnTo>
                    <a:pt x="274551" y="257980"/>
                  </a:lnTo>
                  <a:lnTo>
                    <a:pt x="279956" y="267257"/>
                  </a:lnTo>
                  <a:lnTo>
                    <a:pt x="286006" y="275889"/>
                  </a:lnTo>
                  <a:lnTo>
                    <a:pt x="305448" y="31150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606590" y="5505784"/>
            <a:ext cx="2973122" cy="1189246"/>
            <a:chOff x="606590" y="5505784"/>
            <a:chExt cx="2973122" cy="1189246"/>
          </a:xfrm>
        </p:grpSpPr>
        <p:sp>
          <p:nvSpPr>
            <p:cNvPr id="42" name="Freeform 41"/>
            <p:cNvSpPr/>
            <p:nvPr/>
          </p:nvSpPr>
          <p:spPr>
            <a:xfrm>
              <a:off x="606590" y="5505784"/>
              <a:ext cx="2973122" cy="132136"/>
            </a:xfrm>
            <a:custGeom>
              <a:avLst/>
              <a:gdLst/>
              <a:ahLst/>
              <a:cxnLst/>
              <a:rect l="0" t="0" r="0" b="0"/>
              <a:pathLst>
                <a:path w="2973122" h="132136">
                  <a:moveTo>
                    <a:pt x="0" y="132135"/>
                  </a:moveTo>
                  <a:lnTo>
                    <a:pt x="17537" y="126289"/>
                  </a:lnTo>
                  <a:lnTo>
                    <a:pt x="51825" y="122654"/>
                  </a:lnTo>
                  <a:lnTo>
                    <a:pt x="75644" y="118540"/>
                  </a:lnTo>
                  <a:lnTo>
                    <a:pt x="87134" y="115731"/>
                  </a:lnTo>
                  <a:lnTo>
                    <a:pt x="144226" y="111776"/>
                  </a:lnTo>
                  <a:lnTo>
                    <a:pt x="163443" y="109998"/>
                  </a:lnTo>
                  <a:lnTo>
                    <a:pt x="181149" y="107589"/>
                  </a:lnTo>
                  <a:lnTo>
                    <a:pt x="197847" y="104759"/>
                  </a:lnTo>
                  <a:lnTo>
                    <a:pt x="268601" y="98995"/>
                  </a:lnTo>
                  <a:lnTo>
                    <a:pt x="286736" y="96582"/>
                  </a:lnTo>
                  <a:lnTo>
                    <a:pt x="304943" y="93751"/>
                  </a:lnTo>
                  <a:lnTo>
                    <a:pt x="341487" y="87342"/>
                  </a:lnTo>
                  <a:lnTo>
                    <a:pt x="359797" y="83921"/>
                  </a:lnTo>
                  <a:lnTo>
                    <a:pt x="396454" y="80119"/>
                  </a:lnTo>
                  <a:lnTo>
                    <a:pt x="434362" y="77205"/>
                  </a:lnTo>
                  <a:lnTo>
                    <a:pt x="454748" y="74716"/>
                  </a:lnTo>
                  <a:lnTo>
                    <a:pt x="475679" y="71832"/>
                  </a:lnTo>
                  <a:lnTo>
                    <a:pt x="554453" y="65981"/>
                  </a:lnTo>
                  <a:lnTo>
                    <a:pt x="575184" y="63562"/>
                  </a:lnTo>
                  <a:lnTo>
                    <a:pt x="617795" y="57612"/>
                  </a:lnTo>
                  <a:lnTo>
                    <a:pt x="661204" y="50889"/>
                  </a:lnTo>
                  <a:lnTo>
                    <a:pt x="704966" y="47085"/>
                  </a:lnTo>
                  <a:lnTo>
                    <a:pt x="774139" y="44944"/>
                  </a:lnTo>
                  <a:lnTo>
                    <a:pt x="845614" y="41047"/>
                  </a:lnTo>
                  <a:lnTo>
                    <a:pt x="868396" y="38375"/>
                  </a:lnTo>
                  <a:lnTo>
                    <a:pt x="935533" y="34614"/>
                  </a:lnTo>
                  <a:lnTo>
                    <a:pt x="1007764" y="33500"/>
                  </a:lnTo>
                  <a:lnTo>
                    <a:pt x="1054754" y="29976"/>
                  </a:lnTo>
                  <a:lnTo>
                    <a:pt x="1077563" y="27324"/>
                  </a:lnTo>
                  <a:lnTo>
                    <a:pt x="1144737" y="23591"/>
                  </a:lnTo>
                  <a:lnTo>
                    <a:pt x="1216979" y="22485"/>
                  </a:lnTo>
                  <a:lnTo>
                    <a:pt x="1286781" y="22158"/>
                  </a:lnTo>
                  <a:lnTo>
                    <a:pt x="1334963" y="18818"/>
                  </a:lnTo>
                  <a:lnTo>
                    <a:pt x="1359802" y="16214"/>
                  </a:lnTo>
                  <a:lnTo>
                    <a:pt x="1429834" y="12550"/>
                  </a:lnTo>
                  <a:lnTo>
                    <a:pt x="1502923" y="11464"/>
                  </a:lnTo>
                  <a:lnTo>
                    <a:pt x="1646071" y="11048"/>
                  </a:lnTo>
                  <a:lnTo>
                    <a:pt x="1693263" y="7763"/>
                  </a:lnTo>
                  <a:lnTo>
                    <a:pt x="1716125" y="5174"/>
                  </a:lnTo>
                  <a:lnTo>
                    <a:pt x="1789221" y="1531"/>
                  </a:lnTo>
                  <a:lnTo>
                    <a:pt x="1889426" y="299"/>
                  </a:lnTo>
                  <a:lnTo>
                    <a:pt x="2146748" y="0"/>
                  </a:lnTo>
                  <a:lnTo>
                    <a:pt x="2191075" y="3261"/>
                  </a:lnTo>
                  <a:lnTo>
                    <a:pt x="2213173" y="5843"/>
                  </a:lnTo>
                  <a:lnTo>
                    <a:pt x="2273503" y="9477"/>
                  </a:lnTo>
                  <a:lnTo>
                    <a:pt x="2356262" y="10705"/>
                  </a:lnTo>
                  <a:lnTo>
                    <a:pt x="2432788" y="14210"/>
                  </a:lnTo>
                  <a:lnTo>
                    <a:pt x="2451396" y="16813"/>
                  </a:lnTo>
                  <a:lnTo>
                    <a:pt x="2500968" y="20477"/>
                  </a:lnTo>
                  <a:lnTo>
                    <a:pt x="2569131" y="22938"/>
                  </a:lnTo>
                  <a:lnTo>
                    <a:pt x="2585114" y="25079"/>
                  </a:lnTo>
                  <a:lnTo>
                    <a:pt x="2600663" y="27729"/>
                  </a:lnTo>
                  <a:lnTo>
                    <a:pt x="2660784" y="33207"/>
                  </a:lnTo>
                  <a:lnTo>
                    <a:pt x="2675580" y="35595"/>
                  </a:lnTo>
                  <a:lnTo>
                    <a:pt x="2690339" y="38411"/>
                  </a:lnTo>
                  <a:lnTo>
                    <a:pt x="2734492" y="42373"/>
                  </a:lnTo>
                  <a:lnTo>
                    <a:pt x="2751636" y="44153"/>
                  </a:lnTo>
                  <a:lnTo>
                    <a:pt x="2790261" y="49393"/>
                  </a:lnTo>
                  <a:lnTo>
                    <a:pt x="2857291" y="55159"/>
                  </a:lnTo>
                  <a:lnTo>
                    <a:pt x="2872655" y="57571"/>
                  </a:lnTo>
                  <a:lnTo>
                    <a:pt x="2887791" y="60402"/>
                  </a:lnTo>
                  <a:lnTo>
                    <a:pt x="2917660" y="66811"/>
                  </a:lnTo>
                  <a:lnTo>
                    <a:pt x="2973121" y="7707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1311330" y="5692976"/>
              <a:ext cx="264278" cy="660695"/>
            </a:xfrm>
            <a:custGeom>
              <a:avLst/>
              <a:gdLst/>
              <a:ahLst/>
              <a:cxnLst/>
              <a:rect l="0" t="0" r="0" b="0"/>
              <a:pathLst>
                <a:path w="264278" h="660695">
                  <a:moveTo>
                    <a:pt x="0" y="0"/>
                  </a:moveTo>
                  <a:lnTo>
                    <a:pt x="5845" y="29229"/>
                  </a:lnTo>
                  <a:lnTo>
                    <a:pt x="10014" y="41509"/>
                  </a:lnTo>
                  <a:lnTo>
                    <a:pt x="15241" y="53366"/>
                  </a:lnTo>
                  <a:lnTo>
                    <a:pt x="21172" y="64942"/>
                  </a:lnTo>
                  <a:lnTo>
                    <a:pt x="26349" y="76329"/>
                  </a:lnTo>
                  <a:lnTo>
                    <a:pt x="31025" y="87592"/>
                  </a:lnTo>
                  <a:lnTo>
                    <a:pt x="53165" y="143732"/>
                  </a:lnTo>
                  <a:lnTo>
                    <a:pt x="59913" y="158220"/>
                  </a:lnTo>
                  <a:lnTo>
                    <a:pt x="66859" y="171550"/>
                  </a:lnTo>
                  <a:lnTo>
                    <a:pt x="73937" y="184107"/>
                  </a:lnTo>
                  <a:lnTo>
                    <a:pt x="79879" y="196148"/>
                  </a:lnTo>
                  <a:lnTo>
                    <a:pt x="85064" y="207846"/>
                  </a:lnTo>
                  <a:lnTo>
                    <a:pt x="89744" y="219316"/>
                  </a:lnTo>
                  <a:lnTo>
                    <a:pt x="94087" y="231856"/>
                  </a:lnTo>
                  <a:lnTo>
                    <a:pt x="98206" y="245111"/>
                  </a:lnTo>
                  <a:lnTo>
                    <a:pt x="106046" y="271665"/>
                  </a:lnTo>
                  <a:lnTo>
                    <a:pt x="113609" y="295702"/>
                  </a:lnTo>
                  <a:lnTo>
                    <a:pt x="117338" y="308474"/>
                  </a:lnTo>
                  <a:lnTo>
                    <a:pt x="124745" y="335716"/>
                  </a:lnTo>
                  <a:lnTo>
                    <a:pt x="135793" y="378567"/>
                  </a:lnTo>
                  <a:lnTo>
                    <a:pt x="139469" y="391858"/>
                  </a:lnTo>
                  <a:lnTo>
                    <a:pt x="146816" y="416414"/>
                  </a:lnTo>
                  <a:lnTo>
                    <a:pt x="157831" y="450874"/>
                  </a:lnTo>
                  <a:lnTo>
                    <a:pt x="162725" y="463310"/>
                  </a:lnTo>
                  <a:lnTo>
                    <a:pt x="168435" y="476493"/>
                  </a:lnTo>
                  <a:lnTo>
                    <a:pt x="174689" y="490177"/>
                  </a:lnTo>
                  <a:lnTo>
                    <a:pt x="180081" y="502970"/>
                  </a:lnTo>
                  <a:lnTo>
                    <a:pt x="184900" y="515169"/>
                  </a:lnTo>
                  <a:lnTo>
                    <a:pt x="200790" y="556400"/>
                  </a:lnTo>
                  <a:lnTo>
                    <a:pt x="207270" y="572812"/>
                  </a:lnTo>
                  <a:lnTo>
                    <a:pt x="212814" y="588647"/>
                  </a:lnTo>
                  <a:lnTo>
                    <a:pt x="217733" y="604098"/>
                  </a:lnTo>
                  <a:lnTo>
                    <a:pt x="222236" y="619293"/>
                  </a:lnTo>
                  <a:lnTo>
                    <a:pt x="227685" y="631870"/>
                  </a:lnTo>
                  <a:lnTo>
                    <a:pt x="233765" y="642702"/>
                  </a:lnTo>
                  <a:lnTo>
                    <a:pt x="264277" y="66069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1531561" y="5825115"/>
              <a:ext cx="220232" cy="869915"/>
            </a:xfrm>
            <a:custGeom>
              <a:avLst/>
              <a:gdLst/>
              <a:ahLst/>
              <a:cxnLst/>
              <a:rect l="0" t="0" r="0" b="0"/>
              <a:pathLst>
                <a:path w="220232" h="869915">
                  <a:moveTo>
                    <a:pt x="220231" y="0"/>
                  </a:moveTo>
                  <a:lnTo>
                    <a:pt x="194346" y="103539"/>
                  </a:lnTo>
                  <a:lnTo>
                    <a:pt x="190740" y="116742"/>
                  </a:lnTo>
                  <a:lnTo>
                    <a:pt x="183469" y="141202"/>
                  </a:lnTo>
                  <a:lnTo>
                    <a:pt x="179818" y="156534"/>
                  </a:lnTo>
                  <a:lnTo>
                    <a:pt x="176160" y="174096"/>
                  </a:lnTo>
                  <a:lnTo>
                    <a:pt x="172498" y="193145"/>
                  </a:lnTo>
                  <a:lnTo>
                    <a:pt x="165166" y="227361"/>
                  </a:lnTo>
                  <a:lnTo>
                    <a:pt x="161498" y="243337"/>
                  </a:lnTo>
                  <a:lnTo>
                    <a:pt x="157829" y="257659"/>
                  </a:lnTo>
                  <a:lnTo>
                    <a:pt x="154159" y="270877"/>
                  </a:lnTo>
                  <a:lnTo>
                    <a:pt x="150490" y="283359"/>
                  </a:lnTo>
                  <a:lnTo>
                    <a:pt x="143149" y="310279"/>
                  </a:lnTo>
                  <a:lnTo>
                    <a:pt x="139479" y="324310"/>
                  </a:lnTo>
                  <a:lnTo>
                    <a:pt x="132138" y="349687"/>
                  </a:lnTo>
                  <a:lnTo>
                    <a:pt x="128468" y="361593"/>
                  </a:lnTo>
                  <a:lnTo>
                    <a:pt x="121127" y="387872"/>
                  </a:lnTo>
                  <a:lnTo>
                    <a:pt x="117456" y="401732"/>
                  </a:lnTo>
                  <a:lnTo>
                    <a:pt x="115009" y="415866"/>
                  </a:lnTo>
                  <a:lnTo>
                    <a:pt x="113378" y="430182"/>
                  </a:lnTo>
                  <a:lnTo>
                    <a:pt x="112290" y="444621"/>
                  </a:lnTo>
                  <a:lnTo>
                    <a:pt x="110342" y="459140"/>
                  </a:lnTo>
                  <a:lnTo>
                    <a:pt x="107819" y="473714"/>
                  </a:lnTo>
                  <a:lnTo>
                    <a:pt x="104914" y="488324"/>
                  </a:lnTo>
                  <a:lnTo>
                    <a:pt x="98424" y="514345"/>
                  </a:lnTo>
                  <a:lnTo>
                    <a:pt x="91460" y="538145"/>
                  </a:lnTo>
                  <a:lnTo>
                    <a:pt x="80662" y="572180"/>
                  </a:lnTo>
                  <a:lnTo>
                    <a:pt x="73370" y="594437"/>
                  </a:lnTo>
                  <a:lnTo>
                    <a:pt x="69713" y="609182"/>
                  </a:lnTo>
                  <a:lnTo>
                    <a:pt x="66051" y="626352"/>
                  </a:lnTo>
                  <a:lnTo>
                    <a:pt x="62387" y="645140"/>
                  </a:lnTo>
                  <a:lnTo>
                    <a:pt x="58720" y="661336"/>
                  </a:lnTo>
                  <a:lnTo>
                    <a:pt x="55052" y="675804"/>
                  </a:lnTo>
                  <a:lnTo>
                    <a:pt x="48938" y="702891"/>
                  </a:lnTo>
                  <a:lnTo>
                    <a:pt x="47307" y="716967"/>
                  </a:lnTo>
                  <a:lnTo>
                    <a:pt x="46220" y="731244"/>
                  </a:lnTo>
                  <a:lnTo>
                    <a:pt x="43048" y="745656"/>
                  </a:lnTo>
                  <a:lnTo>
                    <a:pt x="38487" y="760158"/>
                  </a:lnTo>
                  <a:lnTo>
                    <a:pt x="32999" y="774720"/>
                  </a:lnTo>
                  <a:lnTo>
                    <a:pt x="29340" y="789322"/>
                  </a:lnTo>
                  <a:lnTo>
                    <a:pt x="26901" y="803951"/>
                  </a:lnTo>
                  <a:lnTo>
                    <a:pt x="25275" y="818598"/>
                  </a:lnTo>
                  <a:lnTo>
                    <a:pt x="21744" y="832032"/>
                  </a:lnTo>
                  <a:lnTo>
                    <a:pt x="16943" y="844660"/>
                  </a:lnTo>
                  <a:lnTo>
                    <a:pt x="0" y="8699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1839884" y="6124586"/>
              <a:ext cx="407429" cy="41889"/>
            </a:xfrm>
            <a:custGeom>
              <a:avLst/>
              <a:gdLst/>
              <a:ahLst/>
              <a:cxnLst/>
              <a:rect l="0" t="0" r="0" b="0"/>
              <a:pathLst>
                <a:path w="407429" h="41889">
                  <a:moveTo>
                    <a:pt x="0" y="41887"/>
                  </a:moveTo>
                  <a:lnTo>
                    <a:pt x="29229" y="41888"/>
                  </a:lnTo>
                  <a:lnTo>
                    <a:pt x="41509" y="40664"/>
                  </a:lnTo>
                  <a:lnTo>
                    <a:pt x="53367" y="38625"/>
                  </a:lnTo>
                  <a:lnTo>
                    <a:pt x="64942" y="36042"/>
                  </a:lnTo>
                  <a:lnTo>
                    <a:pt x="97380" y="29909"/>
                  </a:lnTo>
                  <a:lnTo>
                    <a:pt x="137490" y="23105"/>
                  </a:lnTo>
                  <a:lnTo>
                    <a:pt x="252279" y="5126"/>
                  </a:lnTo>
                  <a:lnTo>
                    <a:pt x="273408" y="2698"/>
                  </a:lnTo>
                  <a:lnTo>
                    <a:pt x="293611" y="1079"/>
                  </a:lnTo>
                  <a:lnTo>
                    <a:pt x="313198" y="0"/>
                  </a:lnTo>
                  <a:lnTo>
                    <a:pt x="331149" y="504"/>
                  </a:lnTo>
                  <a:lnTo>
                    <a:pt x="348011" y="2064"/>
                  </a:lnTo>
                  <a:lnTo>
                    <a:pt x="407428" y="885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1850896" y="6298612"/>
              <a:ext cx="429452" cy="22024"/>
            </a:xfrm>
            <a:custGeom>
              <a:avLst/>
              <a:gdLst/>
              <a:ahLst/>
              <a:cxnLst/>
              <a:rect l="0" t="0" r="0" b="0"/>
              <a:pathLst>
                <a:path w="429452" h="22024">
                  <a:moveTo>
                    <a:pt x="0" y="0"/>
                  </a:moveTo>
                  <a:lnTo>
                    <a:pt x="261232" y="0"/>
                  </a:lnTo>
                  <a:lnTo>
                    <a:pt x="276929" y="1224"/>
                  </a:lnTo>
                  <a:lnTo>
                    <a:pt x="291064" y="3263"/>
                  </a:lnTo>
                  <a:lnTo>
                    <a:pt x="304159" y="5846"/>
                  </a:lnTo>
                  <a:lnTo>
                    <a:pt x="317782" y="7568"/>
                  </a:lnTo>
                  <a:lnTo>
                    <a:pt x="331758" y="8716"/>
                  </a:lnTo>
                  <a:lnTo>
                    <a:pt x="345970" y="9482"/>
                  </a:lnTo>
                  <a:lnTo>
                    <a:pt x="359115" y="11216"/>
                  </a:lnTo>
                  <a:lnTo>
                    <a:pt x="371548" y="13595"/>
                  </a:lnTo>
                  <a:lnTo>
                    <a:pt x="429451" y="220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8" name="Freeform 47"/>
          <p:cNvSpPr/>
          <p:nvPr/>
        </p:nvSpPr>
        <p:spPr>
          <a:xfrm>
            <a:off x="2522601" y="5770057"/>
            <a:ext cx="66071" cy="693730"/>
          </a:xfrm>
          <a:custGeom>
            <a:avLst/>
            <a:gdLst/>
            <a:ahLst/>
            <a:cxnLst/>
            <a:rect l="0" t="0" r="0" b="0"/>
            <a:pathLst>
              <a:path w="66071" h="693730">
                <a:moveTo>
                  <a:pt x="0" y="0"/>
                </a:moveTo>
                <a:lnTo>
                  <a:pt x="5846" y="17537"/>
                </a:lnTo>
                <a:lnTo>
                  <a:pt x="8791" y="27597"/>
                </a:lnTo>
                <a:lnTo>
                  <a:pt x="15327" y="51826"/>
                </a:lnTo>
                <a:lnTo>
                  <a:pt x="17559" y="65138"/>
                </a:lnTo>
                <a:lnTo>
                  <a:pt x="19047" y="78907"/>
                </a:lnTo>
                <a:lnTo>
                  <a:pt x="20039" y="92980"/>
                </a:lnTo>
                <a:lnTo>
                  <a:pt x="20701" y="108481"/>
                </a:lnTo>
                <a:lnTo>
                  <a:pt x="21435" y="142016"/>
                </a:lnTo>
                <a:lnTo>
                  <a:pt x="22008" y="314201"/>
                </a:lnTo>
                <a:lnTo>
                  <a:pt x="23237" y="333041"/>
                </a:lnTo>
                <a:lnTo>
                  <a:pt x="25279" y="351719"/>
                </a:lnTo>
                <a:lnTo>
                  <a:pt x="27865" y="370289"/>
                </a:lnTo>
                <a:lnTo>
                  <a:pt x="29588" y="388786"/>
                </a:lnTo>
                <a:lnTo>
                  <a:pt x="30737" y="407235"/>
                </a:lnTo>
                <a:lnTo>
                  <a:pt x="31503" y="425652"/>
                </a:lnTo>
                <a:lnTo>
                  <a:pt x="33237" y="442824"/>
                </a:lnTo>
                <a:lnTo>
                  <a:pt x="35617" y="459167"/>
                </a:lnTo>
                <a:lnTo>
                  <a:pt x="38427" y="474955"/>
                </a:lnTo>
                <a:lnTo>
                  <a:pt x="40300" y="491598"/>
                </a:lnTo>
                <a:lnTo>
                  <a:pt x="41549" y="508812"/>
                </a:lnTo>
                <a:lnTo>
                  <a:pt x="42936" y="543027"/>
                </a:lnTo>
                <a:lnTo>
                  <a:pt x="43718" y="589804"/>
                </a:lnTo>
                <a:lnTo>
                  <a:pt x="43900" y="619807"/>
                </a:lnTo>
                <a:lnTo>
                  <a:pt x="45173" y="633436"/>
                </a:lnTo>
                <a:lnTo>
                  <a:pt x="47244" y="646192"/>
                </a:lnTo>
                <a:lnTo>
                  <a:pt x="66070" y="69372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1" name="Group 90"/>
          <p:cNvGrpSpPr/>
          <p:nvPr/>
        </p:nvGrpSpPr>
        <p:grpSpPr>
          <a:xfrm>
            <a:off x="3773284" y="2216994"/>
            <a:ext cx="5437226" cy="5300232"/>
            <a:chOff x="3773284" y="2216994"/>
            <a:chExt cx="5437226" cy="5300232"/>
          </a:xfrm>
        </p:grpSpPr>
        <p:sp>
          <p:nvSpPr>
            <p:cNvPr id="49" name="Freeform 48"/>
            <p:cNvSpPr/>
            <p:nvPr/>
          </p:nvSpPr>
          <p:spPr>
            <a:xfrm>
              <a:off x="3773284" y="2216994"/>
              <a:ext cx="415955" cy="630976"/>
            </a:xfrm>
            <a:custGeom>
              <a:avLst/>
              <a:gdLst/>
              <a:ahLst/>
              <a:cxnLst/>
              <a:rect l="0" t="0" r="0" b="0"/>
              <a:pathLst>
                <a:path w="415955" h="630976">
                  <a:moveTo>
                    <a:pt x="181040" y="0"/>
                  </a:moveTo>
                  <a:lnTo>
                    <a:pt x="173246" y="23382"/>
                  </a:lnTo>
                  <a:lnTo>
                    <a:pt x="169319" y="38427"/>
                  </a:lnTo>
                  <a:lnTo>
                    <a:pt x="160605" y="76894"/>
                  </a:lnTo>
                  <a:lnTo>
                    <a:pt x="155997" y="95309"/>
                  </a:lnTo>
                  <a:lnTo>
                    <a:pt x="151294" y="112480"/>
                  </a:lnTo>
                  <a:lnTo>
                    <a:pt x="146527" y="128820"/>
                  </a:lnTo>
                  <a:lnTo>
                    <a:pt x="136881" y="164378"/>
                  </a:lnTo>
                  <a:lnTo>
                    <a:pt x="132024" y="182996"/>
                  </a:lnTo>
                  <a:lnTo>
                    <a:pt x="125524" y="201933"/>
                  </a:lnTo>
                  <a:lnTo>
                    <a:pt x="117928" y="221083"/>
                  </a:lnTo>
                  <a:lnTo>
                    <a:pt x="109601" y="240375"/>
                  </a:lnTo>
                  <a:lnTo>
                    <a:pt x="102419" y="259762"/>
                  </a:lnTo>
                  <a:lnTo>
                    <a:pt x="95999" y="279212"/>
                  </a:lnTo>
                  <a:lnTo>
                    <a:pt x="90088" y="298703"/>
                  </a:lnTo>
                  <a:lnTo>
                    <a:pt x="82884" y="316592"/>
                  </a:lnTo>
                  <a:lnTo>
                    <a:pt x="74820" y="333412"/>
                  </a:lnTo>
                  <a:lnTo>
                    <a:pt x="66180" y="349519"/>
                  </a:lnTo>
                  <a:lnTo>
                    <a:pt x="58789" y="366783"/>
                  </a:lnTo>
                  <a:lnTo>
                    <a:pt x="52231" y="384817"/>
                  </a:lnTo>
                  <a:lnTo>
                    <a:pt x="46227" y="403366"/>
                  </a:lnTo>
                  <a:lnTo>
                    <a:pt x="40593" y="422256"/>
                  </a:lnTo>
                  <a:lnTo>
                    <a:pt x="24870" y="478389"/>
                  </a:lnTo>
                  <a:lnTo>
                    <a:pt x="14838" y="511153"/>
                  </a:lnTo>
                  <a:lnTo>
                    <a:pt x="19" y="557113"/>
                  </a:lnTo>
                  <a:lnTo>
                    <a:pt x="0" y="570432"/>
                  </a:lnTo>
                  <a:lnTo>
                    <a:pt x="3250" y="582575"/>
                  </a:lnTo>
                  <a:lnTo>
                    <a:pt x="8679" y="593932"/>
                  </a:lnTo>
                  <a:lnTo>
                    <a:pt x="17193" y="603135"/>
                  </a:lnTo>
                  <a:lnTo>
                    <a:pt x="27763" y="610902"/>
                  </a:lnTo>
                  <a:lnTo>
                    <a:pt x="39703" y="617711"/>
                  </a:lnTo>
                  <a:lnTo>
                    <a:pt x="54188" y="622250"/>
                  </a:lnTo>
                  <a:lnTo>
                    <a:pt x="70371" y="625277"/>
                  </a:lnTo>
                  <a:lnTo>
                    <a:pt x="87684" y="627294"/>
                  </a:lnTo>
                  <a:lnTo>
                    <a:pt x="105752" y="628639"/>
                  </a:lnTo>
                  <a:lnTo>
                    <a:pt x="124323" y="629536"/>
                  </a:lnTo>
                  <a:lnTo>
                    <a:pt x="163990" y="630532"/>
                  </a:lnTo>
                  <a:lnTo>
                    <a:pt x="208808" y="630975"/>
                  </a:lnTo>
                  <a:lnTo>
                    <a:pt x="230547" y="629462"/>
                  </a:lnTo>
                  <a:lnTo>
                    <a:pt x="251566" y="626821"/>
                  </a:lnTo>
                  <a:lnTo>
                    <a:pt x="272103" y="623430"/>
                  </a:lnTo>
                  <a:lnTo>
                    <a:pt x="292321" y="621169"/>
                  </a:lnTo>
                  <a:lnTo>
                    <a:pt x="312324" y="619662"/>
                  </a:lnTo>
                  <a:lnTo>
                    <a:pt x="332185" y="618657"/>
                  </a:lnTo>
                  <a:lnTo>
                    <a:pt x="350320" y="616355"/>
                  </a:lnTo>
                  <a:lnTo>
                    <a:pt x="367304" y="613190"/>
                  </a:lnTo>
                  <a:lnTo>
                    <a:pt x="415954" y="60196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4160150" y="2540000"/>
              <a:ext cx="58453" cy="910290"/>
            </a:xfrm>
            <a:custGeom>
              <a:avLst/>
              <a:gdLst/>
              <a:ahLst/>
              <a:cxnLst/>
              <a:rect l="0" t="0" r="0" b="0"/>
              <a:pathLst>
                <a:path w="58453" h="910290">
                  <a:moveTo>
                    <a:pt x="58452" y="0"/>
                  </a:moveTo>
                  <a:lnTo>
                    <a:pt x="58452" y="31176"/>
                  </a:lnTo>
                  <a:lnTo>
                    <a:pt x="56820" y="48517"/>
                  </a:lnTo>
                  <a:lnTo>
                    <a:pt x="54102" y="68234"/>
                  </a:lnTo>
                  <a:lnTo>
                    <a:pt x="50658" y="89535"/>
                  </a:lnTo>
                  <a:lnTo>
                    <a:pt x="48362" y="111893"/>
                  </a:lnTo>
                  <a:lnTo>
                    <a:pt x="46831" y="134955"/>
                  </a:lnTo>
                  <a:lnTo>
                    <a:pt x="45130" y="180699"/>
                  </a:lnTo>
                  <a:lnTo>
                    <a:pt x="44374" y="222781"/>
                  </a:lnTo>
                  <a:lnTo>
                    <a:pt x="42541" y="241507"/>
                  </a:lnTo>
                  <a:lnTo>
                    <a:pt x="39688" y="258885"/>
                  </a:lnTo>
                  <a:lnTo>
                    <a:pt x="36155" y="275364"/>
                  </a:lnTo>
                  <a:lnTo>
                    <a:pt x="33799" y="292876"/>
                  </a:lnTo>
                  <a:lnTo>
                    <a:pt x="32228" y="311076"/>
                  </a:lnTo>
                  <a:lnTo>
                    <a:pt x="31182" y="329734"/>
                  </a:lnTo>
                  <a:lnTo>
                    <a:pt x="28852" y="353593"/>
                  </a:lnTo>
                  <a:lnTo>
                    <a:pt x="21914" y="410554"/>
                  </a:lnTo>
                  <a:lnTo>
                    <a:pt x="19411" y="438468"/>
                  </a:lnTo>
                  <a:lnTo>
                    <a:pt x="17743" y="465234"/>
                  </a:lnTo>
                  <a:lnTo>
                    <a:pt x="15889" y="515094"/>
                  </a:lnTo>
                  <a:lnTo>
                    <a:pt x="15064" y="559005"/>
                  </a:lnTo>
                  <a:lnTo>
                    <a:pt x="13213" y="579851"/>
                  </a:lnTo>
                  <a:lnTo>
                    <a:pt x="10348" y="600273"/>
                  </a:lnTo>
                  <a:lnTo>
                    <a:pt x="6806" y="620413"/>
                  </a:lnTo>
                  <a:lnTo>
                    <a:pt x="4445" y="643627"/>
                  </a:lnTo>
                  <a:lnTo>
                    <a:pt x="2871" y="668892"/>
                  </a:lnTo>
                  <a:lnTo>
                    <a:pt x="1123" y="721434"/>
                  </a:lnTo>
                  <a:lnTo>
                    <a:pt x="0" y="817276"/>
                  </a:lnTo>
                  <a:lnTo>
                    <a:pt x="14406" y="91028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4424151" y="3039190"/>
              <a:ext cx="396417" cy="337689"/>
            </a:xfrm>
            <a:custGeom>
              <a:avLst/>
              <a:gdLst/>
              <a:ahLst/>
              <a:cxnLst/>
              <a:rect l="0" t="0" r="0" b="0"/>
              <a:pathLst>
                <a:path w="396417" h="337689">
                  <a:moveTo>
                    <a:pt x="0" y="0"/>
                  </a:moveTo>
                  <a:lnTo>
                    <a:pt x="23382" y="7794"/>
                  </a:lnTo>
                  <a:lnTo>
                    <a:pt x="33533" y="13353"/>
                  </a:lnTo>
                  <a:lnTo>
                    <a:pt x="43563" y="20322"/>
                  </a:lnTo>
                  <a:lnTo>
                    <a:pt x="53512" y="28230"/>
                  </a:lnTo>
                  <a:lnTo>
                    <a:pt x="65039" y="35133"/>
                  </a:lnTo>
                  <a:lnTo>
                    <a:pt x="77618" y="41367"/>
                  </a:lnTo>
                  <a:lnTo>
                    <a:pt x="90897" y="47154"/>
                  </a:lnTo>
                  <a:lnTo>
                    <a:pt x="103013" y="55906"/>
                  </a:lnTo>
                  <a:lnTo>
                    <a:pt x="114353" y="66635"/>
                  </a:lnTo>
                  <a:lnTo>
                    <a:pt x="125175" y="78682"/>
                  </a:lnTo>
                  <a:lnTo>
                    <a:pt x="137284" y="89975"/>
                  </a:lnTo>
                  <a:lnTo>
                    <a:pt x="150251" y="100767"/>
                  </a:lnTo>
                  <a:lnTo>
                    <a:pt x="163790" y="111225"/>
                  </a:lnTo>
                  <a:lnTo>
                    <a:pt x="177709" y="123090"/>
                  </a:lnTo>
                  <a:lnTo>
                    <a:pt x="191883" y="135894"/>
                  </a:lnTo>
                  <a:lnTo>
                    <a:pt x="219052" y="161541"/>
                  </a:lnTo>
                  <a:lnTo>
                    <a:pt x="242002" y="183815"/>
                  </a:lnTo>
                  <a:lnTo>
                    <a:pt x="252689" y="195954"/>
                  </a:lnTo>
                  <a:lnTo>
                    <a:pt x="263077" y="208940"/>
                  </a:lnTo>
                  <a:lnTo>
                    <a:pt x="273265" y="222492"/>
                  </a:lnTo>
                  <a:lnTo>
                    <a:pt x="293286" y="250600"/>
                  </a:lnTo>
                  <a:lnTo>
                    <a:pt x="303193" y="264947"/>
                  </a:lnTo>
                  <a:lnTo>
                    <a:pt x="314691" y="277775"/>
                  </a:lnTo>
                  <a:lnTo>
                    <a:pt x="327251" y="289589"/>
                  </a:lnTo>
                  <a:lnTo>
                    <a:pt x="396416" y="33768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4497561" y="3024508"/>
              <a:ext cx="249597" cy="469828"/>
            </a:xfrm>
            <a:custGeom>
              <a:avLst/>
              <a:gdLst/>
              <a:ahLst/>
              <a:cxnLst/>
              <a:rect l="0" t="0" r="0" b="0"/>
              <a:pathLst>
                <a:path w="249597" h="469828">
                  <a:moveTo>
                    <a:pt x="249596" y="0"/>
                  </a:moveTo>
                  <a:lnTo>
                    <a:pt x="234007" y="15588"/>
                  </a:lnTo>
                  <a:lnTo>
                    <a:pt x="227784" y="26706"/>
                  </a:lnTo>
                  <a:lnTo>
                    <a:pt x="222004" y="40643"/>
                  </a:lnTo>
                  <a:lnTo>
                    <a:pt x="216519" y="56459"/>
                  </a:lnTo>
                  <a:lnTo>
                    <a:pt x="209600" y="73529"/>
                  </a:lnTo>
                  <a:lnTo>
                    <a:pt x="201724" y="91434"/>
                  </a:lnTo>
                  <a:lnTo>
                    <a:pt x="193211" y="109896"/>
                  </a:lnTo>
                  <a:lnTo>
                    <a:pt x="185904" y="127099"/>
                  </a:lnTo>
                  <a:lnTo>
                    <a:pt x="179402" y="143461"/>
                  </a:lnTo>
                  <a:lnTo>
                    <a:pt x="173436" y="159263"/>
                  </a:lnTo>
                  <a:lnTo>
                    <a:pt x="166195" y="173060"/>
                  </a:lnTo>
                  <a:lnTo>
                    <a:pt x="158106" y="185521"/>
                  </a:lnTo>
                  <a:lnTo>
                    <a:pt x="149451" y="197091"/>
                  </a:lnTo>
                  <a:lnTo>
                    <a:pt x="140417" y="212961"/>
                  </a:lnTo>
                  <a:lnTo>
                    <a:pt x="131132" y="231698"/>
                  </a:lnTo>
                  <a:lnTo>
                    <a:pt x="112115" y="272636"/>
                  </a:lnTo>
                  <a:lnTo>
                    <a:pt x="92788" y="312583"/>
                  </a:lnTo>
                  <a:lnTo>
                    <a:pt x="81435" y="332371"/>
                  </a:lnTo>
                  <a:lnTo>
                    <a:pt x="68972" y="352088"/>
                  </a:lnTo>
                  <a:lnTo>
                    <a:pt x="55769" y="371758"/>
                  </a:lnTo>
                  <a:lnTo>
                    <a:pt x="45336" y="389766"/>
                  </a:lnTo>
                  <a:lnTo>
                    <a:pt x="36750" y="406665"/>
                  </a:lnTo>
                  <a:lnTo>
                    <a:pt x="0" y="4698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4908660" y="3083236"/>
              <a:ext cx="425781" cy="44048"/>
            </a:xfrm>
            <a:custGeom>
              <a:avLst/>
              <a:gdLst/>
              <a:ahLst/>
              <a:cxnLst/>
              <a:rect l="0" t="0" r="0" b="0"/>
              <a:pathLst>
                <a:path w="425781" h="44048">
                  <a:moveTo>
                    <a:pt x="0" y="0"/>
                  </a:moveTo>
                  <a:lnTo>
                    <a:pt x="23382" y="7795"/>
                  </a:lnTo>
                  <a:lnTo>
                    <a:pt x="38427" y="11722"/>
                  </a:lnTo>
                  <a:lnTo>
                    <a:pt x="76894" y="20436"/>
                  </a:lnTo>
                  <a:lnTo>
                    <a:pt x="96940" y="23412"/>
                  </a:lnTo>
                  <a:lnTo>
                    <a:pt x="116830" y="25396"/>
                  </a:lnTo>
                  <a:lnTo>
                    <a:pt x="136614" y="26719"/>
                  </a:lnTo>
                  <a:lnTo>
                    <a:pt x="157961" y="29232"/>
                  </a:lnTo>
                  <a:lnTo>
                    <a:pt x="180349" y="32539"/>
                  </a:lnTo>
                  <a:lnTo>
                    <a:pt x="203431" y="36375"/>
                  </a:lnTo>
                  <a:lnTo>
                    <a:pt x="225344" y="38932"/>
                  </a:lnTo>
                  <a:lnTo>
                    <a:pt x="246479" y="40637"/>
                  </a:lnTo>
                  <a:lnTo>
                    <a:pt x="267094" y="41774"/>
                  </a:lnTo>
                  <a:lnTo>
                    <a:pt x="311750" y="43036"/>
                  </a:lnTo>
                  <a:lnTo>
                    <a:pt x="425780" y="440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5730856" y="2540000"/>
              <a:ext cx="14683" cy="14683"/>
            </a:xfrm>
            <a:custGeom>
              <a:avLst/>
              <a:gdLst/>
              <a:ahLst/>
              <a:cxnLst/>
              <a:rect l="0" t="0" r="0" b="0"/>
              <a:pathLst>
                <a:path w="14683" h="14683">
                  <a:moveTo>
                    <a:pt x="14682" y="14682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5378839" y="2554682"/>
              <a:ext cx="366700" cy="420064"/>
            </a:xfrm>
            <a:custGeom>
              <a:avLst/>
              <a:gdLst/>
              <a:ahLst/>
              <a:cxnLst/>
              <a:rect l="0" t="0" r="0" b="0"/>
              <a:pathLst>
                <a:path w="366700" h="420064">
                  <a:moveTo>
                    <a:pt x="205196" y="0"/>
                  </a:moveTo>
                  <a:lnTo>
                    <a:pt x="166226" y="7794"/>
                  </a:lnTo>
                  <a:lnTo>
                    <a:pt x="149852" y="13352"/>
                  </a:lnTo>
                  <a:lnTo>
                    <a:pt x="134041" y="20321"/>
                  </a:lnTo>
                  <a:lnTo>
                    <a:pt x="118608" y="28229"/>
                  </a:lnTo>
                  <a:lnTo>
                    <a:pt x="103424" y="36764"/>
                  </a:lnTo>
                  <a:lnTo>
                    <a:pt x="88408" y="45717"/>
                  </a:lnTo>
                  <a:lnTo>
                    <a:pt x="73503" y="54948"/>
                  </a:lnTo>
                  <a:lnTo>
                    <a:pt x="60304" y="64364"/>
                  </a:lnTo>
                  <a:lnTo>
                    <a:pt x="48242" y="73905"/>
                  </a:lnTo>
                  <a:lnTo>
                    <a:pt x="36937" y="83528"/>
                  </a:lnTo>
                  <a:lnTo>
                    <a:pt x="27770" y="94837"/>
                  </a:lnTo>
                  <a:lnTo>
                    <a:pt x="20027" y="107271"/>
                  </a:lnTo>
                  <a:lnTo>
                    <a:pt x="13234" y="120454"/>
                  </a:lnTo>
                  <a:lnTo>
                    <a:pt x="8705" y="135768"/>
                  </a:lnTo>
                  <a:lnTo>
                    <a:pt x="5686" y="152503"/>
                  </a:lnTo>
                  <a:lnTo>
                    <a:pt x="3673" y="170185"/>
                  </a:lnTo>
                  <a:lnTo>
                    <a:pt x="2331" y="188498"/>
                  </a:lnTo>
                  <a:lnTo>
                    <a:pt x="1436" y="207232"/>
                  </a:lnTo>
                  <a:lnTo>
                    <a:pt x="442" y="245449"/>
                  </a:lnTo>
                  <a:lnTo>
                    <a:pt x="0" y="284186"/>
                  </a:lnTo>
                  <a:lnTo>
                    <a:pt x="3145" y="302020"/>
                  </a:lnTo>
                  <a:lnTo>
                    <a:pt x="8505" y="318803"/>
                  </a:lnTo>
                  <a:lnTo>
                    <a:pt x="15340" y="334886"/>
                  </a:lnTo>
                  <a:lnTo>
                    <a:pt x="24791" y="348871"/>
                  </a:lnTo>
                  <a:lnTo>
                    <a:pt x="35986" y="361456"/>
                  </a:lnTo>
                  <a:lnTo>
                    <a:pt x="48343" y="373109"/>
                  </a:lnTo>
                  <a:lnTo>
                    <a:pt x="61475" y="384141"/>
                  </a:lnTo>
                  <a:lnTo>
                    <a:pt x="75124" y="394758"/>
                  </a:lnTo>
                  <a:lnTo>
                    <a:pt x="89117" y="405098"/>
                  </a:lnTo>
                  <a:lnTo>
                    <a:pt x="106603" y="411992"/>
                  </a:lnTo>
                  <a:lnTo>
                    <a:pt x="126417" y="416588"/>
                  </a:lnTo>
                  <a:lnTo>
                    <a:pt x="147782" y="419652"/>
                  </a:lnTo>
                  <a:lnTo>
                    <a:pt x="168552" y="420063"/>
                  </a:lnTo>
                  <a:lnTo>
                    <a:pt x="188923" y="418706"/>
                  </a:lnTo>
                  <a:lnTo>
                    <a:pt x="209030" y="416170"/>
                  </a:lnTo>
                  <a:lnTo>
                    <a:pt x="225697" y="409585"/>
                  </a:lnTo>
                  <a:lnTo>
                    <a:pt x="240071" y="400301"/>
                  </a:lnTo>
                  <a:lnTo>
                    <a:pt x="252916" y="389218"/>
                  </a:lnTo>
                  <a:lnTo>
                    <a:pt x="264742" y="375304"/>
                  </a:lnTo>
                  <a:lnTo>
                    <a:pt x="275889" y="359502"/>
                  </a:lnTo>
                  <a:lnTo>
                    <a:pt x="286583" y="342443"/>
                  </a:lnTo>
                  <a:lnTo>
                    <a:pt x="295344" y="326175"/>
                  </a:lnTo>
                  <a:lnTo>
                    <a:pt x="302815" y="310437"/>
                  </a:lnTo>
                  <a:lnTo>
                    <a:pt x="309428" y="295050"/>
                  </a:lnTo>
                  <a:lnTo>
                    <a:pt x="317099" y="279898"/>
                  </a:lnTo>
                  <a:lnTo>
                    <a:pt x="325475" y="264903"/>
                  </a:lnTo>
                  <a:lnTo>
                    <a:pt x="334323" y="250012"/>
                  </a:lnTo>
                  <a:lnTo>
                    <a:pt x="341852" y="235191"/>
                  </a:lnTo>
                  <a:lnTo>
                    <a:pt x="348503" y="220416"/>
                  </a:lnTo>
                  <a:lnTo>
                    <a:pt x="366699" y="1615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5746143" y="2569364"/>
              <a:ext cx="43442" cy="998382"/>
            </a:xfrm>
            <a:custGeom>
              <a:avLst/>
              <a:gdLst/>
              <a:ahLst/>
              <a:cxnLst/>
              <a:rect l="0" t="0" r="0" b="0"/>
              <a:pathLst>
                <a:path w="43442" h="998382">
                  <a:moveTo>
                    <a:pt x="14077" y="0"/>
                  </a:moveTo>
                  <a:lnTo>
                    <a:pt x="14077" y="223207"/>
                  </a:lnTo>
                  <a:lnTo>
                    <a:pt x="12445" y="245053"/>
                  </a:lnTo>
                  <a:lnTo>
                    <a:pt x="9727" y="267775"/>
                  </a:lnTo>
                  <a:lnTo>
                    <a:pt x="6283" y="291079"/>
                  </a:lnTo>
                  <a:lnTo>
                    <a:pt x="3987" y="313141"/>
                  </a:lnTo>
                  <a:lnTo>
                    <a:pt x="2456" y="334374"/>
                  </a:lnTo>
                  <a:lnTo>
                    <a:pt x="1436" y="355054"/>
                  </a:lnTo>
                  <a:lnTo>
                    <a:pt x="302" y="399784"/>
                  </a:lnTo>
                  <a:lnTo>
                    <a:pt x="0" y="423132"/>
                  </a:lnTo>
                  <a:lnTo>
                    <a:pt x="1429" y="443590"/>
                  </a:lnTo>
                  <a:lnTo>
                    <a:pt x="4014" y="462124"/>
                  </a:lnTo>
                  <a:lnTo>
                    <a:pt x="7368" y="479373"/>
                  </a:lnTo>
                  <a:lnTo>
                    <a:pt x="9604" y="499030"/>
                  </a:lnTo>
                  <a:lnTo>
                    <a:pt x="11095" y="520291"/>
                  </a:lnTo>
                  <a:lnTo>
                    <a:pt x="12089" y="542622"/>
                  </a:lnTo>
                  <a:lnTo>
                    <a:pt x="13193" y="593535"/>
                  </a:lnTo>
                  <a:lnTo>
                    <a:pt x="13488" y="620815"/>
                  </a:lnTo>
                  <a:lnTo>
                    <a:pt x="15316" y="647159"/>
                  </a:lnTo>
                  <a:lnTo>
                    <a:pt x="18166" y="672878"/>
                  </a:lnTo>
                  <a:lnTo>
                    <a:pt x="21697" y="698180"/>
                  </a:lnTo>
                  <a:lnTo>
                    <a:pt x="24051" y="723205"/>
                  </a:lnTo>
                  <a:lnTo>
                    <a:pt x="25620" y="748046"/>
                  </a:lnTo>
                  <a:lnTo>
                    <a:pt x="27364" y="797397"/>
                  </a:lnTo>
                  <a:lnTo>
                    <a:pt x="28483" y="891191"/>
                  </a:lnTo>
                  <a:lnTo>
                    <a:pt x="28678" y="953027"/>
                  </a:lnTo>
                  <a:lnTo>
                    <a:pt x="43441" y="9983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5966645" y="2334450"/>
              <a:ext cx="263403" cy="1233296"/>
            </a:xfrm>
            <a:custGeom>
              <a:avLst/>
              <a:gdLst/>
              <a:ahLst/>
              <a:cxnLst/>
              <a:rect l="0" t="0" r="0" b="0"/>
              <a:pathLst>
                <a:path w="263403" h="1233296">
                  <a:moveTo>
                    <a:pt x="175309" y="0"/>
                  </a:moveTo>
                  <a:lnTo>
                    <a:pt x="167515" y="31177"/>
                  </a:lnTo>
                  <a:lnTo>
                    <a:pt x="161956" y="45255"/>
                  </a:lnTo>
                  <a:lnTo>
                    <a:pt x="154988" y="59534"/>
                  </a:lnTo>
                  <a:lnTo>
                    <a:pt x="147080" y="73948"/>
                  </a:lnTo>
                  <a:lnTo>
                    <a:pt x="120361" y="125410"/>
                  </a:lnTo>
                  <a:lnTo>
                    <a:pt x="112576" y="143967"/>
                  </a:lnTo>
                  <a:lnTo>
                    <a:pt x="105754" y="162863"/>
                  </a:lnTo>
                  <a:lnTo>
                    <a:pt x="83084" y="232282"/>
                  </a:lnTo>
                  <a:lnTo>
                    <a:pt x="68523" y="271809"/>
                  </a:lnTo>
                  <a:lnTo>
                    <a:pt x="60072" y="293769"/>
                  </a:lnTo>
                  <a:lnTo>
                    <a:pt x="52807" y="316565"/>
                  </a:lnTo>
                  <a:lnTo>
                    <a:pt x="46332" y="339920"/>
                  </a:lnTo>
                  <a:lnTo>
                    <a:pt x="40384" y="363646"/>
                  </a:lnTo>
                  <a:lnTo>
                    <a:pt x="34787" y="384358"/>
                  </a:lnTo>
                  <a:lnTo>
                    <a:pt x="24219" y="420421"/>
                  </a:lnTo>
                  <a:lnTo>
                    <a:pt x="19117" y="440152"/>
                  </a:lnTo>
                  <a:lnTo>
                    <a:pt x="9098" y="483827"/>
                  </a:lnTo>
                  <a:lnTo>
                    <a:pt x="5773" y="508525"/>
                  </a:lnTo>
                  <a:lnTo>
                    <a:pt x="3557" y="534777"/>
                  </a:lnTo>
                  <a:lnTo>
                    <a:pt x="2079" y="562067"/>
                  </a:lnTo>
                  <a:lnTo>
                    <a:pt x="438" y="614141"/>
                  </a:lnTo>
                  <a:lnTo>
                    <a:pt x="0" y="639447"/>
                  </a:lnTo>
                  <a:lnTo>
                    <a:pt x="1339" y="664474"/>
                  </a:lnTo>
                  <a:lnTo>
                    <a:pt x="3864" y="689315"/>
                  </a:lnTo>
                  <a:lnTo>
                    <a:pt x="7178" y="714033"/>
                  </a:lnTo>
                  <a:lnTo>
                    <a:pt x="11019" y="738668"/>
                  </a:lnTo>
                  <a:lnTo>
                    <a:pt x="38462" y="895880"/>
                  </a:lnTo>
                  <a:lnTo>
                    <a:pt x="48147" y="947388"/>
                  </a:lnTo>
                  <a:lnTo>
                    <a:pt x="54645" y="970911"/>
                  </a:lnTo>
                  <a:lnTo>
                    <a:pt x="62240" y="993119"/>
                  </a:lnTo>
                  <a:lnTo>
                    <a:pt x="70565" y="1014449"/>
                  </a:lnTo>
                  <a:lnTo>
                    <a:pt x="79378" y="1033564"/>
                  </a:lnTo>
                  <a:lnTo>
                    <a:pt x="88517" y="1051201"/>
                  </a:lnTo>
                  <a:lnTo>
                    <a:pt x="97872" y="1067853"/>
                  </a:lnTo>
                  <a:lnTo>
                    <a:pt x="116966" y="1103756"/>
                  </a:lnTo>
                  <a:lnTo>
                    <a:pt x="126626" y="1122466"/>
                  </a:lnTo>
                  <a:lnTo>
                    <a:pt x="137959" y="1138201"/>
                  </a:lnTo>
                  <a:lnTo>
                    <a:pt x="150409" y="1151955"/>
                  </a:lnTo>
                  <a:lnTo>
                    <a:pt x="175662" y="1175936"/>
                  </a:lnTo>
                  <a:lnTo>
                    <a:pt x="218458" y="1217917"/>
                  </a:lnTo>
                  <a:lnTo>
                    <a:pt x="263402" y="123329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6288775" y="2686820"/>
              <a:ext cx="29365" cy="675377"/>
            </a:xfrm>
            <a:custGeom>
              <a:avLst/>
              <a:gdLst/>
              <a:ahLst/>
              <a:cxnLst/>
              <a:rect l="0" t="0" r="0" b="0"/>
              <a:pathLst>
                <a:path w="29365" h="675377">
                  <a:moveTo>
                    <a:pt x="0" y="0"/>
                  </a:moveTo>
                  <a:lnTo>
                    <a:pt x="0" y="31177"/>
                  </a:lnTo>
                  <a:lnTo>
                    <a:pt x="1632" y="46886"/>
                  </a:lnTo>
                  <a:lnTo>
                    <a:pt x="4351" y="63884"/>
                  </a:lnTo>
                  <a:lnTo>
                    <a:pt x="7795" y="81742"/>
                  </a:lnTo>
                  <a:lnTo>
                    <a:pt x="10091" y="100172"/>
                  </a:lnTo>
                  <a:lnTo>
                    <a:pt x="11621" y="118984"/>
                  </a:lnTo>
                  <a:lnTo>
                    <a:pt x="12642" y="138051"/>
                  </a:lnTo>
                  <a:lnTo>
                    <a:pt x="11691" y="155657"/>
                  </a:lnTo>
                  <a:lnTo>
                    <a:pt x="9425" y="172288"/>
                  </a:lnTo>
                  <a:lnTo>
                    <a:pt x="6284" y="188269"/>
                  </a:lnTo>
                  <a:lnTo>
                    <a:pt x="4189" y="207080"/>
                  </a:lnTo>
                  <a:lnTo>
                    <a:pt x="2793" y="227777"/>
                  </a:lnTo>
                  <a:lnTo>
                    <a:pt x="1862" y="249732"/>
                  </a:lnTo>
                  <a:lnTo>
                    <a:pt x="828" y="300228"/>
                  </a:lnTo>
                  <a:lnTo>
                    <a:pt x="5" y="605959"/>
                  </a:lnTo>
                  <a:lnTo>
                    <a:pt x="1634" y="624204"/>
                  </a:lnTo>
                  <a:lnTo>
                    <a:pt x="4352" y="641261"/>
                  </a:lnTo>
                  <a:lnTo>
                    <a:pt x="29364" y="67537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6332821" y="2378497"/>
              <a:ext cx="249520" cy="1086475"/>
            </a:xfrm>
            <a:custGeom>
              <a:avLst/>
              <a:gdLst/>
              <a:ahLst/>
              <a:cxnLst/>
              <a:rect l="0" t="0" r="0" b="0"/>
              <a:pathLst>
                <a:path w="249520" h="1086475">
                  <a:moveTo>
                    <a:pt x="0" y="0"/>
                  </a:moveTo>
                  <a:lnTo>
                    <a:pt x="15589" y="15588"/>
                  </a:lnTo>
                  <a:lnTo>
                    <a:pt x="23443" y="25074"/>
                  </a:lnTo>
                  <a:lnTo>
                    <a:pt x="31942" y="36292"/>
                  </a:lnTo>
                  <a:lnTo>
                    <a:pt x="50086" y="61807"/>
                  </a:lnTo>
                  <a:lnTo>
                    <a:pt x="109401" y="148722"/>
                  </a:lnTo>
                  <a:lnTo>
                    <a:pt x="135084" y="184099"/>
                  </a:lnTo>
                  <a:lnTo>
                    <a:pt x="145521" y="202668"/>
                  </a:lnTo>
                  <a:lnTo>
                    <a:pt x="154111" y="221573"/>
                  </a:lnTo>
                  <a:lnTo>
                    <a:pt x="161469" y="240702"/>
                  </a:lnTo>
                  <a:lnTo>
                    <a:pt x="169637" y="259980"/>
                  </a:lnTo>
                  <a:lnTo>
                    <a:pt x="187413" y="298800"/>
                  </a:lnTo>
                  <a:lnTo>
                    <a:pt x="195090" y="316657"/>
                  </a:lnTo>
                  <a:lnTo>
                    <a:pt x="201839" y="333455"/>
                  </a:lnTo>
                  <a:lnTo>
                    <a:pt x="207970" y="349548"/>
                  </a:lnTo>
                  <a:lnTo>
                    <a:pt x="213688" y="366802"/>
                  </a:lnTo>
                  <a:lnTo>
                    <a:pt x="219132" y="384830"/>
                  </a:lnTo>
                  <a:lnTo>
                    <a:pt x="229531" y="420631"/>
                  </a:lnTo>
                  <a:lnTo>
                    <a:pt x="239591" y="452855"/>
                  </a:lnTo>
                  <a:lnTo>
                    <a:pt x="242926" y="471563"/>
                  </a:lnTo>
                  <a:lnTo>
                    <a:pt x="245149" y="492192"/>
                  </a:lnTo>
                  <a:lnTo>
                    <a:pt x="246632" y="514101"/>
                  </a:lnTo>
                  <a:lnTo>
                    <a:pt x="247620" y="535232"/>
                  </a:lnTo>
                  <a:lnTo>
                    <a:pt x="248718" y="576112"/>
                  </a:lnTo>
                  <a:lnTo>
                    <a:pt x="249519" y="715265"/>
                  </a:lnTo>
                  <a:lnTo>
                    <a:pt x="247913" y="737858"/>
                  </a:lnTo>
                  <a:lnTo>
                    <a:pt x="245211" y="759445"/>
                  </a:lnTo>
                  <a:lnTo>
                    <a:pt x="241779" y="780362"/>
                  </a:lnTo>
                  <a:lnTo>
                    <a:pt x="237860" y="800832"/>
                  </a:lnTo>
                  <a:lnTo>
                    <a:pt x="229153" y="840978"/>
                  </a:lnTo>
                  <a:lnTo>
                    <a:pt x="224548" y="859187"/>
                  </a:lnTo>
                  <a:lnTo>
                    <a:pt x="219847" y="876221"/>
                  </a:lnTo>
                  <a:lnTo>
                    <a:pt x="215081" y="892471"/>
                  </a:lnTo>
                  <a:lnTo>
                    <a:pt x="205435" y="927927"/>
                  </a:lnTo>
                  <a:lnTo>
                    <a:pt x="200579" y="946518"/>
                  </a:lnTo>
                  <a:lnTo>
                    <a:pt x="195710" y="963805"/>
                  </a:lnTo>
                  <a:lnTo>
                    <a:pt x="185950" y="996065"/>
                  </a:lnTo>
                  <a:lnTo>
                    <a:pt x="176175" y="1026716"/>
                  </a:lnTo>
                  <a:lnTo>
                    <a:pt x="176185" y="108647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6861376" y="2848571"/>
              <a:ext cx="484510" cy="43799"/>
            </a:xfrm>
            <a:custGeom>
              <a:avLst/>
              <a:gdLst/>
              <a:ahLst/>
              <a:cxnLst/>
              <a:rect l="0" t="0" r="0" b="0"/>
              <a:pathLst>
                <a:path w="484510" h="43799">
                  <a:moveTo>
                    <a:pt x="0" y="43798"/>
                  </a:moveTo>
                  <a:lnTo>
                    <a:pt x="23382" y="36004"/>
                  </a:lnTo>
                  <a:lnTo>
                    <a:pt x="36795" y="32077"/>
                  </a:lnTo>
                  <a:lnTo>
                    <a:pt x="69100" y="23363"/>
                  </a:lnTo>
                  <a:lnTo>
                    <a:pt x="109560" y="14052"/>
                  </a:lnTo>
                  <a:lnTo>
                    <a:pt x="131769" y="9285"/>
                  </a:lnTo>
                  <a:lnTo>
                    <a:pt x="153099" y="6108"/>
                  </a:lnTo>
                  <a:lnTo>
                    <a:pt x="173845" y="3989"/>
                  </a:lnTo>
                  <a:lnTo>
                    <a:pt x="194201" y="2577"/>
                  </a:lnTo>
                  <a:lnTo>
                    <a:pt x="214298" y="1635"/>
                  </a:lnTo>
                  <a:lnTo>
                    <a:pt x="254027" y="589"/>
                  </a:lnTo>
                  <a:lnTo>
                    <a:pt x="320875" y="0"/>
                  </a:lnTo>
                  <a:lnTo>
                    <a:pt x="341161" y="1549"/>
                  </a:lnTo>
                  <a:lnTo>
                    <a:pt x="359580" y="4213"/>
                  </a:lnTo>
                  <a:lnTo>
                    <a:pt x="376752" y="7620"/>
                  </a:lnTo>
                  <a:lnTo>
                    <a:pt x="394726" y="9891"/>
                  </a:lnTo>
                  <a:lnTo>
                    <a:pt x="413235" y="11405"/>
                  </a:lnTo>
                  <a:lnTo>
                    <a:pt x="484509" y="144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6817330" y="3068554"/>
              <a:ext cx="646013" cy="73412"/>
            </a:xfrm>
            <a:custGeom>
              <a:avLst/>
              <a:gdLst/>
              <a:ahLst/>
              <a:cxnLst/>
              <a:rect l="0" t="0" r="0" b="0"/>
              <a:pathLst>
                <a:path w="646013" h="73412">
                  <a:moveTo>
                    <a:pt x="0" y="73411"/>
                  </a:moveTo>
                  <a:lnTo>
                    <a:pt x="271054" y="19526"/>
                  </a:lnTo>
                  <a:lnTo>
                    <a:pt x="326017" y="9766"/>
                  </a:lnTo>
                  <a:lnTo>
                    <a:pt x="352747" y="6511"/>
                  </a:lnTo>
                  <a:lnTo>
                    <a:pt x="378723" y="4341"/>
                  </a:lnTo>
                  <a:lnTo>
                    <a:pt x="404196" y="2894"/>
                  </a:lnTo>
                  <a:lnTo>
                    <a:pt x="454252" y="1286"/>
                  </a:lnTo>
                  <a:lnTo>
                    <a:pt x="565656" y="170"/>
                  </a:lnTo>
                  <a:lnTo>
                    <a:pt x="64601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7478024" y="2892369"/>
              <a:ext cx="513873" cy="29366"/>
            </a:xfrm>
            <a:custGeom>
              <a:avLst/>
              <a:gdLst/>
              <a:ahLst/>
              <a:cxnLst/>
              <a:rect l="0" t="0" r="0" b="0"/>
              <a:pathLst>
                <a:path w="513873" h="29366">
                  <a:moveTo>
                    <a:pt x="0" y="29365"/>
                  </a:moveTo>
                  <a:lnTo>
                    <a:pt x="94382" y="29365"/>
                  </a:lnTo>
                  <a:lnTo>
                    <a:pt x="113494" y="27733"/>
                  </a:lnTo>
                  <a:lnTo>
                    <a:pt x="132759" y="25014"/>
                  </a:lnTo>
                  <a:lnTo>
                    <a:pt x="152128" y="21571"/>
                  </a:lnTo>
                  <a:lnTo>
                    <a:pt x="173198" y="19275"/>
                  </a:lnTo>
                  <a:lnTo>
                    <a:pt x="195401" y="17744"/>
                  </a:lnTo>
                  <a:lnTo>
                    <a:pt x="218359" y="16723"/>
                  </a:lnTo>
                  <a:lnTo>
                    <a:pt x="240190" y="14412"/>
                  </a:lnTo>
                  <a:lnTo>
                    <a:pt x="261271" y="11239"/>
                  </a:lnTo>
                  <a:lnTo>
                    <a:pt x="281848" y="7493"/>
                  </a:lnTo>
                  <a:lnTo>
                    <a:pt x="303725" y="4996"/>
                  </a:lnTo>
                  <a:lnTo>
                    <a:pt x="326464" y="3330"/>
                  </a:lnTo>
                  <a:lnTo>
                    <a:pt x="349781" y="2220"/>
                  </a:lnTo>
                  <a:lnTo>
                    <a:pt x="397441" y="987"/>
                  </a:lnTo>
                  <a:lnTo>
                    <a:pt x="51387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8074060" y="2481271"/>
              <a:ext cx="607895" cy="1101157"/>
            </a:xfrm>
            <a:custGeom>
              <a:avLst/>
              <a:gdLst/>
              <a:ahLst/>
              <a:cxnLst/>
              <a:rect l="0" t="0" r="0" b="0"/>
              <a:pathLst>
                <a:path w="607895" h="1101157">
                  <a:moveTo>
                    <a:pt x="64657" y="0"/>
                  </a:moveTo>
                  <a:lnTo>
                    <a:pt x="64657" y="94383"/>
                  </a:lnTo>
                  <a:lnTo>
                    <a:pt x="63026" y="113494"/>
                  </a:lnTo>
                  <a:lnTo>
                    <a:pt x="60307" y="132759"/>
                  </a:lnTo>
                  <a:lnTo>
                    <a:pt x="56863" y="152129"/>
                  </a:lnTo>
                  <a:lnTo>
                    <a:pt x="54567" y="171567"/>
                  </a:lnTo>
                  <a:lnTo>
                    <a:pt x="53037" y="191051"/>
                  </a:lnTo>
                  <a:lnTo>
                    <a:pt x="52016" y="210566"/>
                  </a:lnTo>
                  <a:lnTo>
                    <a:pt x="50882" y="254000"/>
                  </a:lnTo>
                  <a:lnTo>
                    <a:pt x="49991" y="459860"/>
                  </a:lnTo>
                  <a:lnTo>
                    <a:pt x="48355" y="477865"/>
                  </a:lnTo>
                  <a:lnTo>
                    <a:pt x="42186" y="510920"/>
                  </a:lnTo>
                  <a:lnTo>
                    <a:pt x="39888" y="515167"/>
                  </a:lnTo>
                  <a:lnTo>
                    <a:pt x="38357" y="511473"/>
                  </a:lnTo>
                  <a:lnTo>
                    <a:pt x="36655" y="489967"/>
                  </a:lnTo>
                  <a:lnTo>
                    <a:pt x="35898" y="458658"/>
                  </a:lnTo>
                  <a:lnTo>
                    <a:pt x="35347" y="346925"/>
                  </a:lnTo>
                  <a:lnTo>
                    <a:pt x="36960" y="329164"/>
                  </a:lnTo>
                  <a:lnTo>
                    <a:pt x="43103" y="296379"/>
                  </a:lnTo>
                  <a:lnTo>
                    <a:pt x="45394" y="279153"/>
                  </a:lnTo>
                  <a:lnTo>
                    <a:pt x="46921" y="261144"/>
                  </a:lnTo>
                  <a:lnTo>
                    <a:pt x="47939" y="242612"/>
                  </a:lnTo>
                  <a:lnTo>
                    <a:pt x="53421" y="208971"/>
                  </a:lnTo>
                  <a:lnTo>
                    <a:pt x="61295" y="177706"/>
                  </a:lnTo>
                  <a:lnTo>
                    <a:pt x="70232" y="147497"/>
                  </a:lnTo>
                  <a:lnTo>
                    <a:pt x="84435" y="102975"/>
                  </a:lnTo>
                  <a:lnTo>
                    <a:pt x="98462" y="77850"/>
                  </a:lnTo>
                  <a:lnTo>
                    <a:pt x="106770" y="66582"/>
                  </a:lnTo>
                  <a:lnTo>
                    <a:pt x="117202" y="57439"/>
                  </a:lnTo>
                  <a:lnTo>
                    <a:pt x="129051" y="49712"/>
                  </a:lnTo>
                  <a:lnTo>
                    <a:pt x="141845" y="42929"/>
                  </a:lnTo>
                  <a:lnTo>
                    <a:pt x="156899" y="38408"/>
                  </a:lnTo>
                  <a:lnTo>
                    <a:pt x="173461" y="35393"/>
                  </a:lnTo>
                  <a:lnTo>
                    <a:pt x="191027" y="33384"/>
                  </a:lnTo>
                  <a:lnTo>
                    <a:pt x="207632" y="35307"/>
                  </a:lnTo>
                  <a:lnTo>
                    <a:pt x="223596" y="39851"/>
                  </a:lnTo>
                  <a:lnTo>
                    <a:pt x="239133" y="46144"/>
                  </a:lnTo>
                  <a:lnTo>
                    <a:pt x="254385" y="55233"/>
                  </a:lnTo>
                  <a:lnTo>
                    <a:pt x="269446" y="66186"/>
                  </a:lnTo>
                  <a:lnTo>
                    <a:pt x="284381" y="78382"/>
                  </a:lnTo>
                  <a:lnTo>
                    <a:pt x="299232" y="89776"/>
                  </a:lnTo>
                  <a:lnTo>
                    <a:pt x="314027" y="100634"/>
                  </a:lnTo>
                  <a:lnTo>
                    <a:pt x="328785" y="111136"/>
                  </a:lnTo>
                  <a:lnTo>
                    <a:pt x="341885" y="121399"/>
                  </a:lnTo>
                  <a:lnTo>
                    <a:pt x="353882" y="131505"/>
                  </a:lnTo>
                  <a:lnTo>
                    <a:pt x="365142" y="141504"/>
                  </a:lnTo>
                  <a:lnTo>
                    <a:pt x="390704" y="165665"/>
                  </a:lnTo>
                  <a:lnTo>
                    <a:pt x="404373" y="178960"/>
                  </a:lnTo>
                  <a:lnTo>
                    <a:pt x="416748" y="194349"/>
                  </a:lnTo>
                  <a:lnTo>
                    <a:pt x="428260" y="211133"/>
                  </a:lnTo>
                  <a:lnTo>
                    <a:pt x="439198" y="228848"/>
                  </a:lnTo>
                  <a:lnTo>
                    <a:pt x="455701" y="261582"/>
                  </a:lnTo>
                  <a:lnTo>
                    <a:pt x="468474" y="294075"/>
                  </a:lnTo>
                  <a:lnTo>
                    <a:pt x="474164" y="311875"/>
                  </a:lnTo>
                  <a:lnTo>
                    <a:pt x="479589" y="330268"/>
                  </a:lnTo>
                  <a:lnTo>
                    <a:pt x="489966" y="368104"/>
                  </a:lnTo>
                  <a:lnTo>
                    <a:pt x="495017" y="387330"/>
                  </a:lnTo>
                  <a:lnTo>
                    <a:pt x="498384" y="406672"/>
                  </a:lnTo>
                  <a:lnTo>
                    <a:pt x="500630" y="426093"/>
                  </a:lnTo>
                  <a:lnTo>
                    <a:pt x="502126" y="445565"/>
                  </a:lnTo>
                  <a:lnTo>
                    <a:pt x="503124" y="465071"/>
                  </a:lnTo>
                  <a:lnTo>
                    <a:pt x="504232" y="504146"/>
                  </a:lnTo>
                  <a:lnTo>
                    <a:pt x="504857" y="562832"/>
                  </a:lnTo>
                  <a:lnTo>
                    <a:pt x="503313" y="582402"/>
                  </a:lnTo>
                  <a:lnTo>
                    <a:pt x="500653" y="601974"/>
                  </a:lnTo>
                  <a:lnTo>
                    <a:pt x="497248" y="621547"/>
                  </a:lnTo>
                  <a:lnTo>
                    <a:pt x="491715" y="641121"/>
                  </a:lnTo>
                  <a:lnTo>
                    <a:pt x="484764" y="660696"/>
                  </a:lnTo>
                  <a:lnTo>
                    <a:pt x="476867" y="680272"/>
                  </a:lnTo>
                  <a:lnTo>
                    <a:pt x="469971" y="699847"/>
                  </a:lnTo>
                  <a:lnTo>
                    <a:pt x="463742" y="719423"/>
                  </a:lnTo>
                  <a:lnTo>
                    <a:pt x="457959" y="738999"/>
                  </a:lnTo>
                  <a:lnTo>
                    <a:pt x="450841" y="758575"/>
                  </a:lnTo>
                  <a:lnTo>
                    <a:pt x="442832" y="778150"/>
                  </a:lnTo>
                  <a:lnTo>
                    <a:pt x="434231" y="797727"/>
                  </a:lnTo>
                  <a:lnTo>
                    <a:pt x="425234" y="815671"/>
                  </a:lnTo>
                  <a:lnTo>
                    <a:pt x="406537" y="848661"/>
                  </a:lnTo>
                  <a:lnTo>
                    <a:pt x="396983" y="862678"/>
                  </a:lnTo>
                  <a:lnTo>
                    <a:pt x="387351" y="875286"/>
                  </a:lnTo>
                  <a:lnTo>
                    <a:pt x="377667" y="886954"/>
                  </a:lnTo>
                  <a:lnTo>
                    <a:pt x="366317" y="897995"/>
                  </a:lnTo>
                  <a:lnTo>
                    <a:pt x="353856" y="908618"/>
                  </a:lnTo>
                  <a:lnTo>
                    <a:pt x="340655" y="918964"/>
                  </a:lnTo>
                  <a:lnTo>
                    <a:pt x="326960" y="929123"/>
                  </a:lnTo>
                  <a:lnTo>
                    <a:pt x="298693" y="949111"/>
                  </a:lnTo>
                  <a:lnTo>
                    <a:pt x="255264" y="978708"/>
                  </a:lnTo>
                  <a:lnTo>
                    <a:pt x="240668" y="983634"/>
                  </a:lnTo>
                  <a:lnTo>
                    <a:pt x="226044" y="985287"/>
                  </a:lnTo>
                  <a:lnTo>
                    <a:pt x="211400" y="984758"/>
                  </a:lnTo>
                  <a:lnTo>
                    <a:pt x="159614" y="984013"/>
                  </a:lnTo>
                  <a:lnTo>
                    <a:pt x="142644" y="982277"/>
                  </a:lnTo>
                  <a:lnTo>
                    <a:pt x="126437" y="979489"/>
                  </a:lnTo>
                  <a:lnTo>
                    <a:pt x="110738" y="975998"/>
                  </a:lnTo>
                  <a:lnTo>
                    <a:pt x="95377" y="970409"/>
                  </a:lnTo>
                  <a:lnTo>
                    <a:pt x="80243" y="963419"/>
                  </a:lnTo>
                  <a:lnTo>
                    <a:pt x="65260" y="955497"/>
                  </a:lnTo>
                  <a:lnTo>
                    <a:pt x="50377" y="946953"/>
                  </a:lnTo>
                  <a:lnTo>
                    <a:pt x="35562" y="937995"/>
                  </a:lnTo>
                  <a:lnTo>
                    <a:pt x="20790" y="928760"/>
                  </a:lnTo>
                  <a:lnTo>
                    <a:pt x="10942" y="914446"/>
                  </a:lnTo>
                  <a:lnTo>
                    <a:pt x="4377" y="896747"/>
                  </a:lnTo>
                  <a:lnTo>
                    <a:pt x="0" y="876791"/>
                  </a:lnTo>
                  <a:lnTo>
                    <a:pt x="345" y="858593"/>
                  </a:lnTo>
                  <a:lnTo>
                    <a:pt x="9429" y="825322"/>
                  </a:lnTo>
                  <a:lnTo>
                    <a:pt x="24342" y="798572"/>
                  </a:lnTo>
                  <a:lnTo>
                    <a:pt x="32887" y="786870"/>
                  </a:lnTo>
                  <a:lnTo>
                    <a:pt x="43477" y="775807"/>
                  </a:lnTo>
                  <a:lnTo>
                    <a:pt x="55431" y="765169"/>
                  </a:lnTo>
                  <a:lnTo>
                    <a:pt x="68294" y="754814"/>
                  </a:lnTo>
                  <a:lnTo>
                    <a:pt x="81764" y="746279"/>
                  </a:lnTo>
                  <a:lnTo>
                    <a:pt x="95639" y="738958"/>
                  </a:lnTo>
                  <a:lnTo>
                    <a:pt x="109781" y="732446"/>
                  </a:lnTo>
                  <a:lnTo>
                    <a:pt x="125735" y="728105"/>
                  </a:lnTo>
                  <a:lnTo>
                    <a:pt x="142897" y="725210"/>
                  </a:lnTo>
                  <a:lnTo>
                    <a:pt x="160863" y="723281"/>
                  </a:lnTo>
                  <a:lnTo>
                    <a:pt x="177735" y="723626"/>
                  </a:lnTo>
                  <a:lnTo>
                    <a:pt x="193877" y="725487"/>
                  </a:lnTo>
                  <a:lnTo>
                    <a:pt x="209532" y="728360"/>
                  </a:lnTo>
                  <a:lnTo>
                    <a:pt x="223231" y="733537"/>
                  </a:lnTo>
                  <a:lnTo>
                    <a:pt x="235627" y="740251"/>
                  </a:lnTo>
                  <a:lnTo>
                    <a:pt x="286758" y="774470"/>
                  </a:lnTo>
                  <a:lnTo>
                    <a:pt x="299186" y="785485"/>
                  </a:lnTo>
                  <a:lnTo>
                    <a:pt x="310733" y="797723"/>
                  </a:lnTo>
                  <a:lnTo>
                    <a:pt x="321694" y="810774"/>
                  </a:lnTo>
                  <a:lnTo>
                    <a:pt x="332265" y="822738"/>
                  </a:lnTo>
                  <a:lnTo>
                    <a:pt x="352710" y="844732"/>
                  </a:lnTo>
                  <a:lnTo>
                    <a:pt x="362730" y="856796"/>
                  </a:lnTo>
                  <a:lnTo>
                    <a:pt x="372672" y="869733"/>
                  </a:lnTo>
                  <a:lnTo>
                    <a:pt x="382564" y="883252"/>
                  </a:lnTo>
                  <a:lnTo>
                    <a:pt x="392420" y="895527"/>
                  </a:lnTo>
                  <a:lnTo>
                    <a:pt x="402254" y="906973"/>
                  </a:lnTo>
                  <a:lnTo>
                    <a:pt x="412073" y="917867"/>
                  </a:lnTo>
                  <a:lnTo>
                    <a:pt x="431682" y="938671"/>
                  </a:lnTo>
                  <a:lnTo>
                    <a:pt x="490435" y="998295"/>
                  </a:lnTo>
                  <a:lnTo>
                    <a:pt x="549166" y="1057102"/>
                  </a:lnTo>
                  <a:lnTo>
                    <a:pt x="607894" y="11011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8916868" y="2349132"/>
              <a:ext cx="44047" cy="1203932"/>
            </a:xfrm>
            <a:custGeom>
              <a:avLst/>
              <a:gdLst/>
              <a:ahLst/>
              <a:cxnLst/>
              <a:rect l="0" t="0" r="0" b="0"/>
              <a:pathLst>
                <a:path w="44047" h="1203932">
                  <a:moveTo>
                    <a:pt x="0" y="0"/>
                  </a:moveTo>
                  <a:lnTo>
                    <a:pt x="0" y="303595"/>
                  </a:lnTo>
                  <a:lnTo>
                    <a:pt x="1631" y="324748"/>
                  </a:lnTo>
                  <a:lnTo>
                    <a:pt x="4350" y="343743"/>
                  </a:lnTo>
                  <a:lnTo>
                    <a:pt x="7794" y="361301"/>
                  </a:lnTo>
                  <a:lnTo>
                    <a:pt x="10090" y="382794"/>
                  </a:lnTo>
                  <a:lnTo>
                    <a:pt x="11620" y="406911"/>
                  </a:lnTo>
                  <a:lnTo>
                    <a:pt x="12641" y="432777"/>
                  </a:lnTo>
                  <a:lnTo>
                    <a:pt x="13775" y="491969"/>
                  </a:lnTo>
                  <a:lnTo>
                    <a:pt x="14503" y="615221"/>
                  </a:lnTo>
                  <a:lnTo>
                    <a:pt x="16193" y="645061"/>
                  </a:lnTo>
                  <a:lnTo>
                    <a:pt x="18952" y="674742"/>
                  </a:lnTo>
                  <a:lnTo>
                    <a:pt x="22422" y="704317"/>
                  </a:lnTo>
                  <a:lnTo>
                    <a:pt x="24736" y="733823"/>
                  </a:lnTo>
                  <a:lnTo>
                    <a:pt x="26279" y="763281"/>
                  </a:lnTo>
                  <a:lnTo>
                    <a:pt x="27992" y="820482"/>
                  </a:lnTo>
                  <a:lnTo>
                    <a:pt x="29183" y="948571"/>
                  </a:lnTo>
                  <a:lnTo>
                    <a:pt x="30874" y="970069"/>
                  </a:lnTo>
                  <a:lnTo>
                    <a:pt x="33633" y="989295"/>
                  </a:lnTo>
                  <a:lnTo>
                    <a:pt x="37104" y="1007006"/>
                  </a:lnTo>
                  <a:lnTo>
                    <a:pt x="39418" y="1025339"/>
                  </a:lnTo>
                  <a:lnTo>
                    <a:pt x="40961" y="1044086"/>
                  </a:lnTo>
                  <a:lnTo>
                    <a:pt x="41989" y="1063110"/>
                  </a:lnTo>
                  <a:lnTo>
                    <a:pt x="43132" y="1101648"/>
                  </a:lnTo>
                  <a:lnTo>
                    <a:pt x="44046" y="120393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3956852" y="3699884"/>
              <a:ext cx="349843" cy="641002"/>
            </a:xfrm>
            <a:custGeom>
              <a:avLst/>
              <a:gdLst/>
              <a:ahLst/>
              <a:cxnLst/>
              <a:rect l="0" t="0" r="0" b="0"/>
              <a:pathLst>
                <a:path w="349843" h="641002">
                  <a:moveTo>
                    <a:pt x="158975" y="0"/>
                  </a:moveTo>
                  <a:lnTo>
                    <a:pt x="143387" y="23382"/>
                  </a:lnTo>
                  <a:lnTo>
                    <a:pt x="137163" y="35164"/>
                  </a:lnTo>
                  <a:lnTo>
                    <a:pt x="131383" y="47913"/>
                  </a:lnTo>
                  <a:lnTo>
                    <a:pt x="125899" y="61306"/>
                  </a:lnTo>
                  <a:lnTo>
                    <a:pt x="120611" y="76760"/>
                  </a:lnTo>
                  <a:lnTo>
                    <a:pt x="115454" y="93588"/>
                  </a:lnTo>
                  <a:lnTo>
                    <a:pt x="105374" y="129687"/>
                  </a:lnTo>
                  <a:lnTo>
                    <a:pt x="95456" y="167482"/>
                  </a:lnTo>
                  <a:lnTo>
                    <a:pt x="90528" y="185065"/>
                  </a:lnTo>
                  <a:lnTo>
                    <a:pt x="80701" y="217653"/>
                  </a:lnTo>
                  <a:lnTo>
                    <a:pt x="74166" y="236457"/>
                  </a:lnTo>
                  <a:lnTo>
                    <a:pt x="58204" y="279102"/>
                  </a:lnTo>
                  <a:lnTo>
                    <a:pt x="49379" y="300262"/>
                  </a:lnTo>
                  <a:lnTo>
                    <a:pt x="40234" y="320894"/>
                  </a:lnTo>
                  <a:lnTo>
                    <a:pt x="30874" y="341174"/>
                  </a:lnTo>
                  <a:lnTo>
                    <a:pt x="24634" y="362850"/>
                  </a:lnTo>
                  <a:lnTo>
                    <a:pt x="20474" y="385458"/>
                  </a:lnTo>
                  <a:lnTo>
                    <a:pt x="17701" y="408687"/>
                  </a:lnTo>
                  <a:lnTo>
                    <a:pt x="14221" y="430698"/>
                  </a:lnTo>
                  <a:lnTo>
                    <a:pt x="10269" y="451898"/>
                  </a:lnTo>
                  <a:lnTo>
                    <a:pt x="6004" y="472556"/>
                  </a:lnTo>
                  <a:lnTo>
                    <a:pt x="3160" y="494485"/>
                  </a:lnTo>
                  <a:lnTo>
                    <a:pt x="1264" y="517261"/>
                  </a:lnTo>
                  <a:lnTo>
                    <a:pt x="0" y="540602"/>
                  </a:lnTo>
                  <a:lnTo>
                    <a:pt x="2421" y="561056"/>
                  </a:lnTo>
                  <a:lnTo>
                    <a:pt x="7297" y="579586"/>
                  </a:lnTo>
                  <a:lnTo>
                    <a:pt x="13810" y="596834"/>
                  </a:lnTo>
                  <a:lnTo>
                    <a:pt x="23046" y="609964"/>
                  </a:lnTo>
                  <a:lnTo>
                    <a:pt x="34098" y="620349"/>
                  </a:lnTo>
                  <a:lnTo>
                    <a:pt x="46359" y="628903"/>
                  </a:lnTo>
                  <a:lnTo>
                    <a:pt x="61059" y="634606"/>
                  </a:lnTo>
                  <a:lnTo>
                    <a:pt x="77384" y="638408"/>
                  </a:lnTo>
                  <a:lnTo>
                    <a:pt x="94793" y="640942"/>
                  </a:lnTo>
                  <a:lnTo>
                    <a:pt x="112924" y="641001"/>
                  </a:lnTo>
                  <a:lnTo>
                    <a:pt x="131537" y="639408"/>
                  </a:lnTo>
                  <a:lnTo>
                    <a:pt x="150472" y="636716"/>
                  </a:lnTo>
                  <a:lnTo>
                    <a:pt x="169619" y="633289"/>
                  </a:lnTo>
                  <a:lnTo>
                    <a:pt x="188910" y="629373"/>
                  </a:lnTo>
                  <a:lnTo>
                    <a:pt x="208296" y="625131"/>
                  </a:lnTo>
                  <a:lnTo>
                    <a:pt x="226114" y="619041"/>
                  </a:lnTo>
                  <a:lnTo>
                    <a:pt x="242887" y="611717"/>
                  </a:lnTo>
                  <a:lnTo>
                    <a:pt x="258962" y="603573"/>
                  </a:lnTo>
                  <a:lnTo>
                    <a:pt x="274574" y="596511"/>
                  </a:lnTo>
                  <a:lnTo>
                    <a:pt x="289875" y="590173"/>
                  </a:lnTo>
                  <a:lnTo>
                    <a:pt x="349842" y="5726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4292044" y="3876069"/>
              <a:ext cx="88062" cy="778151"/>
            </a:xfrm>
            <a:custGeom>
              <a:avLst/>
              <a:gdLst/>
              <a:ahLst/>
              <a:cxnLst/>
              <a:rect l="0" t="0" r="0" b="0"/>
              <a:pathLst>
                <a:path w="88062" h="778151">
                  <a:moveTo>
                    <a:pt x="88061" y="0"/>
                  </a:moveTo>
                  <a:lnTo>
                    <a:pt x="80267" y="23382"/>
                  </a:lnTo>
                  <a:lnTo>
                    <a:pt x="76339" y="36796"/>
                  </a:lnTo>
                  <a:lnTo>
                    <a:pt x="67625" y="69100"/>
                  </a:lnTo>
                  <a:lnTo>
                    <a:pt x="53548" y="123974"/>
                  </a:lnTo>
                  <a:lnTo>
                    <a:pt x="43901" y="166574"/>
                  </a:lnTo>
                  <a:lnTo>
                    <a:pt x="39045" y="189354"/>
                  </a:lnTo>
                  <a:lnTo>
                    <a:pt x="35808" y="214329"/>
                  </a:lnTo>
                  <a:lnTo>
                    <a:pt x="33649" y="240766"/>
                  </a:lnTo>
                  <a:lnTo>
                    <a:pt x="32210" y="268179"/>
                  </a:lnTo>
                  <a:lnTo>
                    <a:pt x="29620" y="291349"/>
                  </a:lnTo>
                  <a:lnTo>
                    <a:pt x="26261" y="311689"/>
                  </a:lnTo>
                  <a:lnTo>
                    <a:pt x="22391" y="330143"/>
                  </a:lnTo>
                  <a:lnTo>
                    <a:pt x="13741" y="376750"/>
                  </a:lnTo>
                  <a:lnTo>
                    <a:pt x="9150" y="402881"/>
                  </a:lnTo>
                  <a:lnTo>
                    <a:pt x="6089" y="426828"/>
                  </a:lnTo>
                  <a:lnTo>
                    <a:pt x="4049" y="449318"/>
                  </a:lnTo>
                  <a:lnTo>
                    <a:pt x="2689" y="470836"/>
                  </a:lnTo>
                  <a:lnTo>
                    <a:pt x="1782" y="494970"/>
                  </a:lnTo>
                  <a:lnTo>
                    <a:pt x="506" y="574069"/>
                  </a:lnTo>
                  <a:lnTo>
                    <a:pt x="0" y="732615"/>
                  </a:lnTo>
                  <a:lnTo>
                    <a:pt x="14650" y="77815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4497561" y="4345895"/>
              <a:ext cx="337689" cy="396418"/>
            </a:xfrm>
            <a:custGeom>
              <a:avLst/>
              <a:gdLst/>
              <a:ahLst/>
              <a:cxnLst/>
              <a:rect l="0" t="0" r="0" b="0"/>
              <a:pathLst>
                <a:path w="337689" h="396418">
                  <a:moveTo>
                    <a:pt x="0" y="0"/>
                  </a:moveTo>
                  <a:lnTo>
                    <a:pt x="69026" y="69026"/>
                  </a:lnTo>
                  <a:lnTo>
                    <a:pt x="78644" y="80275"/>
                  </a:lnTo>
                  <a:lnTo>
                    <a:pt x="88319" y="92669"/>
                  </a:lnTo>
                  <a:lnTo>
                    <a:pt x="98032" y="105826"/>
                  </a:lnTo>
                  <a:lnTo>
                    <a:pt x="109401" y="119491"/>
                  </a:lnTo>
                  <a:lnTo>
                    <a:pt x="121874" y="133495"/>
                  </a:lnTo>
                  <a:lnTo>
                    <a:pt x="135084" y="147725"/>
                  </a:lnTo>
                  <a:lnTo>
                    <a:pt x="148784" y="163737"/>
                  </a:lnTo>
                  <a:lnTo>
                    <a:pt x="162812" y="180937"/>
                  </a:lnTo>
                  <a:lnTo>
                    <a:pt x="177057" y="198929"/>
                  </a:lnTo>
                  <a:lnTo>
                    <a:pt x="189818" y="217450"/>
                  </a:lnTo>
                  <a:lnTo>
                    <a:pt x="201587" y="236322"/>
                  </a:lnTo>
                  <a:lnTo>
                    <a:pt x="212696" y="255428"/>
                  </a:lnTo>
                  <a:lnTo>
                    <a:pt x="233739" y="289709"/>
                  </a:lnTo>
                  <a:lnTo>
                    <a:pt x="263930" y="336523"/>
                  </a:lnTo>
                  <a:lnTo>
                    <a:pt x="273834" y="351593"/>
                  </a:lnTo>
                  <a:lnTo>
                    <a:pt x="285331" y="363272"/>
                  </a:lnTo>
                  <a:lnTo>
                    <a:pt x="297890" y="372689"/>
                  </a:lnTo>
                  <a:lnTo>
                    <a:pt x="337688" y="3964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4526926" y="4257803"/>
              <a:ext cx="411099" cy="440463"/>
            </a:xfrm>
            <a:custGeom>
              <a:avLst/>
              <a:gdLst/>
              <a:ahLst/>
              <a:cxnLst/>
              <a:rect l="0" t="0" r="0" b="0"/>
              <a:pathLst>
                <a:path w="411099" h="440463">
                  <a:moveTo>
                    <a:pt x="411098" y="0"/>
                  </a:moveTo>
                  <a:lnTo>
                    <a:pt x="395509" y="15588"/>
                  </a:lnTo>
                  <a:lnTo>
                    <a:pt x="387655" y="25074"/>
                  </a:lnTo>
                  <a:lnTo>
                    <a:pt x="379156" y="36293"/>
                  </a:lnTo>
                  <a:lnTo>
                    <a:pt x="370227" y="48665"/>
                  </a:lnTo>
                  <a:lnTo>
                    <a:pt x="361012" y="60176"/>
                  </a:lnTo>
                  <a:lnTo>
                    <a:pt x="351606" y="71113"/>
                  </a:lnTo>
                  <a:lnTo>
                    <a:pt x="342072" y="81667"/>
                  </a:lnTo>
                  <a:lnTo>
                    <a:pt x="332454" y="93597"/>
                  </a:lnTo>
                  <a:lnTo>
                    <a:pt x="322779" y="106444"/>
                  </a:lnTo>
                  <a:lnTo>
                    <a:pt x="303329" y="133770"/>
                  </a:lnTo>
                  <a:lnTo>
                    <a:pt x="283809" y="162227"/>
                  </a:lnTo>
                  <a:lnTo>
                    <a:pt x="270773" y="176668"/>
                  </a:lnTo>
                  <a:lnTo>
                    <a:pt x="255557" y="191189"/>
                  </a:lnTo>
                  <a:lnTo>
                    <a:pt x="238887" y="205764"/>
                  </a:lnTo>
                  <a:lnTo>
                    <a:pt x="211665" y="230659"/>
                  </a:lnTo>
                  <a:lnTo>
                    <a:pt x="177997" y="263017"/>
                  </a:lnTo>
                  <a:lnTo>
                    <a:pt x="0" y="44046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4996752" y="4389942"/>
              <a:ext cx="543238" cy="44047"/>
            </a:xfrm>
            <a:custGeom>
              <a:avLst/>
              <a:gdLst/>
              <a:ahLst/>
              <a:cxnLst/>
              <a:rect l="0" t="0" r="0" b="0"/>
              <a:pathLst>
                <a:path w="543238" h="44047">
                  <a:moveTo>
                    <a:pt x="0" y="0"/>
                  </a:moveTo>
                  <a:lnTo>
                    <a:pt x="15588" y="15588"/>
                  </a:lnTo>
                  <a:lnTo>
                    <a:pt x="26706" y="20180"/>
                  </a:lnTo>
                  <a:lnTo>
                    <a:pt x="40642" y="23241"/>
                  </a:lnTo>
                  <a:lnTo>
                    <a:pt x="56459" y="25282"/>
                  </a:lnTo>
                  <a:lnTo>
                    <a:pt x="73529" y="26643"/>
                  </a:lnTo>
                  <a:lnTo>
                    <a:pt x="91434" y="27549"/>
                  </a:lnTo>
                  <a:lnTo>
                    <a:pt x="128730" y="28557"/>
                  </a:lnTo>
                  <a:lnTo>
                    <a:pt x="283912" y="29332"/>
                  </a:lnTo>
                  <a:lnTo>
                    <a:pt x="301837" y="30974"/>
                  </a:lnTo>
                  <a:lnTo>
                    <a:pt x="318681" y="33700"/>
                  </a:lnTo>
                  <a:lnTo>
                    <a:pt x="334805" y="37149"/>
                  </a:lnTo>
                  <a:lnTo>
                    <a:pt x="352079" y="39448"/>
                  </a:lnTo>
                  <a:lnTo>
                    <a:pt x="370121" y="40980"/>
                  </a:lnTo>
                  <a:lnTo>
                    <a:pt x="388674" y="42002"/>
                  </a:lnTo>
                  <a:lnTo>
                    <a:pt x="431040" y="43137"/>
                  </a:lnTo>
                  <a:lnTo>
                    <a:pt x="543237" y="440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5921723" y="3934797"/>
              <a:ext cx="14683" cy="14683"/>
            </a:xfrm>
            <a:custGeom>
              <a:avLst/>
              <a:gdLst/>
              <a:ahLst/>
              <a:cxnLst/>
              <a:rect l="0" t="0" r="0" b="0"/>
              <a:pathLst>
                <a:path w="14683" h="14683">
                  <a:moveTo>
                    <a:pt x="14682" y="14682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5589970" y="3978843"/>
              <a:ext cx="390483" cy="983701"/>
            </a:xfrm>
            <a:custGeom>
              <a:avLst/>
              <a:gdLst/>
              <a:ahLst/>
              <a:cxnLst/>
              <a:rect l="0" t="0" r="0" b="0"/>
              <a:pathLst>
                <a:path w="390483" h="983701">
                  <a:moveTo>
                    <a:pt x="126204" y="0"/>
                  </a:moveTo>
                  <a:lnTo>
                    <a:pt x="110615" y="15589"/>
                  </a:lnTo>
                  <a:lnTo>
                    <a:pt x="101129" y="23444"/>
                  </a:lnTo>
                  <a:lnTo>
                    <a:pt x="89911" y="31943"/>
                  </a:lnTo>
                  <a:lnTo>
                    <a:pt x="77539" y="40871"/>
                  </a:lnTo>
                  <a:lnTo>
                    <a:pt x="66028" y="51717"/>
                  </a:lnTo>
                  <a:lnTo>
                    <a:pt x="55091" y="63843"/>
                  </a:lnTo>
                  <a:lnTo>
                    <a:pt x="44537" y="76820"/>
                  </a:lnTo>
                  <a:lnTo>
                    <a:pt x="34239" y="90365"/>
                  </a:lnTo>
                  <a:lnTo>
                    <a:pt x="14095" y="118467"/>
                  </a:lnTo>
                  <a:lnTo>
                    <a:pt x="7419" y="134444"/>
                  </a:lnTo>
                  <a:lnTo>
                    <a:pt x="2968" y="151620"/>
                  </a:lnTo>
                  <a:lnTo>
                    <a:pt x="0" y="169597"/>
                  </a:lnTo>
                  <a:lnTo>
                    <a:pt x="1285" y="186475"/>
                  </a:lnTo>
                  <a:lnTo>
                    <a:pt x="5404" y="202621"/>
                  </a:lnTo>
                  <a:lnTo>
                    <a:pt x="11412" y="218279"/>
                  </a:lnTo>
                  <a:lnTo>
                    <a:pt x="18681" y="233612"/>
                  </a:lnTo>
                  <a:lnTo>
                    <a:pt x="26789" y="248728"/>
                  </a:lnTo>
                  <a:lnTo>
                    <a:pt x="35457" y="263699"/>
                  </a:lnTo>
                  <a:lnTo>
                    <a:pt x="46130" y="276943"/>
                  </a:lnTo>
                  <a:lnTo>
                    <a:pt x="58139" y="289034"/>
                  </a:lnTo>
                  <a:lnTo>
                    <a:pt x="71039" y="300358"/>
                  </a:lnTo>
                  <a:lnTo>
                    <a:pt x="86165" y="307908"/>
                  </a:lnTo>
                  <a:lnTo>
                    <a:pt x="102774" y="312941"/>
                  </a:lnTo>
                  <a:lnTo>
                    <a:pt x="120372" y="316296"/>
                  </a:lnTo>
                  <a:lnTo>
                    <a:pt x="140261" y="316901"/>
                  </a:lnTo>
                  <a:lnTo>
                    <a:pt x="161676" y="315674"/>
                  </a:lnTo>
                  <a:lnTo>
                    <a:pt x="184110" y="313224"/>
                  </a:lnTo>
                  <a:lnTo>
                    <a:pt x="203960" y="308328"/>
                  </a:lnTo>
                  <a:lnTo>
                    <a:pt x="222088" y="301801"/>
                  </a:lnTo>
                  <a:lnTo>
                    <a:pt x="239067" y="294188"/>
                  </a:lnTo>
                  <a:lnTo>
                    <a:pt x="253649" y="284218"/>
                  </a:lnTo>
                  <a:lnTo>
                    <a:pt x="266633" y="272677"/>
                  </a:lnTo>
                  <a:lnTo>
                    <a:pt x="278552" y="260089"/>
                  </a:lnTo>
                  <a:lnTo>
                    <a:pt x="289761" y="246803"/>
                  </a:lnTo>
                  <a:lnTo>
                    <a:pt x="300495" y="233052"/>
                  </a:lnTo>
                  <a:lnTo>
                    <a:pt x="310914" y="218991"/>
                  </a:lnTo>
                  <a:lnTo>
                    <a:pt x="331192" y="190316"/>
                  </a:lnTo>
                  <a:lnTo>
                    <a:pt x="341167" y="175818"/>
                  </a:lnTo>
                  <a:lnTo>
                    <a:pt x="349449" y="161258"/>
                  </a:lnTo>
                  <a:lnTo>
                    <a:pt x="356601" y="146658"/>
                  </a:lnTo>
                  <a:lnTo>
                    <a:pt x="363001" y="132030"/>
                  </a:lnTo>
                  <a:lnTo>
                    <a:pt x="374461" y="102726"/>
                  </a:lnTo>
                  <a:lnTo>
                    <a:pt x="379802" y="88061"/>
                  </a:lnTo>
                  <a:lnTo>
                    <a:pt x="383361" y="71758"/>
                  </a:lnTo>
                  <a:lnTo>
                    <a:pt x="385735" y="54364"/>
                  </a:lnTo>
                  <a:lnTo>
                    <a:pt x="388372" y="30688"/>
                  </a:lnTo>
                  <a:lnTo>
                    <a:pt x="389075" y="33509"/>
                  </a:lnTo>
                  <a:lnTo>
                    <a:pt x="389857" y="54045"/>
                  </a:lnTo>
                  <a:lnTo>
                    <a:pt x="390474" y="270250"/>
                  </a:lnTo>
                  <a:lnTo>
                    <a:pt x="388846" y="297624"/>
                  </a:lnTo>
                  <a:lnTo>
                    <a:pt x="386128" y="325661"/>
                  </a:lnTo>
                  <a:lnTo>
                    <a:pt x="382685" y="354140"/>
                  </a:lnTo>
                  <a:lnTo>
                    <a:pt x="380390" y="384546"/>
                  </a:lnTo>
                  <a:lnTo>
                    <a:pt x="378859" y="416236"/>
                  </a:lnTo>
                  <a:lnTo>
                    <a:pt x="377839" y="448782"/>
                  </a:lnTo>
                  <a:lnTo>
                    <a:pt x="375528" y="475373"/>
                  </a:lnTo>
                  <a:lnTo>
                    <a:pt x="372355" y="497994"/>
                  </a:lnTo>
                  <a:lnTo>
                    <a:pt x="368610" y="517969"/>
                  </a:lnTo>
                  <a:lnTo>
                    <a:pt x="366112" y="542705"/>
                  </a:lnTo>
                  <a:lnTo>
                    <a:pt x="364448" y="570616"/>
                  </a:lnTo>
                  <a:lnTo>
                    <a:pt x="362598" y="628816"/>
                  </a:lnTo>
                  <a:lnTo>
                    <a:pt x="361410" y="736991"/>
                  </a:lnTo>
                  <a:lnTo>
                    <a:pt x="361135" y="898951"/>
                  </a:lnTo>
                  <a:lnTo>
                    <a:pt x="362760" y="917413"/>
                  </a:lnTo>
                  <a:lnTo>
                    <a:pt x="365475" y="934614"/>
                  </a:lnTo>
                  <a:lnTo>
                    <a:pt x="390482" y="983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6171318" y="4478034"/>
              <a:ext cx="748787" cy="14683"/>
            </a:xfrm>
            <a:custGeom>
              <a:avLst/>
              <a:gdLst/>
              <a:ahLst/>
              <a:cxnLst/>
              <a:rect l="0" t="0" r="0" b="0"/>
              <a:pathLst>
                <a:path w="748787" h="14683">
                  <a:moveTo>
                    <a:pt x="0" y="14682"/>
                  </a:moveTo>
                  <a:lnTo>
                    <a:pt x="38972" y="14682"/>
                  </a:lnTo>
                  <a:lnTo>
                    <a:pt x="58608" y="13051"/>
                  </a:lnTo>
                  <a:lnTo>
                    <a:pt x="79855" y="10332"/>
                  </a:lnTo>
                  <a:lnTo>
                    <a:pt x="102177" y="6888"/>
                  </a:lnTo>
                  <a:lnTo>
                    <a:pt x="123584" y="4592"/>
                  </a:lnTo>
                  <a:lnTo>
                    <a:pt x="144381" y="3061"/>
                  </a:lnTo>
                  <a:lnTo>
                    <a:pt x="164770" y="2041"/>
                  </a:lnTo>
                  <a:lnTo>
                    <a:pt x="204826" y="907"/>
                  </a:lnTo>
                  <a:lnTo>
                    <a:pt x="342540" y="53"/>
                  </a:lnTo>
                  <a:lnTo>
                    <a:pt x="74878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6435596" y="4683583"/>
              <a:ext cx="778151" cy="44048"/>
            </a:xfrm>
            <a:custGeom>
              <a:avLst/>
              <a:gdLst/>
              <a:ahLst/>
              <a:cxnLst/>
              <a:rect l="0" t="0" r="0" b="0"/>
              <a:pathLst>
                <a:path w="778151" h="44048">
                  <a:moveTo>
                    <a:pt x="0" y="44047"/>
                  </a:moveTo>
                  <a:lnTo>
                    <a:pt x="94382" y="44047"/>
                  </a:lnTo>
                  <a:lnTo>
                    <a:pt x="111862" y="42415"/>
                  </a:lnTo>
                  <a:lnTo>
                    <a:pt x="128409" y="39696"/>
                  </a:lnTo>
                  <a:lnTo>
                    <a:pt x="144334" y="36252"/>
                  </a:lnTo>
                  <a:lnTo>
                    <a:pt x="163108" y="33956"/>
                  </a:lnTo>
                  <a:lnTo>
                    <a:pt x="183780" y="32426"/>
                  </a:lnTo>
                  <a:lnTo>
                    <a:pt x="205719" y="31405"/>
                  </a:lnTo>
                  <a:lnTo>
                    <a:pt x="230132" y="29094"/>
                  </a:lnTo>
                  <a:lnTo>
                    <a:pt x="256197" y="25921"/>
                  </a:lnTo>
                  <a:lnTo>
                    <a:pt x="283360" y="22175"/>
                  </a:lnTo>
                  <a:lnTo>
                    <a:pt x="307995" y="19677"/>
                  </a:lnTo>
                  <a:lnTo>
                    <a:pt x="330943" y="18012"/>
                  </a:lnTo>
                  <a:lnTo>
                    <a:pt x="352767" y="16902"/>
                  </a:lnTo>
                  <a:lnTo>
                    <a:pt x="377105" y="14531"/>
                  </a:lnTo>
                  <a:lnTo>
                    <a:pt x="403118" y="11319"/>
                  </a:lnTo>
                  <a:lnTo>
                    <a:pt x="430248" y="7546"/>
                  </a:lnTo>
                  <a:lnTo>
                    <a:pt x="459754" y="5031"/>
                  </a:lnTo>
                  <a:lnTo>
                    <a:pt x="490844" y="3354"/>
                  </a:lnTo>
                  <a:lnTo>
                    <a:pt x="552579" y="1491"/>
                  </a:lnTo>
                  <a:lnTo>
                    <a:pt x="658671" y="295"/>
                  </a:lnTo>
                  <a:lnTo>
                    <a:pt x="77815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7360567" y="4566127"/>
              <a:ext cx="367053" cy="58729"/>
            </a:xfrm>
            <a:custGeom>
              <a:avLst/>
              <a:gdLst/>
              <a:ahLst/>
              <a:cxnLst/>
              <a:rect l="0" t="0" r="0" b="0"/>
              <a:pathLst>
                <a:path w="367053" h="58729">
                  <a:moveTo>
                    <a:pt x="0" y="58728"/>
                  </a:moveTo>
                  <a:lnTo>
                    <a:pt x="38971" y="50934"/>
                  </a:lnTo>
                  <a:lnTo>
                    <a:pt x="75505" y="42757"/>
                  </a:lnTo>
                  <a:lnTo>
                    <a:pt x="94383" y="38292"/>
                  </a:lnTo>
                  <a:lnTo>
                    <a:pt x="115125" y="35316"/>
                  </a:lnTo>
                  <a:lnTo>
                    <a:pt x="137110" y="33332"/>
                  </a:lnTo>
                  <a:lnTo>
                    <a:pt x="159923" y="32009"/>
                  </a:lnTo>
                  <a:lnTo>
                    <a:pt x="180026" y="29496"/>
                  </a:lnTo>
                  <a:lnTo>
                    <a:pt x="198322" y="26189"/>
                  </a:lnTo>
                  <a:lnTo>
                    <a:pt x="215413" y="22353"/>
                  </a:lnTo>
                  <a:lnTo>
                    <a:pt x="234963" y="19796"/>
                  </a:lnTo>
                  <a:lnTo>
                    <a:pt x="256154" y="18091"/>
                  </a:lnTo>
                  <a:lnTo>
                    <a:pt x="278438" y="16955"/>
                  </a:lnTo>
                  <a:lnTo>
                    <a:pt x="298188" y="14566"/>
                  </a:lnTo>
                  <a:lnTo>
                    <a:pt x="316249" y="11342"/>
                  </a:lnTo>
                  <a:lnTo>
                    <a:pt x="36705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7857638" y="4245162"/>
              <a:ext cx="486629" cy="761428"/>
            </a:xfrm>
            <a:custGeom>
              <a:avLst/>
              <a:gdLst/>
              <a:ahLst/>
              <a:cxnLst/>
              <a:rect l="0" t="0" r="0" b="0"/>
              <a:pathLst>
                <a:path w="486629" h="761428">
                  <a:moveTo>
                    <a:pt x="178305" y="12641"/>
                  </a:moveTo>
                  <a:lnTo>
                    <a:pt x="209482" y="4847"/>
                  </a:lnTo>
                  <a:lnTo>
                    <a:pt x="226822" y="2551"/>
                  </a:lnTo>
                  <a:lnTo>
                    <a:pt x="246540" y="1020"/>
                  </a:lnTo>
                  <a:lnTo>
                    <a:pt x="267841" y="0"/>
                  </a:lnTo>
                  <a:lnTo>
                    <a:pt x="286936" y="2582"/>
                  </a:lnTo>
                  <a:lnTo>
                    <a:pt x="304559" y="7566"/>
                  </a:lnTo>
                  <a:lnTo>
                    <a:pt x="321203" y="14152"/>
                  </a:lnTo>
                  <a:lnTo>
                    <a:pt x="337192" y="21805"/>
                  </a:lnTo>
                  <a:lnTo>
                    <a:pt x="352746" y="30170"/>
                  </a:lnTo>
                  <a:lnTo>
                    <a:pt x="368009" y="39009"/>
                  </a:lnTo>
                  <a:lnTo>
                    <a:pt x="381448" y="49795"/>
                  </a:lnTo>
                  <a:lnTo>
                    <a:pt x="393669" y="61881"/>
                  </a:lnTo>
                  <a:lnTo>
                    <a:pt x="405080" y="74832"/>
                  </a:lnTo>
                  <a:lnTo>
                    <a:pt x="415949" y="88360"/>
                  </a:lnTo>
                  <a:lnTo>
                    <a:pt x="426458" y="102273"/>
                  </a:lnTo>
                  <a:lnTo>
                    <a:pt x="436727" y="116441"/>
                  </a:lnTo>
                  <a:lnTo>
                    <a:pt x="445204" y="132413"/>
                  </a:lnTo>
                  <a:lnTo>
                    <a:pt x="452487" y="149586"/>
                  </a:lnTo>
                  <a:lnTo>
                    <a:pt x="458973" y="167560"/>
                  </a:lnTo>
                  <a:lnTo>
                    <a:pt x="461666" y="187699"/>
                  </a:lnTo>
                  <a:lnTo>
                    <a:pt x="461830" y="209282"/>
                  </a:lnTo>
                  <a:lnTo>
                    <a:pt x="460308" y="231828"/>
                  </a:lnTo>
                  <a:lnTo>
                    <a:pt x="456031" y="255015"/>
                  </a:lnTo>
                  <a:lnTo>
                    <a:pt x="449916" y="278629"/>
                  </a:lnTo>
                  <a:lnTo>
                    <a:pt x="442577" y="302529"/>
                  </a:lnTo>
                  <a:lnTo>
                    <a:pt x="434423" y="321725"/>
                  </a:lnTo>
                  <a:lnTo>
                    <a:pt x="425723" y="337785"/>
                  </a:lnTo>
                  <a:lnTo>
                    <a:pt x="416660" y="351754"/>
                  </a:lnTo>
                  <a:lnTo>
                    <a:pt x="408988" y="365961"/>
                  </a:lnTo>
                  <a:lnTo>
                    <a:pt x="402241" y="380326"/>
                  </a:lnTo>
                  <a:lnTo>
                    <a:pt x="396112" y="394797"/>
                  </a:lnTo>
                  <a:lnTo>
                    <a:pt x="388764" y="407707"/>
                  </a:lnTo>
                  <a:lnTo>
                    <a:pt x="380601" y="419577"/>
                  </a:lnTo>
                  <a:lnTo>
                    <a:pt x="371897" y="430752"/>
                  </a:lnTo>
                  <a:lnTo>
                    <a:pt x="362832" y="441465"/>
                  </a:lnTo>
                  <a:lnTo>
                    <a:pt x="353525" y="451870"/>
                  </a:lnTo>
                  <a:lnTo>
                    <a:pt x="334485" y="472131"/>
                  </a:lnTo>
                  <a:lnTo>
                    <a:pt x="315147" y="492012"/>
                  </a:lnTo>
                  <a:lnTo>
                    <a:pt x="302160" y="503512"/>
                  </a:lnTo>
                  <a:lnTo>
                    <a:pt x="286977" y="516074"/>
                  </a:lnTo>
                  <a:lnTo>
                    <a:pt x="270329" y="529341"/>
                  </a:lnTo>
                  <a:lnTo>
                    <a:pt x="252705" y="541450"/>
                  </a:lnTo>
                  <a:lnTo>
                    <a:pt x="234430" y="552785"/>
                  </a:lnTo>
                  <a:lnTo>
                    <a:pt x="215722" y="563604"/>
                  </a:lnTo>
                  <a:lnTo>
                    <a:pt x="196724" y="572448"/>
                  </a:lnTo>
                  <a:lnTo>
                    <a:pt x="177533" y="579975"/>
                  </a:lnTo>
                  <a:lnTo>
                    <a:pt x="158214" y="586625"/>
                  </a:lnTo>
                  <a:lnTo>
                    <a:pt x="138810" y="591058"/>
                  </a:lnTo>
                  <a:lnTo>
                    <a:pt x="119347" y="594013"/>
                  </a:lnTo>
                  <a:lnTo>
                    <a:pt x="99848" y="595984"/>
                  </a:lnTo>
                  <a:lnTo>
                    <a:pt x="80323" y="594035"/>
                  </a:lnTo>
                  <a:lnTo>
                    <a:pt x="60780" y="589472"/>
                  </a:lnTo>
                  <a:lnTo>
                    <a:pt x="41227" y="583168"/>
                  </a:lnTo>
                  <a:lnTo>
                    <a:pt x="26560" y="574071"/>
                  </a:lnTo>
                  <a:lnTo>
                    <a:pt x="15150" y="563113"/>
                  </a:lnTo>
                  <a:lnTo>
                    <a:pt x="5913" y="550913"/>
                  </a:lnTo>
                  <a:lnTo>
                    <a:pt x="1386" y="536255"/>
                  </a:lnTo>
                  <a:lnTo>
                    <a:pt x="0" y="519957"/>
                  </a:lnTo>
                  <a:lnTo>
                    <a:pt x="706" y="502566"/>
                  </a:lnTo>
                  <a:lnTo>
                    <a:pt x="4440" y="486079"/>
                  </a:lnTo>
                  <a:lnTo>
                    <a:pt x="10192" y="470193"/>
                  </a:lnTo>
                  <a:lnTo>
                    <a:pt x="17289" y="454708"/>
                  </a:lnTo>
                  <a:lnTo>
                    <a:pt x="26915" y="442754"/>
                  </a:lnTo>
                  <a:lnTo>
                    <a:pt x="38226" y="433153"/>
                  </a:lnTo>
                  <a:lnTo>
                    <a:pt x="50661" y="425121"/>
                  </a:lnTo>
                  <a:lnTo>
                    <a:pt x="67107" y="421398"/>
                  </a:lnTo>
                  <a:lnTo>
                    <a:pt x="86229" y="420547"/>
                  </a:lnTo>
                  <a:lnTo>
                    <a:pt x="107133" y="421611"/>
                  </a:lnTo>
                  <a:lnTo>
                    <a:pt x="124332" y="425583"/>
                  </a:lnTo>
                  <a:lnTo>
                    <a:pt x="139060" y="431494"/>
                  </a:lnTo>
                  <a:lnTo>
                    <a:pt x="152142" y="438697"/>
                  </a:lnTo>
                  <a:lnTo>
                    <a:pt x="164125" y="446762"/>
                  </a:lnTo>
                  <a:lnTo>
                    <a:pt x="175377" y="455401"/>
                  </a:lnTo>
                  <a:lnTo>
                    <a:pt x="186141" y="464423"/>
                  </a:lnTo>
                  <a:lnTo>
                    <a:pt x="198211" y="475332"/>
                  </a:lnTo>
                  <a:lnTo>
                    <a:pt x="224673" y="500504"/>
                  </a:lnTo>
                  <a:lnTo>
                    <a:pt x="267086" y="542189"/>
                  </a:lnTo>
                  <a:lnTo>
                    <a:pt x="281538" y="558172"/>
                  </a:lnTo>
                  <a:lnTo>
                    <a:pt x="296068" y="575352"/>
                  </a:lnTo>
                  <a:lnTo>
                    <a:pt x="325261" y="611842"/>
                  </a:lnTo>
                  <a:lnTo>
                    <a:pt x="354550" y="649811"/>
                  </a:lnTo>
                  <a:lnTo>
                    <a:pt x="379530" y="684087"/>
                  </a:lnTo>
                  <a:lnTo>
                    <a:pt x="390760" y="700079"/>
                  </a:lnTo>
                  <a:lnTo>
                    <a:pt x="403139" y="714003"/>
                  </a:lnTo>
                  <a:lnTo>
                    <a:pt x="416287" y="726548"/>
                  </a:lnTo>
                  <a:lnTo>
                    <a:pt x="486628" y="7614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8564498" y="4243121"/>
              <a:ext cx="27270" cy="763469"/>
            </a:xfrm>
            <a:custGeom>
              <a:avLst/>
              <a:gdLst/>
              <a:ahLst/>
              <a:cxnLst/>
              <a:rect l="0" t="0" r="0" b="0"/>
              <a:pathLst>
                <a:path w="27270" h="763469">
                  <a:moveTo>
                    <a:pt x="0" y="0"/>
                  </a:moveTo>
                  <a:lnTo>
                    <a:pt x="0" y="159923"/>
                  </a:lnTo>
                  <a:lnTo>
                    <a:pt x="1631" y="183288"/>
                  </a:lnTo>
                  <a:lnTo>
                    <a:pt x="4350" y="207022"/>
                  </a:lnTo>
                  <a:lnTo>
                    <a:pt x="7794" y="231001"/>
                  </a:lnTo>
                  <a:lnTo>
                    <a:pt x="10090" y="258406"/>
                  </a:lnTo>
                  <a:lnTo>
                    <a:pt x="11620" y="288096"/>
                  </a:lnTo>
                  <a:lnTo>
                    <a:pt x="13321" y="349905"/>
                  </a:lnTo>
                  <a:lnTo>
                    <a:pt x="14077" y="410003"/>
                  </a:lnTo>
                  <a:lnTo>
                    <a:pt x="15910" y="434838"/>
                  </a:lnTo>
                  <a:lnTo>
                    <a:pt x="18764" y="456289"/>
                  </a:lnTo>
                  <a:lnTo>
                    <a:pt x="22297" y="475484"/>
                  </a:lnTo>
                  <a:lnTo>
                    <a:pt x="24652" y="498068"/>
                  </a:lnTo>
                  <a:lnTo>
                    <a:pt x="26223" y="522912"/>
                  </a:lnTo>
                  <a:lnTo>
                    <a:pt x="27269" y="549263"/>
                  </a:lnTo>
                  <a:lnTo>
                    <a:pt x="26336" y="574987"/>
                  </a:lnTo>
                  <a:lnTo>
                    <a:pt x="24083" y="600293"/>
                  </a:lnTo>
                  <a:lnTo>
                    <a:pt x="20949" y="625321"/>
                  </a:lnTo>
                  <a:lnTo>
                    <a:pt x="18860" y="648531"/>
                  </a:lnTo>
                  <a:lnTo>
                    <a:pt x="17468" y="670530"/>
                  </a:lnTo>
                  <a:lnTo>
                    <a:pt x="14682" y="7634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5290394" y="4845086"/>
              <a:ext cx="29365" cy="778151"/>
            </a:xfrm>
            <a:custGeom>
              <a:avLst/>
              <a:gdLst/>
              <a:ahLst/>
              <a:cxnLst/>
              <a:rect l="0" t="0" r="0" b="0"/>
              <a:pathLst>
                <a:path w="29365" h="778151">
                  <a:moveTo>
                    <a:pt x="29364" y="0"/>
                  </a:moveTo>
                  <a:lnTo>
                    <a:pt x="29364" y="31177"/>
                  </a:lnTo>
                  <a:lnTo>
                    <a:pt x="27732" y="45255"/>
                  </a:lnTo>
                  <a:lnTo>
                    <a:pt x="25014" y="59534"/>
                  </a:lnTo>
                  <a:lnTo>
                    <a:pt x="21570" y="73948"/>
                  </a:lnTo>
                  <a:lnTo>
                    <a:pt x="19274" y="93345"/>
                  </a:lnTo>
                  <a:lnTo>
                    <a:pt x="17743" y="116064"/>
                  </a:lnTo>
                  <a:lnTo>
                    <a:pt x="16723" y="140999"/>
                  </a:lnTo>
                  <a:lnTo>
                    <a:pt x="15589" y="199155"/>
                  </a:lnTo>
                  <a:lnTo>
                    <a:pt x="14735" y="369853"/>
                  </a:lnTo>
                  <a:lnTo>
                    <a:pt x="13086" y="390127"/>
                  </a:lnTo>
                  <a:lnTo>
                    <a:pt x="10355" y="410168"/>
                  </a:lnTo>
                  <a:lnTo>
                    <a:pt x="6903" y="430054"/>
                  </a:lnTo>
                  <a:lnTo>
                    <a:pt x="4602" y="449837"/>
                  </a:lnTo>
                  <a:lnTo>
                    <a:pt x="3068" y="469551"/>
                  </a:lnTo>
                  <a:lnTo>
                    <a:pt x="2045" y="489219"/>
                  </a:lnTo>
                  <a:lnTo>
                    <a:pt x="909" y="541524"/>
                  </a:lnTo>
                  <a:lnTo>
                    <a:pt x="0" y="77815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5143573" y="5153410"/>
              <a:ext cx="381735" cy="29365"/>
            </a:xfrm>
            <a:custGeom>
              <a:avLst/>
              <a:gdLst/>
              <a:ahLst/>
              <a:cxnLst/>
              <a:rect l="0" t="0" r="0" b="0"/>
              <a:pathLst>
                <a:path w="381735" h="29365">
                  <a:moveTo>
                    <a:pt x="0" y="29364"/>
                  </a:moveTo>
                  <a:lnTo>
                    <a:pt x="23383" y="21570"/>
                  </a:lnTo>
                  <a:lnTo>
                    <a:pt x="36796" y="19274"/>
                  </a:lnTo>
                  <a:lnTo>
                    <a:pt x="52263" y="17743"/>
                  </a:lnTo>
                  <a:lnTo>
                    <a:pt x="69100" y="16723"/>
                  </a:lnTo>
                  <a:lnTo>
                    <a:pt x="86850" y="14411"/>
                  </a:lnTo>
                  <a:lnTo>
                    <a:pt x="105209" y="11239"/>
                  </a:lnTo>
                  <a:lnTo>
                    <a:pt x="123974" y="7492"/>
                  </a:lnTo>
                  <a:lnTo>
                    <a:pt x="143009" y="4995"/>
                  </a:lnTo>
                  <a:lnTo>
                    <a:pt x="162224" y="3330"/>
                  </a:lnTo>
                  <a:lnTo>
                    <a:pt x="181560" y="2220"/>
                  </a:lnTo>
                  <a:lnTo>
                    <a:pt x="220445" y="987"/>
                  </a:lnTo>
                  <a:lnTo>
                    <a:pt x="38173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5589931" y="5024381"/>
              <a:ext cx="375839" cy="775041"/>
            </a:xfrm>
            <a:custGeom>
              <a:avLst/>
              <a:gdLst/>
              <a:ahLst/>
              <a:cxnLst/>
              <a:rect l="0" t="0" r="0" b="0"/>
              <a:pathLst>
                <a:path w="375839" h="775041">
                  <a:moveTo>
                    <a:pt x="361156" y="84983"/>
                  </a:moveTo>
                  <a:lnTo>
                    <a:pt x="337774" y="69394"/>
                  </a:lnTo>
                  <a:lnTo>
                    <a:pt x="327624" y="61539"/>
                  </a:lnTo>
                  <a:lnTo>
                    <a:pt x="317594" y="53040"/>
                  </a:lnTo>
                  <a:lnTo>
                    <a:pt x="307644" y="44112"/>
                  </a:lnTo>
                  <a:lnTo>
                    <a:pt x="296117" y="36528"/>
                  </a:lnTo>
                  <a:lnTo>
                    <a:pt x="283539" y="29841"/>
                  </a:lnTo>
                  <a:lnTo>
                    <a:pt x="270259" y="23751"/>
                  </a:lnTo>
                  <a:lnTo>
                    <a:pt x="254880" y="18060"/>
                  </a:lnTo>
                  <a:lnTo>
                    <a:pt x="238103" y="12635"/>
                  </a:lnTo>
                  <a:lnTo>
                    <a:pt x="220392" y="7387"/>
                  </a:lnTo>
                  <a:lnTo>
                    <a:pt x="202060" y="3888"/>
                  </a:lnTo>
                  <a:lnTo>
                    <a:pt x="183313" y="1555"/>
                  </a:lnTo>
                  <a:lnTo>
                    <a:pt x="164290" y="0"/>
                  </a:lnTo>
                  <a:lnTo>
                    <a:pt x="146713" y="595"/>
                  </a:lnTo>
                  <a:lnTo>
                    <a:pt x="130102" y="2623"/>
                  </a:lnTo>
                  <a:lnTo>
                    <a:pt x="114134" y="5606"/>
                  </a:lnTo>
                  <a:lnTo>
                    <a:pt x="100225" y="12489"/>
                  </a:lnTo>
                  <a:lnTo>
                    <a:pt x="87690" y="21971"/>
                  </a:lnTo>
                  <a:lnTo>
                    <a:pt x="76071" y="33187"/>
                  </a:lnTo>
                  <a:lnTo>
                    <a:pt x="65062" y="45558"/>
                  </a:lnTo>
                  <a:lnTo>
                    <a:pt x="54460" y="58700"/>
                  </a:lnTo>
                  <a:lnTo>
                    <a:pt x="44130" y="72355"/>
                  </a:lnTo>
                  <a:lnTo>
                    <a:pt x="23951" y="100578"/>
                  </a:lnTo>
                  <a:lnTo>
                    <a:pt x="14002" y="114956"/>
                  </a:lnTo>
                  <a:lnTo>
                    <a:pt x="7369" y="131066"/>
                  </a:lnTo>
                  <a:lnTo>
                    <a:pt x="2948" y="148332"/>
                  </a:lnTo>
                  <a:lnTo>
                    <a:pt x="0" y="166368"/>
                  </a:lnTo>
                  <a:lnTo>
                    <a:pt x="1297" y="183286"/>
                  </a:lnTo>
                  <a:lnTo>
                    <a:pt x="5425" y="199458"/>
                  </a:lnTo>
                  <a:lnTo>
                    <a:pt x="11440" y="215134"/>
                  </a:lnTo>
                  <a:lnTo>
                    <a:pt x="18712" y="228847"/>
                  </a:lnTo>
                  <a:lnTo>
                    <a:pt x="26823" y="241252"/>
                  </a:lnTo>
                  <a:lnTo>
                    <a:pt x="35493" y="252784"/>
                  </a:lnTo>
                  <a:lnTo>
                    <a:pt x="47798" y="263736"/>
                  </a:lnTo>
                  <a:lnTo>
                    <a:pt x="62527" y="274299"/>
                  </a:lnTo>
                  <a:lnTo>
                    <a:pt x="78872" y="284604"/>
                  </a:lnTo>
                  <a:lnTo>
                    <a:pt x="94662" y="289843"/>
                  </a:lnTo>
                  <a:lnTo>
                    <a:pt x="110083" y="291704"/>
                  </a:lnTo>
                  <a:lnTo>
                    <a:pt x="125258" y="291313"/>
                  </a:lnTo>
                  <a:lnTo>
                    <a:pt x="141899" y="289421"/>
                  </a:lnTo>
                  <a:lnTo>
                    <a:pt x="159519" y="286529"/>
                  </a:lnTo>
                  <a:lnTo>
                    <a:pt x="177791" y="282969"/>
                  </a:lnTo>
                  <a:lnTo>
                    <a:pt x="194867" y="278965"/>
                  </a:lnTo>
                  <a:lnTo>
                    <a:pt x="211144" y="274664"/>
                  </a:lnTo>
                  <a:lnTo>
                    <a:pt x="226890" y="270165"/>
                  </a:lnTo>
                  <a:lnTo>
                    <a:pt x="240650" y="262272"/>
                  </a:lnTo>
                  <a:lnTo>
                    <a:pt x="253086" y="252116"/>
                  </a:lnTo>
                  <a:lnTo>
                    <a:pt x="296488" y="208446"/>
                  </a:lnTo>
                  <a:lnTo>
                    <a:pt x="304994" y="196655"/>
                  </a:lnTo>
                  <a:lnTo>
                    <a:pt x="312295" y="183901"/>
                  </a:lnTo>
                  <a:lnTo>
                    <a:pt x="318794" y="170505"/>
                  </a:lnTo>
                  <a:lnTo>
                    <a:pt x="324758" y="156679"/>
                  </a:lnTo>
                  <a:lnTo>
                    <a:pt x="330365" y="142569"/>
                  </a:lnTo>
                  <a:lnTo>
                    <a:pt x="335735" y="128267"/>
                  </a:lnTo>
                  <a:lnTo>
                    <a:pt x="337683" y="112208"/>
                  </a:lnTo>
                  <a:lnTo>
                    <a:pt x="337351" y="94976"/>
                  </a:lnTo>
                  <a:lnTo>
                    <a:pt x="335498" y="76963"/>
                  </a:lnTo>
                  <a:lnTo>
                    <a:pt x="335894" y="69848"/>
                  </a:lnTo>
                  <a:lnTo>
                    <a:pt x="337789" y="69999"/>
                  </a:lnTo>
                  <a:lnTo>
                    <a:pt x="340684" y="74994"/>
                  </a:lnTo>
                  <a:lnTo>
                    <a:pt x="344246" y="86480"/>
                  </a:lnTo>
                  <a:lnTo>
                    <a:pt x="348251" y="102294"/>
                  </a:lnTo>
                  <a:lnTo>
                    <a:pt x="352553" y="120994"/>
                  </a:lnTo>
                  <a:lnTo>
                    <a:pt x="355421" y="141617"/>
                  </a:lnTo>
                  <a:lnTo>
                    <a:pt x="357333" y="163522"/>
                  </a:lnTo>
                  <a:lnTo>
                    <a:pt x="358607" y="186283"/>
                  </a:lnTo>
                  <a:lnTo>
                    <a:pt x="357826" y="209613"/>
                  </a:lnTo>
                  <a:lnTo>
                    <a:pt x="355673" y="233323"/>
                  </a:lnTo>
                  <a:lnTo>
                    <a:pt x="352607" y="257286"/>
                  </a:lnTo>
                  <a:lnTo>
                    <a:pt x="350563" y="283050"/>
                  </a:lnTo>
                  <a:lnTo>
                    <a:pt x="349200" y="310014"/>
                  </a:lnTo>
                  <a:lnTo>
                    <a:pt x="347686" y="366076"/>
                  </a:lnTo>
                  <a:lnTo>
                    <a:pt x="346634" y="503250"/>
                  </a:lnTo>
                  <a:lnTo>
                    <a:pt x="348212" y="528593"/>
                  </a:lnTo>
                  <a:lnTo>
                    <a:pt x="350896" y="553645"/>
                  </a:lnTo>
                  <a:lnTo>
                    <a:pt x="354316" y="578503"/>
                  </a:lnTo>
                  <a:lnTo>
                    <a:pt x="362466" y="627875"/>
                  </a:lnTo>
                  <a:lnTo>
                    <a:pt x="366924" y="652460"/>
                  </a:lnTo>
                  <a:lnTo>
                    <a:pt x="369895" y="675375"/>
                  </a:lnTo>
                  <a:lnTo>
                    <a:pt x="371877" y="697177"/>
                  </a:lnTo>
                  <a:lnTo>
                    <a:pt x="375838" y="7750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7552039" y="5241502"/>
              <a:ext cx="14078" cy="425782"/>
            </a:xfrm>
            <a:custGeom>
              <a:avLst/>
              <a:gdLst/>
              <a:ahLst/>
              <a:cxnLst/>
              <a:rect l="0" t="0" r="0" b="0"/>
              <a:pathLst>
                <a:path w="14078" h="425782">
                  <a:moveTo>
                    <a:pt x="14077" y="0"/>
                  </a:moveTo>
                  <a:lnTo>
                    <a:pt x="14077" y="31177"/>
                  </a:lnTo>
                  <a:lnTo>
                    <a:pt x="12446" y="46886"/>
                  </a:lnTo>
                  <a:lnTo>
                    <a:pt x="9727" y="63885"/>
                  </a:lnTo>
                  <a:lnTo>
                    <a:pt x="6283" y="81742"/>
                  </a:lnTo>
                  <a:lnTo>
                    <a:pt x="3987" y="101804"/>
                  </a:lnTo>
                  <a:lnTo>
                    <a:pt x="2456" y="123335"/>
                  </a:lnTo>
                  <a:lnTo>
                    <a:pt x="1436" y="145846"/>
                  </a:lnTo>
                  <a:lnTo>
                    <a:pt x="302" y="192609"/>
                  </a:lnTo>
                  <a:lnTo>
                    <a:pt x="0" y="216498"/>
                  </a:lnTo>
                  <a:lnTo>
                    <a:pt x="1429" y="240581"/>
                  </a:lnTo>
                  <a:lnTo>
                    <a:pt x="4014" y="264794"/>
                  </a:lnTo>
                  <a:lnTo>
                    <a:pt x="7368" y="289092"/>
                  </a:lnTo>
                  <a:lnTo>
                    <a:pt x="9604" y="313448"/>
                  </a:lnTo>
                  <a:lnTo>
                    <a:pt x="11096" y="337841"/>
                  </a:lnTo>
                  <a:lnTo>
                    <a:pt x="14077" y="4257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7404613" y="5388323"/>
              <a:ext cx="381735" cy="44047"/>
            </a:xfrm>
            <a:custGeom>
              <a:avLst/>
              <a:gdLst/>
              <a:ahLst/>
              <a:cxnLst/>
              <a:rect l="0" t="0" r="0" b="0"/>
              <a:pathLst>
                <a:path w="381735" h="44047">
                  <a:moveTo>
                    <a:pt x="0" y="0"/>
                  </a:moveTo>
                  <a:lnTo>
                    <a:pt x="61307" y="20436"/>
                  </a:lnTo>
                  <a:lnTo>
                    <a:pt x="76761" y="23412"/>
                  </a:lnTo>
                  <a:lnTo>
                    <a:pt x="93589" y="25396"/>
                  </a:lnTo>
                  <a:lnTo>
                    <a:pt x="111332" y="26719"/>
                  </a:lnTo>
                  <a:lnTo>
                    <a:pt x="132950" y="27601"/>
                  </a:lnTo>
                  <a:lnTo>
                    <a:pt x="208509" y="28842"/>
                  </a:lnTo>
                  <a:lnTo>
                    <a:pt x="258523" y="29132"/>
                  </a:lnTo>
                  <a:lnTo>
                    <a:pt x="281649" y="30841"/>
                  </a:lnTo>
                  <a:lnTo>
                    <a:pt x="381734" y="440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8623226" y="5182774"/>
              <a:ext cx="14683" cy="14683"/>
            </a:xfrm>
            <a:custGeom>
              <a:avLst/>
              <a:gdLst/>
              <a:ahLst/>
              <a:cxnLst/>
              <a:rect l="0" t="0" r="0" b="0"/>
              <a:pathLst>
                <a:path w="14683" h="14683">
                  <a:moveTo>
                    <a:pt x="14682" y="14682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8261971" y="5109364"/>
              <a:ext cx="317210" cy="895608"/>
            </a:xfrm>
            <a:custGeom>
              <a:avLst/>
              <a:gdLst/>
              <a:ahLst/>
              <a:cxnLst/>
              <a:rect l="0" t="0" r="0" b="0"/>
              <a:pathLst>
                <a:path w="317210" h="895608">
                  <a:moveTo>
                    <a:pt x="317209" y="0"/>
                  </a:moveTo>
                  <a:lnTo>
                    <a:pt x="286032" y="0"/>
                  </a:lnTo>
                  <a:lnTo>
                    <a:pt x="271954" y="1631"/>
                  </a:lnTo>
                  <a:lnTo>
                    <a:pt x="257675" y="4350"/>
                  </a:lnTo>
                  <a:lnTo>
                    <a:pt x="191799" y="20435"/>
                  </a:lnTo>
                  <a:lnTo>
                    <a:pt x="174874" y="28305"/>
                  </a:lnTo>
                  <a:lnTo>
                    <a:pt x="158696" y="38446"/>
                  </a:lnTo>
                  <a:lnTo>
                    <a:pt x="89774" y="89886"/>
                  </a:lnTo>
                  <a:lnTo>
                    <a:pt x="74231" y="105602"/>
                  </a:lnTo>
                  <a:lnTo>
                    <a:pt x="60606" y="122604"/>
                  </a:lnTo>
                  <a:lnTo>
                    <a:pt x="48259" y="140464"/>
                  </a:lnTo>
                  <a:lnTo>
                    <a:pt x="36766" y="160528"/>
                  </a:lnTo>
                  <a:lnTo>
                    <a:pt x="25841" y="182060"/>
                  </a:lnTo>
                  <a:lnTo>
                    <a:pt x="15295" y="204572"/>
                  </a:lnTo>
                  <a:lnTo>
                    <a:pt x="8264" y="226105"/>
                  </a:lnTo>
                  <a:lnTo>
                    <a:pt x="3577" y="246986"/>
                  </a:lnTo>
                  <a:lnTo>
                    <a:pt x="452" y="267431"/>
                  </a:lnTo>
                  <a:lnTo>
                    <a:pt x="0" y="285956"/>
                  </a:lnTo>
                  <a:lnTo>
                    <a:pt x="1330" y="303200"/>
                  </a:lnTo>
                  <a:lnTo>
                    <a:pt x="3849" y="319590"/>
                  </a:lnTo>
                  <a:lnTo>
                    <a:pt x="8790" y="335411"/>
                  </a:lnTo>
                  <a:lnTo>
                    <a:pt x="15347" y="350851"/>
                  </a:lnTo>
                  <a:lnTo>
                    <a:pt x="22981" y="366039"/>
                  </a:lnTo>
                  <a:lnTo>
                    <a:pt x="31333" y="379428"/>
                  </a:lnTo>
                  <a:lnTo>
                    <a:pt x="40164" y="391616"/>
                  </a:lnTo>
                  <a:lnTo>
                    <a:pt x="49313" y="403004"/>
                  </a:lnTo>
                  <a:lnTo>
                    <a:pt x="61939" y="410596"/>
                  </a:lnTo>
                  <a:lnTo>
                    <a:pt x="76881" y="415657"/>
                  </a:lnTo>
                  <a:lnTo>
                    <a:pt x="93367" y="419031"/>
                  </a:lnTo>
                  <a:lnTo>
                    <a:pt x="107622" y="418018"/>
                  </a:lnTo>
                  <a:lnTo>
                    <a:pt x="120387" y="414080"/>
                  </a:lnTo>
                  <a:lnTo>
                    <a:pt x="132160" y="408192"/>
                  </a:lnTo>
                  <a:lnTo>
                    <a:pt x="143271" y="401004"/>
                  </a:lnTo>
                  <a:lnTo>
                    <a:pt x="153941" y="392949"/>
                  </a:lnTo>
                  <a:lnTo>
                    <a:pt x="164318" y="384316"/>
                  </a:lnTo>
                  <a:lnTo>
                    <a:pt x="176130" y="373667"/>
                  </a:lnTo>
                  <a:lnTo>
                    <a:pt x="202304" y="348785"/>
                  </a:lnTo>
                  <a:lnTo>
                    <a:pt x="214504" y="333666"/>
                  </a:lnTo>
                  <a:lnTo>
                    <a:pt x="225900" y="317062"/>
                  </a:lnTo>
                  <a:lnTo>
                    <a:pt x="236760" y="299467"/>
                  </a:lnTo>
                  <a:lnTo>
                    <a:pt x="245632" y="282843"/>
                  </a:lnTo>
                  <a:lnTo>
                    <a:pt x="253177" y="266866"/>
                  </a:lnTo>
                  <a:lnTo>
                    <a:pt x="259839" y="251321"/>
                  </a:lnTo>
                  <a:lnTo>
                    <a:pt x="265911" y="234432"/>
                  </a:lnTo>
                  <a:lnTo>
                    <a:pt x="271591" y="216648"/>
                  </a:lnTo>
                  <a:lnTo>
                    <a:pt x="282252" y="181118"/>
                  </a:lnTo>
                  <a:lnTo>
                    <a:pt x="307329" y="103424"/>
                  </a:lnTo>
                  <a:lnTo>
                    <a:pt x="310622" y="99945"/>
                  </a:lnTo>
                  <a:lnTo>
                    <a:pt x="312818" y="104151"/>
                  </a:lnTo>
                  <a:lnTo>
                    <a:pt x="314281" y="113480"/>
                  </a:lnTo>
                  <a:lnTo>
                    <a:pt x="311557" y="141247"/>
                  </a:lnTo>
                  <a:lnTo>
                    <a:pt x="308547" y="157786"/>
                  </a:lnTo>
                  <a:lnTo>
                    <a:pt x="306540" y="175339"/>
                  </a:lnTo>
                  <a:lnTo>
                    <a:pt x="305202" y="193565"/>
                  </a:lnTo>
                  <a:lnTo>
                    <a:pt x="304310" y="212242"/>
                  </a:lnTo>
                  <a:lnTo>
                    <a:pt x="302085" y="232849"/>
                  </a:lnTo>
                  <a:lnTo>
                    <a:pt x="298970" y="254745"/>
                  </a:lnTo>
                  <a:lnTo>
                    <a:pt x="291158" y="300824"/>
                  </a:lnTo>
                  <a:lnTo>
                    <a:pt x="268061" y="428982"/>
                  </a:lnTo>
                  <a:lnTo>
                    <a:pt x="264867" y="457279"/>
                  </a:lnTo>
                  <a:lnTo>
                    <a:pt x="262738" y="485931"/>
                  </a:lnTo>
                  <a:lnTo>
                    <a:pt x="261319" y="514821"/>
                  </a:lnTo>
                  <a:lnTo>
                    <a:pt x="258742" y="538975"/>
                  </a:lnTo>
                  <a:lnTo>
                    <a:pt x="255392" y="559972"/>
                  </a:lnTo>
                  <a:lnTo>
                    <a:pt x="251527" y="578863"/>
                  </a:lnTo>
                  <a:lnTo>
                    <a:pt x="250583" y="601246"/>
                  </a:lnTo>
                  <a:lnTo>
                    <a:pt x="251583" y="625956"/>
                  </a:lnTo>
                  <a:lnTo>
                    <a:pt x="253882" y="652217"/>
                  </a:lnTo>
                  <a:lnTo>
                    <a:pt x="255416" y="677881"/>
                  </a:lnTo>
                  <a:lnTo>
                    <a:pt x="257119" y="728149"/>
                  </a:lnTo>
                  <a:lnTo>
                    <a:pt x="258212" y="815159"/>
                  </a:lnTo>
                  <a:lnTo>
                    <a:pt x="258481" y="89560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4027735" y="6019657"/>
              <a:ext cx="5182775" cy="264274"/>
            </a:xfrm>
            <a:custGeom>
              <a:avLst/>
              <a:gdLst/>
              <a:ahLst/>
              <a:cxnLst/>
              <a:rect l="0" t="0" r="0" b="0"/>
              <a:pathLst>
                <a:path w="5182775" h="264274">
                  <a:moveTo>
                    <a:pt x="0" y="132134"/>
                  </a:moveTo>
                  <a:lnTo>
                    <a:pt x="31176" y="124340"/>
                  </a:lnTo>
                  <a:lnTo>
                    <a:pt x="59534" y="116163"/>
                  </a:lnTo>
                  <a:lnTo>
                    <a:pt x="90082" y="108723"/>
                  </a:lnTo>
                  <a:lnTo>
                    <a:pt x="202890" y="101661"/>
                  </a:lnTo>
                  <a:lnTo>
                    <a:pt x="247870" y="95208"/>
                  </a:lnTo>
                  <a:lnTo>
                    <a:pt x="339945" y="87864"/>
                  </a:lnTo>
                  <a:lnTo>
                    <a:pt x="376212" y="80919"/>
                  </a:lnTo>
                  <a:lnTo>
                    <a:pt x="518301" y="74395"/>
                  </a:lnTo>
                  <a:lnTo>
                    <a:pt x="604908" y="69349"/>
                  </a:lnTo>
                  <a:lnTo>
                    <a:pt x="689298" y="61872"/>
                  </a:lnTo>
                  <a:lnTo>
                    <a:pt x="779557" y="55306"/>
                  </a:lnTo>
                  <a:lnTo>
                    <a:pt x="847627" y="47380"/>
                  </a:lnTo>
                  <a:lnTo>
                    <a:pt x="909123" y="40680"/>
                  </a:lnTo>
                  <a:lnTo>
                    <a:pt x="973022" y="32714"/>
                  </a:lnTo>
                  <a:lnTo>
                    <a:pt x="1111840" y="25303"/>
                  </a:lnTo>
                  <a:lnTo>
                    <a:pt x="1177732" y="17826"/>
                  </a:lnTo>
                  <a:lnTo>
                    <a:pt x="1321665" y="14954"/>
                  </a:lnTo>
                  <a:lnTo>
                    <a:pt x="1480053" y="6900"/>
                  </a:lnTo>
                  <a:lnTo>
                    <a:pt x="1634454" y="400"/>
                  </a:lnTo>
                  <a:lnTo>
                    <a:pt x="1867419" y="0"/>
                  </a:lnTo>
                  <a:lnTo>
                    <a:pt x="1935418" y="7791"/>
                  </a:lnTo>
                  <a:lnTo>
                    <a:pt x="2091243" y="14274"/>
                  </a:lnTo>
                  <a:lnTo>
                    <a:pt x="2417833" y="14676"/>
                  </a:lnTo>
                  <a:lnTo>
                    <a:pt x="2491114" y="22471"/>
                  </a:lnTo>
                  <a:lnTo>
                    <a:pt x="2660722" y="30588"/>
                  </a:lnTo>
                  <a:lnTo>
                    <a:pt x="2703498" y="36975"/>
                  </a:lnTo>
                  <a:lnTo>
                    <a:pt x="2856581" y="45260"/>
                  </a:lnTo>
                  <a:lnTo>
                    <a:pt x="2896584" y="51652"/>
                  </a:lnTo>
                  <a:lnTo>
                    <a:pt x="3034257" y="59941"/>
                  </a:lnTo>
                  <a:lnTo>
                    <a:pt x="3073431" y="66334"/>
                  </a:lnTo>
                  <a:lnTo>
                    <a:pt x="3218938" y="74623"/>
                  </a:lnTo>
                  <a:lnTo>
                    <a:pt x="3254480" y="81016"/>
                  </a:lnTo>
                  <a:lnTo>
                    <a:pt x="3328895" y="88322"/>
                  </a:lnTo>
                  <a:lnTo>
                    <a:pt x="3367516" y="95262"/>
                  </a:lnTo>
                  <a:lnTo>
                    <a:pt x="3484584" y="102111"/>
                  </a:lnTo>
                  <a:lnTo>
                    <a:pt x="3543286" y="110369"/>
                  </a:lnTo>
                  <a:lnTo>
                    <a:pt x="3680309" y="118669"/>
                  </a:lnTo>
                  <a:lnTo>
                    <a:pt x="3719461" y="125062"/>
                  </a:lnTo>
                  <a:lnTo>
                    <a:pt x="3826404" y="132369"/>
                  </a:lnTo>
                  <a:lnTo>
                    <a:pt x="3867046" y="139308"/>
                  </a:lnTo>
                  <a:lnTo>
                    <a:pt x="4026802" y="146377"/>
                  </a:lnTo>
                  <a:lnTo>
                    <a:pt x="4250162" y="146800"/>
                  </a:lnTo>
                  <a:lnTo>
                    <a:pt x="4333299" y="154606"/>
                  </a:lnTo>
                  <a:lnTo>
                    <a:pt x="4390868" y="162785"/>
                  </a:lnTo>
                  <a:lnTo>
                    <a:pt x="4447451" y="170227"/>
                  </a:lnTo>
                  <a:lnTo>
                    <a:pt x="4521901" y="176048"/>
                  </a:lnTo>
                  <a:lnTo>
                    <a:pt x="4559521" y="183191"/>
                  </a:lnTo>
                  <a:lnTo>
                    <a:pt x="4694510" y="210625"/>
                  </a:lnTo>
                  <a:lnTo>
                    <a:pt x="4715338" y="215457"/>
                  </a:lnTo>
                  <a:lnTo>
                    <a:pt x="4734117" y="220310"/>
                  </a:lnTo>
                  <a:lnTo>
                    <a:pt x="4769666" y="230051"/>
                  </a:lnTo>
                  <a:lnTo>
                    <a:pt x="4807216" y="239819"/>
                  </a:lnTo>
                  <a:lnTo>
                    <a:pt x="4886123" y="247661"/>
                  </a:lnTo>
                  <a:lnTo>
                    <a:pt x="4969863" y="253560"/>
                  </a:lnTo>
                  <a:lnTo>
                    <a:pt x="5023440" y="261099"/>
                  </a:lnTo>
                  <a:lnTo>
                    <a:pt x="5182774" y="26427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4425634" y="6254566"/>
              <a:ext cx="321524" cy="626690"/>
            </a:xfrm>
            <a:custGeom>
              <a:avLst/>
              <a:gdLst/>
              <a:ahLst/>
              <a:cxnLst/>
              <a:rect l="0" t="0" r="0" b="0"/>
              <a:pathLst>
                <a:path w="321524" h="626690">
                  <a:moveTo>
                    <a:pt x="130656" y="0"/>
                  </a:moveTo>
                  <a:lnTo>
                    <a:pt x="122862" y="23382"/>
                  </a:lnTo>
                  <a:lnTo>
                    <a:pt x="117303" y="36796"/>
                  </a:lnTo>
                  <a:lnTo>
                    <a:pt x="110334" y="52263"/>
                  </a:lnTo>
                  <a:lnTo>
                    <a:pt x="102426" y="69100"/>
                  </a:lnTo>
                  <a:lnTo>
                    <a:pt x="93891" y="85219"/>
                  </a:lnTo>
                  <a:lnTo>
                    <a:pt x="84939" y="100859"/>
                  </a:lnTo>
                  <a:lnTo>
                    <a:pt x="75708" y="116180"/>
                  </a:lnTo>
                  <a:lnTo>
                    <a:pt x="67922" y="132918"/>
                  </a:lnTo>
                  <a:lnTo>
                    <a:pt x="61101" y="150603"/>
                  </a:lnTo>
                  <a:lnTo>
                    <a:pt x="54921" y="168919"/>
                  </a:lnTo>
                  <a:lnTo>
                    <a:pt x="49171" y="187654"/>
                  </a:lnTo>
                  <a:lnTo>
                    <a:pt x="38431" y="225872"/>
                  </a:lnTo>
                  <a:lnTo>
                    <a:pt x="31651" y="243568"/>
                  </a:lnTo>
                  <a:lnTo>
                    <a:pt x="23869" y="260259"/>
                  </a:lnTo>
                  <a:lnTo>
                    <a:pt x="15418" y="276281"/>
                  </a:lnTo>
                  <a:lnTo>
                    <a:pt x="9785" y="293487"/>
                  </a:lnTo>
                  <a:lnTo>
                    <a:pt x="6028" y="311483"/>
                  </a:lnTo>
                  <a:lnTo>
                    <a:pt x="3525" y="330006"/>
                  </a:lnTo>
                  <a:lnTo>
                    <a:pt x="1855" y="348880"/>
                  </a:lnTo>
                  <a:lnTo>
                    <a:pt x="742" y="367988"/>
                  </a:lnTo>
                  <a:lnTo>
                    <a:pt x="0" y="387252"/>
                  </a:lnTo>
                  <a:lnTo>
                    <a:pt x="1137" y="406620"/>
                  </a:lnTo>
                  <a:lnTo>
                    <a:pt x="3526" y="426058"/>
                  </a:lnTo>
                  <a:lnTo>
                    <a:pt x="6750" y="445541"/>
                  </a:lnTo>
                  <a:lnTo>
                    <a:pt x="10531" y="463424"/>
                  </a:lnTo>
                  <a:lnTo>
                    <a:pt x="14683" y="480240"/>
                  </a:lnTo>
                  <a:lnTo>
                    <a:pt x="19082" y="496345"/>
                  </a:lnTo>
                  <a:lnTo>
                    <a:pt x="28321" y="527290"/>
                  </a:lnTo>
                  <a:lnTo>
                    <a:pt x="33068" y="542394"/>
                  </a:lnTo>
                  <a:lnTo>
                    <a:pt x="39496" y="557357"/>
                  </a:lnTo>
                  <a:lnTo>
                    <a:pt x="47044" y="572226"/>
                  </a:lnTo>
                  <a:lnTo>
                    <a:pt x="55338" y="587034"/>
                  </a:lnTo>
                  <a:lnTo>
                    <a:pt x="65762" y="598536"/>
                  </a:lnTo>
                  <a:lnTo>
                    <a:pt x="77605" y="607836"/>
                  </a:lnTo>
                  <a:lnTo>
                    <a:pt x="90394" y="615667"/>
                  </a:lnTo>
                  <a:lnTo>
                    <a:pt x="105446" y="620887"/>
                  </a:lnTo>
                  <a:lnTo>
                    <a:pt x="122006" y="624368"/>
                  </a:lnTo>
                  <a:lnTo>
                    <a:pt x="139571" y="626689"/>
                  </a:lnTo>
                  <a:lnTo>
                    <a:pt x="156176" y="626604"/>
                  </a:lnTo>
                  <a:lnTo>
                    <a:pt x="172139" y="624917"/>
                  </a:lnTo>
                  <a:lnTo>
                    <a:pt x="187675" y="622160"/>
                  </a:lnTo>
                  <a:lnTo>
                    <a:pt x="202927" y="618691"/>
                  </a:lnTo>
                  <a:lnTo>
                    <a:pt x="217989" y="614748"/>
                  </a:lnTo>
                  <a:lnTo>
                    <a:pt x="232924" y="610487"/>
                  </a:lnTo>
                  <a:lnTo>
                    <a:pt x="246143" y="604383"/>
                  </a:lnTo>
                  <a:lnTo>
                    <a:pt x="321523" y="55791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4753420" y="6386705"/>
              <a:ext cx="81830" cy="822197"/>
            </a:xfrm>
            <a:custGeom>
              <a:avLst/>
              <a:gdLst/>
              <a:ahLst/>
              <a:cxnLst/>
              <a:rect l="0" t="0" r="0" b="0"/>
              <a:pathLst>
                <a:path w="81830" h="822197">
                  <a:moveTo>
                    <a:pt x="81829" y="0"/>
                  </a:moveTo>
                  <a:lnTo>
                    <a:pt x="74035" y="23382"/>
                  </a:lnTo>
                  <a:lnTo>
                    <a:pt x="70108" y="36795"/>
                  </a:lnTo>
                  <a:lnTo>
                    <a:pt x="61394" y="69100"/>
                  </a:lnTo>
                  <a:lnTo>
                    <a:pt x="58418" y="88481"/>
                  </a:lnTo>
                  <a:lnTo>
                    <a:pt x="56434" y="109559"/>
                  </a:lnTo>
                  <a:lnTo>
                    <a:pt x="55111" y="131767"/>
                  </a:lnTo>
                  <a:lnTo>
                    <a:pt x="52598" y="154730"/>
                  </a:lnTo>
                  <a:lnTo>
                    <a:pt x="49291" y="178195"/>
                  </a:lnTo>
                  <a:lnTo>
                    <a:pt x="41267" y="226018"/>
                  </a:lnTo>
                  <a:lnTo>
                    <a:pt x="32262" y="274462"/>
                  </a:lnTo>
                  <a:lnTo>
                    <a:pt x="29209" y="300431"/>
                  </a:lnTo>
                  <a:lnTo>
                    <a:pt x="27173" y="327532"/>
                  </a:lnTo>
                  <a:lnTo>
                    <a:pt x="25816" y="355388"/>
                  </a:lnTo>
                  <a:lnTo>
                    <a:pt x="23279" y="382115"/>
                  </a:lnTo>
                  <a:lnTo>
                    <a:pt x="19958" y="408089"/>
                  </a:lnTo>
                  <a:lnTo>
                    <a:pt x="16111" y="433563"/>
                  </a:lnTo>
                  <a:lnTo>
                    <a:pt x="13547" y="460332"/>
                  </a:lnTo>
                  <a:lnTo>
                    <a:pt x="11838" y="487967"/>
                  </a:lnTo>
                  <a:lnTo>
                    <a:pt x="9939" y="541511"/>
                  </a:lnTo>
                  <a:lnTo>
                    <a:pt x="8869" y="608341"/>
                  </a:lnTo>
                  <a:lnTo>
                    <a:pt x="8619" y="649389"/>
                  </a:lnTo>
                  <a:lnTo>
                    <a:pt x="6921" y="669471"/>
                  </a:lnTo>
                  <a:lnTo>
                    <a:pt x="4158" y="689384"/>
                  </a:lnTo>
                  <a:lnTo>
                    <a:pt x="684" y="709185"/>
                  </a:lnTo>
                  <a:lnTo>
                    <a:pt x="0" y="727279"/>
                  </a:lnTo>
                  <a:lnTo>
                    <a:pt x="1175" y="744236"/>
                  </a:lnTo>
                  <a:lnTo>
                    <a:pt x="8419" y="82219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4908660" y="6724392"/>
              <a:ext cx="337688" cy="543239"/>
            </a:xfrm>
            <a:custGeom>
              <a:avLst/>
              <a:gdLst/>
              <a:ahLst/>
              <a:cxnLst/>
              <a:rect l="0" t="0" r="0" b="0"/>
              <a:pathLst>
                <a:path w="337688" h="543239">
                  <a:moveTo>
                    <a:pt x="0" y="0"/>
                  </a:moveTo>
                  <a:lnTo>
                    <a:pt x="7794" y="23383"/>
                  </a:lnTo>
                  <a:lnTo>
                    <a:pt x="13352" y="33534"/>
                  </a:lnTo>
                  <a:lnTo>
                    <a:pt x="20321" y="43563"/>
                  </a:lnTo>
                  <a:lnTo>
                    <a:pt x="28229" y="53513"/>
                  </a:lnTo>
                  <a:lnTo>
                    <a:pt x="36764" y="65040"/>
                  </a:lnTo>
                  <a:lnTo>
                    <a:pt x="54948" y="90898"/>
                  </a:lnTo>
                  <a:lnTo>
                    <a:pt x="83528" y="132970"/>
                  </a:lnTo>
                  <a:lnTo>
                    <a:pt x="93206" y="149007"/>
                  </a:lnTo>
                  <a:lnTo>
                    <a:pt x="102920" y="166223"/>
                  </a:lnTo>
                  <a:lnTo>
                    <a:pt x="122415" y="202753"/>
                  </a:lnTo>
                  <a:lnTo>
                    <a:pt x="230020" y="416017"/>
                  </a:lnTo>
                  <a:lnTo>
                    <a:pt x="239807" y="432323"/>
                  </a:lnTo>
                  <a:lnTo>
                    <a:pt x="249596" y="446455"/>
                  </a:lnTo>
                  <a:lnTo>
                    <a:pt x="259383" y="459140"/>
                  </a:lnTo>
                  <a:lnTo>
                    <a:pt x="269172" y="474122"/>
                  </a:lnTo>
                  <a:lnTo>
                    <a:pt x="278959" y="490635"/>
                  </a:lnTo>
                  <a:lnTo>
                    <a:pt x="337687" y="54323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4952706" y="6665664"/>
              <a:ext cx="352371" cy="851562"/>
            </a:xfrm>
            <a:custGeom>
              <a:avLst/>
              <a:gdLst/>
              <a:ahLst/>
              <a:cxnLst/>
              <a:rect l="0" t="0" r="0" b="0"/>
              <a:pathLst>
                <a:path w="352371" h="851562">
                  <a:moveTo>
                    <a:pt x="352370" y="0"/>
                  </a:moveTo>
                  <a:lnTo>
                    <a:pt x="311499" y="61306"/>
                  </a:lnTo>
                  <a:lnTo>
                    <a:pt x="302284" y="78392"/>
                  </a:lnTo>
                  <a:lnTo>
                    <a:pt x="292878" y="97939"/>
                  </a:lnTo>
                  <a:lnTo>
                    <a:pt x="283344" y="119128"/>
                  </a:lnTo>
                  <a:lnTo>
                    <a:pt x="264051" y="164421"/>
                  </a:lnTo>
                  <a:lnTo>
                    <a:pt x="254338" y="187918"/>
                  </a:lnTo>
                  <a:lnTo>
                    <a:pt x="239196" y="227078"/>
                  </a:lnTo>
                  <a:lnTo>
                    <a:pt x="227029" y="260795"/>
                  </a:lnTo>
                  <a:lnTo>
                    <a:pt x="216183" y="292094"/>
                  </a:lnTo>
                  <a:lnTo>
                    <a:pt x="209376" y="308923"/>
                  </a:lnTo>
                  <a:lnTo>
                    <a:pt x="201575" y="326668"/>
                  </a:lnTo>
                  <a:lnTo>
                    <a:pt x="193112" y="345023"/>
                  </a:lnTo>
                  <a:lnTo>
                    <a:pt x="185838" y="362154"/>
                  </a:lnTo>
                  <a:lnTo>
                    <a:pt x="179357" y="378468"/>
                  </a:lnTo>
                  <a:lnTo>
                    <a:pt x="173406" y="394239"/>
                  </a:lnTo>
                  <a:lnTo>
                    <a:pt x="166176" y="409647"/>
                  </a:lnTo>
                  <a:lnTo>
                    <a:pt x="158092" y="424813"/>
                  </a:lnTo>
                  <a:lnTo>
                    <a:pt x="149441" y="439817"/>
                  </a:lnTo>
                  <a:lnTo>
                    <a:pt x="142042" y="454715"/>
                  </a:lnTo>
                  <a:lnTo>
                    <a:pt x="135478" y="469540"/>
                  </a:lnTo>
                  <a:lnTo>
                    <a:pt x="129470" y="484318"/>
                  </a:lnTo>
                  <a:lnTo>
                    <a:pt x="122203" y="499064"/>
                  </a:lnTo>
                  <a:lnTo>
                    <a:pt x="114095" y="513789"/>
                  </a:lnTo>
                  <a:lnTo>
                    <a:pt x="105428" y="528499"/>
                  </a:lnTo>
                  <a:lnTo>
                    <a:pt x="98018" y="543199"/>
                  </a:lnTo>
                  <a:lnTo>
                    <a:pt x="91446" y="557895"/>
                  </a:lnTo>
                  <a:lnTo>
                    <a:pt x="85434" y="572585"/>
                  </a:lnTo>
                  <a:lnTo>
                    <a:pt x="79795" y="587273"/>
                  </a:lnTo>
                  <a:lnTo>
                    <a:pt x="69179" y="616643"/>
                  </a:lnTo>
                  <a:lnTo>
                    <a:pt x="54030" y="660692"/>
                  </a:lnTo>
                  <a:lnTo>
                    <a:pt x="47439" y="677007"/>
                  </a:lnTo>
                  <a:lnTo>
                    <a:pt x="39783" y="694408"/>
                  </a:lnTo>
                  <a:lnTo>
                    <a:pt x="31416" y="712534"/>
                  </a:lnTo>
                  <a:lnTo>
                    <a:pt x="25838" y="731143"/>
                  </a:lnTo>
                  <a:lnTo>
                    <a:pt x="22119" y="750075"/>
                  </a:lnTo>
                  <a:lnTo>
                    <a:pt x="19640" y="769221"/>
                  </a:lnTo>
                  <a:lnTo>
                    <a:pt x="16356" y="786880"/>
                  </a:lnTo>
                  <a:lnTo>
                    <a:pt x="12535" y="803546"/>
                  </a:lnTo>
                  <a:lnTo>
                    <a:pt x="0" y="85156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5495943" y="6841849"/>
              <a:ext cx="880926" cy="105926"/>
            </a:xfrm>
            <a:custGeom>
              <a:avLst/>
              <a:gdLst/>
              <a:ahLst/>
              <a:cxnLst/>
              <a:rect l="0" t="0" r="0" b="0"/>
              <a:pathLst>
                <a:path w="880926" h="105926">
                  <a:moveTo>
                    <a:pt x="0" y="0"/>
                  </a:moveTo>
                  <a:lnTo>
                    <a:pt x="15588" y="15589"/>
                  </a:lnTo>
                  <a:lnTo>
                    <a:pt x="26706" y="20180"/>
                  </a:lnTo>
                  <a:lnTo>
                    <a:pt x="40643" y="23242"/>
                  </a:lnTo>
                  <a:lnTo>
                    <a:pt x="56459" y="25283"/>
                  </a:lnTo>
                  <a:lnTo>
                    <a:pt x="73529" y="28275"/>
                  </a:lnTo>
                  <a:lnTo>
                    <a:pt x="91434" y="31901"/>
                  </a:lnTo>
                  <a:lnTo>
                    <a:pt x="109896" y="35949"/>
                  </a:lnTo>
                  <a:lnTo>
                    <a:pt x="128730" y="38648"/>
                  </a:lnTo>
                  <a:lnTo>
                    <a:pt x="147811" y="40447"/>
                  </a:lnTo>
                  <a:lnTo>
                    <a:pt x="167057" y="41647"/>
                  </a:lnTo>
                  <a:lnTo>
                    <a:pt x="210193" y="42980"/>
                  </a:lnTo>
                  <a:lnTo>
                    <a:pt x="312141" y="43836"/>
                  </a:lnTo>
                  <a:lnTo>
                    <a:pt x="336970" y="45537"/>
                  </a:lnTo>
                  <a:lnTo>
                    <a:pt x="360048" y="48303"/>
                  </a:lnTo>
                  <a:lnTo>
                    <a:pt x="381959" y="51778"/>
                  </a:lnTo>
                  <a:lnTo>
                    <a:pt x="403091" y="54095"/>
                  </a:lnTo>
                  <a:lnTo>
                    <a:pt x="423705" y="55640"/>
                  </a:lnTo>
                  <a:lnTo>
                    <a:pt x="443973" y="56669"/>
                  </a:lnTo>
                  <a:lnTo>
                    <a:pt x="483893" y="57813"/>
                  </a:lnTo>
                  <a:lnTo>
                    <a:pt x="503674" y="58118"/>
                  </a:lnTo>
                  <a:lnTo>
                    <a:pt x="523387" y="59953"/>
                  </a:lnTo>
                  <a:lnTo>
                    <a:pt x="543055" y="62807"/>
                  </a:lnTo>
                  <a:lnTo>
                    <a:pt x="562691" y="66342"/>
                  </a:lnTo>
                  <a:lnTo>
                    <a:pt x="582308" y="68698"/>
                  </a:lnTo>
                  <a:lnTo>
                    <a:pt x="601911" y="70269"/>
                  </a:lnTo>
                  <a:lnTo>
                    <a:pt x="621505" y="71316"/>
                  </a:lnTo>
                  <a:lnTo>
                    <a:pt x="641093" y="73645"/>
                  </a:lnTo>
                  <a:lnTo>
                    <a:pt x="660677" y="76830"/>
                  </a:lnTo>
                  <a:lnTo>
                    <a:pt x="680259" y="80584"/>
                  </a:lnTo>
                  <a:lnTo>
                    <a:pt x="698207" y="84718"/>
                  </a:lnTo>
                  <a:lnTo>
                    <a:pt x="715067" y="89106"/>
                  </a:lnTo>
                  <a:lnTo>
                    <a:pt x="731201" y="93662"/>
                  </a:lnTo>
                  <a:lnTo>
                    <a:pt x="748482" y="96700"/>
                  </a:lnTo>
                  <a:lnTo>
                    <a:pt x="766529" y="98725"/>
                  </a:lnTo>
                  <a:lnTo>
                    <a:pt x="785084" y="100075"/>
                  </a:lnTo>
                  <a:lnTo>
                    <a:pt x="802349" y="102606"/>
                  </a:lnTo>
                  <a:lnTo>
                    <a:pt x="818752" y="105925"/>
                  </a:lnTo>
                  <a:lnTo>
                    <a:pt x="880925" y="10277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5848313" y="7150831"/>
              <a:ext cx="499192" cy="28707"/>
            </a:xfrm>
            <a:custGeom>
              <a:avLst/>
              <a:gdLst/>
              <a:ahLst/>
              <a:cxnLst/>
              <a:rect l="0" t="0" r="0" b="0"/>
              <a:pathLst>
                <a:path w="499192" h="28707">
                  <a:moveTo>
                    <a:pt x="0" y="28706"/>
                  </a:moveTo>
                  <a:lnTo>
                    <a:pt x="23382" y="20912"/>
                  </a:lnTo>
                  <a:lnTo>
                    <a:pt x="38427" y="18616"/>
                  </a:lnTo>
                  <a:lnTo>
                    <a:pt x="56613" y="17086"/>
                  </a:lnTo>
                  <a:lnTo>
                    <a:pt x="76894" y="16065"/>
                  </a:lnTo>
                  <a:lnTo>
                    <a:pt x="96940" y="13754"/>
                  </a:lnTo>
                  <a:lnTo>
                    <a:pt x="116830" y="10582"/>
                  </a:lnTo>
                  <a:lnTo>
                    <a:pt x="136615" y="6835"/>
                  </a:lnTo>
                  <a:lnTo>
                    <a:pt x="157962" y="4337"/>
                  </a:lnTo>
                  <a:lnTo>
                    <a:pt x="180350" y="2672"/>
                  </a:lnTo>
                  <a:lnTo>
                    <a:pt x="203431" y="1562"/>
                  </a:lnTo>
                  <a:lnTo>
                    <a:pt x="250829" y="329"/>
                  </a:lnTo>
                  <a:lnTo>
                    <a:pt x="274888" y="0"/>
                  </a:lnTo>
                  <a:lnTo>
                    <a:pt x="297452" y="1412"/>
                  </a:lnTo>
                  <a:lnTo>
                    <a:pt x="319021" y="3984"/>
                  </a:lnTo>
                  <a:lnTo>
                    <a:pt x="339925" y="7332"/>
                  </a:lnTo>
                  <a:lnTo>
                    <a:pt x="360387" y="9562"/>
                  </a:lnTo>
                  <a:lnTo>
                    <a:pt x="380554" y="11050"/>
                  </a:lnTo>
                  <a:lnTo>
                    <a:pt x="400523" y="12041"/>
                  </a:lnTo>
                  <a:lnTo>
                    <a:pt x="418730" y="14333"/>
                  </a:lnTo>
                  <a:lnTo>
                    <a:pt x="499191" y="2870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5730856" y="6504161"/>
            <a:ext cx="2422545" cy="1086475"/>
            <a:chOff x="5730856" y="6504161"/>
            <a:chExt cx="2422545" cy="1086475"/>
          </a:xfrm>
        </p:grpSpPr>
        <p:sp>
          <p:nvSpPr>
            <p:cNvPr id="92" name="Freeform 91"/>
            <p:cNvSpPr/>
            <p:nvPr/>
          </p:nvSpPr>
          <p:spPr>
            <a:xfrm>
              <a:off x="5730856" y="7120915"/>
              <a:ext cx="513874" cy="29259"/>
            </a:xfrm>
            <a:custGeom>
              <a:avLst/>
              <a:gdLst/>
              <a:ahLst/>
              <a:cxnLst/>
              <a:rect l="0" t="0" r="0" b="0"/>
              <a:pathLst>
                <a:path w="513874" h="29259">
                  <a:moveTo>
                    <a:pt x="0" y="29258"/>
                  </a:moveTo>
                  <a:lnTo>
                    <a:pt x="31177" y="29258"/>
                  </a:lnTo>
                  <a:lnTo>
                    <a:pt x="46886" y="25996"/>
                  </a:lnTo>
                  <a:lnTo>
                    <a:pt x="63884" y="20558"/>
                  </a:lnTo>
                  <a:lnTo>
                    <a:pt x="81742" y="13670"/>
                  </a:lnTo>
                  <a:lnTo>
                    <a:pt x="100172" y="9078"/>
                  </a:lnTo>
                  <a:lnTo>
                    <a:pt x="118984" y="6017"/>
                  </a:lnTo>
                  <a:lnTo>
                    <a:pt x="138052" y="3976"/>
                  </a:lnTo>
                  <a:lnTo>
                    <a:pt x="158920" y="2616"/>
                  </a:lnTo>
                  <a:lnTo>
                    <a:pt x="180988" y="1709"/>
                  </a:lnTo>
                  <a:lnTo>
                    <a:pt x="246668" y="432"/>
                  </a:lnTo>
                  <a:lnTo>
                    <a:pt x="335115" y="0"/>
                  </a:lnTo>
                  <a:lnTo>
                    <a:pt x="355549" y="1596"/>
                  </a:lnTo>
                  <a:lnTo>
                    <a:pt x="374065" y="4291"/>
                  </a:lnTo>
                  <a:lnTo>
                    <a:pt x="391304" y="7720"/>
                  </a:lnTo>
                  <a:lnTo>
                    <a:pt x="409321" y="10005"/>
                  </a:lnTo>
                  <a:lnTo>
                    <a:pt x="427859" y="11528"/>
                  </a:lnTo>
                  <a:lnTo>
                    <a:pt x="513873" y="1457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6787966" y="6944624"/>
              <a:ext cx="396417" cy="58729"/>
            </a:xfrm>
            <a:custGeom>
              <a:avLst/>
              <a:gdLst/>
              <a:ahLst/>
              <a:cxnLst/>
              <a:rect l="0" t="0" r="0" b="0"/>
              <a:pathLst>
                <a:path w="396417" h="58729">
                  <a:moveTo>
                    <a:pt x="0" y="0"/>
                  </a:moveTo>
                  <a:lnTo>
                    <a:pt x="23382" y="7794"/>
                  </a:lnTo>
                  <a:lnTo>
                    <a:pt x="36795" y="10090"/>
                  </a:lnTo>
                  <a:lnTo>
                    <a:pt x="52263" y="11621"/>
                  </a:lnTo>
                  <a:lnTo>
                    <a:pt x="69100" y="12641"/>
                  </a:lnTo>
                  <a:lnTo>
                    <a:pt x="86850" y="14953"/>
                  </a:lnTo>
                  <a:lnTo>
                    <a:pt x="105210" y="18125"/>
                  </a:lnTo>
                  <a:lnTo>
                    <a:pt x="123974" y="21871"/>
                  </a:lnTo>
                  <a:lnTo>
                    <a:pt x="141377" y="26000"/>
                  </a:lnTo>
                  <a:lnTo>
                    <a:pt x="157874" y="30384"/>
                  </a:lnTo>
                  <a:lnTo>
                    <a:pt x="190886" y="39605"/>
                  </a:lnTo>
                  <a:lnTo>
                    <a:pt x="227308" y="49142"/>
                  </a:lnTo>
                  <a:lnTo>
                    <a:pt x="246157" y="52338"/>
                  </a:lnTo>
                  <a:lnTo>
                    <a:pt x="265248" y="54468"/>
                  </a:lnTo>
                  <a:lnTo>
                    <a:pt x="284500" y="55888"/>
                  </a:lnTo>
                  <a:lnTo>
                    <a:pt x="303861" y="56834"/>
                  </a:lnTo>
                  <a:lnTo>
                    <a:pt x="323292" y="57466"/>
                  </a:lnTo>
                  <a:lnTo>
                    <a:pt x="396416" y="587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7331203" y="6504161"/>
              <a:ext cx="44047" cy="1027747"/>
            </a:xfrm>
            <a:custGeom>
              <a:avLst/>
              <a:gdLst/>
              <a:ahLst/>
              <a:cxnLst/>
              <a:rect l="0" t="0" r="0" b="0"/>
              <a:pathLst>
                <a:path w="44047" h="1027747">
                  <a:moveTo>
                    <a:pt x="0" y="0"/>
                  </a:moveTo>
                  <a:lnTo>
                    <a:pt x="0" y="31178"/>
                  </a:lnTo>
                  <a:lnTo>
                    <a:pt x="1632" y="48518"/>
                  </a:lnTo>
                  <a:lnTo>
                    <a:pt x="4350" y="68234"/>
                  </a:lnTo>
                  <a:lnTo>
                    <a:pt x="7794" y="89536"/>
                  </a:lnTo>
                  <a:lnTo>
                    <a:pt x="10090" y="110263"/>
                  </a:lnTo>
                  <a:lnTo>
                    <a:pt x="11620" y="130606"/>
                  </a:lnTo>
                  <a:lnTo>
                    <a:pt x="12641" y="150693"/>
                  </a:lnTo>
                  <a:lnTo>
                    <a:pt x="13775" y="199113"/>
                  </a:lnTo>
                  <a:lnTo>
                    <a:pt x="14681" y="717759"/>
                  </a:lnTo>
                  <a:lnTo>
                    <a:pt x="16313" y="747677"/>
                  </a:lnTo>
                  <a:lnTo>
                    <a:pt x="19032" y="777411"/>
                  </a:lnTo>
                  <a:lnTo>
                    <a:pt x="22476" y="807022"/>
                  </a:lnTo>
                  <a:lnTo>
                    <a:pt x="24772" y="834918"/>
                  </a:lnTo>
                  <a:lnTo>
                    <a:pt x="26303" y="861673"/>
                  </a:lnTo>
                  <a:lnTo>
                    <a:pt x="28004" y="911521"/>
                  </a:lnTo>
                  <a:lnTo>
                    <a:pt x="28457" y="933949"/>
                  </a:lnTo>
                  <a:lnTo>
                    <a:pt x="44046" y="10277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7530895" y="6507324"/>
              <a:ext cx="622506" cy="1083312"/>
            </a:xfrm>
            <a:custGeom>
              <a:avLst/>
              <a:gdLst/>
              <a:ahLst/>
              <a:cxnLst/>
              <a:rect l="0" t="0" r="0" b="0"/>
              <a:pathLst>
                <a:path w="622506" h="1083312">
                  <a:moveTo>
                    <a:pt x="20539" y="99612"/>
                  </a:moveTo>
                  <a:lnTo>
                    <a:pt x="28333" y="76229"/>
                  </a:lnTo>
                  <a:lnTo>
                    <a:pt x="40860" y="56049"/>
                  </a:lnTo>
                  <a:lnTo>
                    <a:pt x="48768" y="46100"/>
                  </a:lnTo>
                  <a:lnTo>
                    <a:pt x="58935" y="37836"/>
                  </a:lnTo>
                  <a:lnTo>
                    <a:pt x="70606" y="30695"/>
                  </a:lnTo>
                  <a:lnTo>
                    <a:pt x="83282" y="24303"/>
                  </a:lnTo>
                  <a:lnTo>
                    <a:pt x="96626" y="18411"/>
                  </a:lnTo>
                  <a:lnTo>
                    <a:pt x="110416" y="12851"/>
                  </a:lnTo>
                  <a:lnTo>
                    <a:pt x="124503" y="7513"/>
                  </a:lnTo>
                  <a:lnTo>
                    <a:pt x="140420" y="3955"/>
                  </a:lnTo>
                  <a:lnTo>
                    <a:pt x="157557" y="1582"/>
                  </a:lnTo>
                  <a:lnTo>
                    <a:pt x="175507" y="0"/>
                  </a:lnTo>
                  <a:lnTo>
                    <a:pt x="193999" y="577"/>
                  </a:lnTo>
                  <a:lnTo>
                    <a:pt x="212852" y="2594"/>
                  </a:lnTo>
                  <a:lnTo>
                    <a:pt x="231946" y="5569"/>
                  </a:lnTo>
                  <a:lnTo>
                    <a:pt x="249570" y="10815"/>
                  </a:lnTo>
                  <a:lnTo>
                    <a:pt x="266213" y="17576"/>
                  </a:lnTo>
                  <a:lnTo>
                    <a:pt x="282202" y="25345"/>
                  </a:lnTo>
                  <a:lnTo>
                    <a:pt x="296124" y="33787"/>
                  </a:lnTo>
                  <a:lnTo>
                    <a:pt x="308669" y="42678"/>
                  </a:lnTo>
                  <a:lnTo>
                    <a:pt x="320294" y="51867"/>
                  </a:lnTo>
                  <a:lnTo>
                    <a:pt x="331307" y="62888"/>
                  </a:lnTo>
                  <a:lnTo>
                    <a:pt x="341912" y="75130"/>
                  </a:lnTo>
                  <a:lnTo>
                    <a:pt x="360764" y="101781"/>
                  </a:lnTo>
                  <a:lnTo>
                    <a:pt x="374580" y="129940"/>
                  </a:lnTo>
                  <a:lnTo>
                    <a:pt x="386158" y="163118"/>
                  </a:lnTo>
                  <a:lnTo>
                    <a:pt x="391530" y="181101"/>
                  </a:lnTo>
                  <a:lnTo>
                    <a:pt x="398374" y="199616"/>
                  </a:lnTo>
                  <a:lnTo>
                    <a:pt x="406198" y="218484"/>
                  </a:lnTo>
                  <a:lnTo>
                    <a:pt x="414678" y="237588"/>
                  </a:lnTo>
                  <a:lnTo>
                    <a:pt x="421962" y="258481"/>
                  </a:lnTo>
                  <a:lnTo>
                    <a:pt x="428450" y="280567"/>
                  </a:lnTo>
                  <a:lnTo>
                    <a:pt x="434406" y="303447"/>
                  </a:lnTo>
                  <a:lnTo>
                    <a:pt x="438377" y="326857"/>
                  </a:lnTo>
                  <a:lnTo>
                    <a:pt x="441024" y="350620"/>
                  </a:lnTo>
                  <a:lnTo>
                    <a:pt x="442789" y="374619"/>
                  </a:lnTo>
                  <a:lnTo>
                    <a:pt x="443966" y="398776"/>
                  </a:lnTo>
                  <a:lnTo>
                    <a:pt x="445273" y="447367"/>
                  </a:lnTo>
                  <a:lnTo>
                    <a:pt x="446227" y="573498"/>
                  </a:lnTo>
                  <a:lnTo>
                    <a:pt x="444626" y="593352"/>
                  </a:lnTo>
                  <a:lnTo>
                    <a:pt x="441928" y="613114"/>
                  </a:lnTo>
                  <a:lnTo>
                    <a:pt x="438498" y="632813"/>
                  </a:lnTo>
                  <a:lnTo>
                    <a:pt x="432948" y="650841"/>
                  </a:lnTo>
                  <a:lnTo>
                    <a:pt x="418082" y="683922"/>
                  </a:lnTo>
                  <a:lnTo>
                    <a:pt x="404949" y="714938"/>
                  </a:lnTo>
                  <a:lnTo>
                    <a:pt x="399163" y="730060"/>
                  </a:lnTo>
                  <a:lnTo>
                    <a:pt x="390412" y="745036"/>
                  </a:lnTo>
                  <a:lnTo>
                    <a:pt x="379683" y="759914"/>
                  </a:lnTo>
                  <a:lnTo>
                    <a:pt x="367637" y="774727"/>
                  </a:lnTo>
                  <a:lnTo>
                    <a:pt x="356344" y="789496"/>
                  </a:lnTo>
                  <a:lnTo>
                    <a:pt x="345552" y="804236"/>
                  </a:lnTo>
                  <a:lnTo>
                    <a:pt x="324861" y="833665"/>
                  </a:lnTo>
                  <a:lnTo>
                    <a:pt x="304789" y="863057"/>
                  </a:lnTo>
                  <a:lnTo>
                    <a:pt x="293238" y="876116"/>
                  </a:lnTo>
                  <a:lnTo>
                    <a:pt x="280643" y="888084"/>
                  </a:lnTo>
                  <a:lnTo>
                    <a:pt x="267352" y="899325"/>
                  </a:lnTo>
                  <a:lnTo>
                    <a:pt x="253598" y="908451"/>
                  </a:lnTo>
                  <a:lnTo>
                    <a:pt x="239534" y="916166"/>
                  </a:lnTo>
                  <a:lnTo>
                    <a:pt x="192008" y="939169"/>
                  </a:lnTo>
                  <a:lnTo>
                    <a:pt x="174004" y="948064"/>
                  </a:lnTo>
                  <a:lnTo>
                    <a:pt x="155476" y="952363"/>
                  </a:lnTo>
                  <a:lnTo>
                    <a:pt x="136599" y="953598"/>
                  </a:lnTo>
                  <a:lnTo>
                    <a:pt x="117488" y="952789"/>
                  </a:lnTo>
                  <a:lnTo>
                    <a:pt x="101485" y="948988"/>
                  </a:lnTo>
                  <a:lnTo>
                    <a:pt x="87553" y="943190"/>
                  </a:lnTo>
                  <a:lnTo>
                    <a:pt x="75003" y="936063"/>
                  </a:lnTo>
                  <a:lnTo>
                    <a:pt x="63374" y="928049"/>
                  </a:lnTo>
                  <a:lnTo>
                    <a:pt x="52359" y="919444"/>
                  </a:lnTo>
                  <a:lnTo>
                    <a:pt x="41752" y="910444"/>
                  </a:lnTo>
                  <a:lnTo>
                    <a:pt x="25617" y="887393"/>
                  </a:lnTo>
                  <a:lnTo>
                    <a:pt x="13008" y="860835"/>
                  </a:lnTo>
                  <a:lnTo>
                    <a:pt x="1966" y="832718"/>
                  </a:lnTo>
                  <a:lnTo>
                    <a:pt x="0" y="818369"/>
                  </a:lnTo>
                  <a:lnTo>
                    <a:pt x="2166" y="789374"/>
                  </a:lnTo>
                  <a:lnTo>
                    <a:pt x="8567" y="760174"/>
                  </a:lnTo>
                  <a:lnTo>
                    <a:pt x="12558" y="745536"/>
                  </a:lnTo>
                  <a:lnTo>
                    <a:pt x="25692" y="720571"/>
                  </a:lnTo>
                  <a:lnTo>
                    <a:pt x="42405" y="698599"/>
                  </a:lnTo>
                  <a:lnTo>
                    <a:pt x="60709" y="677959"/>
                  </a:lnTo>
                  <a:lnTo>
                    <a:pt x="75052" y="671150"/>
                  </a:lnTo>
                  <a:lnTo>
                    <a:pt x="92771" y="666610"/>
                  </a:lnTo>
                  <a:lnTo>
                    <a:pt x="112740" y="663584"/>
                  </a:lnTo>
                  <a:lnTo>
                    <a:pt x="132578" y="663198"/>
                  </a:lnTo>
                  <a:lnTo>
                    <a:pt x="152329" y="664572"/>
                  </a:lnTo>
                  <a:lnTo>
                    <a:pt x="172021" y="667119"/>
                  </a:lnTo>
                  <a:lnTo>
                    <a:pt x="190043" y="672080"/>
                  </a:lnTo>
                  <a:lnTo>
                    <a:pt x="206952" y="678649"/>
                  </a:lnTo>
                  <a:lnTo>
                    <a:pt x="223119" y="686292"/>
                  </a:lnTo>
                  <a:lnTo>
                    <a:pt x="238791" y="694650"/>
                  </a:lnTo>
                  <a:lnTo>
                    <a:pt x="254133" y="703484"/>
                  </a:lnTo>
                  <a:lnTo>
                    <a:pt x="269255" y="712637"/>
                  </a:lnTo>
                  <a:lnTo>
                    <a:pt x="282599" y="722001"/>
                  </a:lnTo>
                  <a:lnTo>
                    <a:pt x="294757" y="731507"/>
                  </a:lnTo>
                  <a:lnTo>
                    <a:pt x="306126" y="741107"/>
                  </a:lnTo>
                  <a:lnTo>
                    <a:pt x="316967" y="752400"/>
                  </a:lnTo>
                  <a:lnTo>
                    <a:pt x="327457" y="764824"/>
                  </a:lnTo>
                  <a:lnTo>
                    <a:pt x="337714" y="778000"/>
                  </a:lnTo>
                  <a:lnTo>
                    <a:pt x="347814" y="791678"/>
                  </a:lnTo>
                  <a:lnTo>
                    <a:pt x="367738" y="819927"/>
                  </a:lnTo>
                  <a:lnTo>
                    <a:pt x="379250" y="834311"/>
                  </a:lnTo>
                  <a:lnTo>
                    <a:pt x="391818" y="848795"/>
                  </a:lnTo>
                  <a:lnTo>
                    <a:pt x="405091" y="863345"/>
                  </a:lnTo>
                  <a:lnTo>
                    <a:pt x="417202" y="877939"/>
                  </a:lnTo>
                  <a:lnTo>
                    <a:pt x="428540" y="892562"/>
                  </a:lnTo>
                  <a:lnTo>
                    <a:pt x="439360" y="907204"/>
                  </a:lnTo>
                  <a:lnTo>
                    <a:pt x="460083" y="936525"/>
                  </a:lnTo>
                  <a:lnTo>
                    <a:pt x="470177" y="951195"/>
                  </a:lnTo>
                  <a:lnTo>
                    <a:pt x="480169" y="964239"/>
                  </a:lnTo>
                  <a:lnTo>
                    <a:pt x="490094" y="976197"/>
                  </a:lnTo>
                  <a:lnTo>
                    <a:pt x="499972" y="987431"/>
                  </a:lnTo>
                  <a:lnTo>
                    <a:pt x="519650" y="1008615"/>
                  </a:lnTo>
                  <a:lnTo>
                    <a:pt x="529464" y="1018832"/>
                  </a:lnTo>
                  <a:lnTo>
                    <a:pt x="540902" y="1028905"/>
                  </a:lnTo>
                  <a:lnTo>
                    <a:pt x="553420" y="1038885"/>
                  </a:lnTo>
                  <a:lnTo>
                    <a:pt x="622505" y="10833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4290545" y="7634682"/>
            <a:ext cx="3670521" cy="1192920"/>
            <a:chOff x="4290545" y="7634682"/>
            <a:chExt cx="3670521" cy="1192920"/>
          </a:xfrm>
        </p:grpSpPr>
        <p:sp>
          <p:nvSpPr>
            <p:cNvPr id="97" name="Freeform 96"/>
            <p:cNvSpPr/>
            <p:nvPr/>
          </p:nvSpPr>
          <p:spPr>
            <a:xfrm>
              <a:off x="4290545" y="7634682"/>
              <a:ext cx="734105" cy="41800"/>
            </a:xfrm>
            <a:custGeom>
              <a:avLst/>
              <a:gdLst/>
              <a:ahLst/>
              <a:cxnLst/>
              <a:rect l="0" t="0" r="0" b="0"/>
              <a:pathLst>
                <a:path w="734105" h="41800">
                  <a:moveTo>
                    <a:pt x="0" y="0"/>
                  </a:moveTo>
                  <a:lnTo>
                    <a:pt x="29228" y="9742"/>
                  </a:lnTo>
                  <a:lnTo>
                    <a:pt x="48033" y="10573"/>
                  </a:lnTo>
                  <a:lnTo>
                    <a:pt x="70767" y="9088"/>
                  </a:lnTo>
                  <a:lnTo>
                    <a:pt x="96118" y="6059"/>
                  </a:lnTo>
                  <a:lnTo>
                    <a:pt x="121175" y="4039"/>
                  </a:lnTo>
                  <a:lnTo>
                    <a:pt x="146037" y="2692"/>
                  </a:lnTo>
                  <a:lnTo>
                    <a:pt x="170768" y="1795"/>
                  </a:lnTo>
                  <a:lnTo>
                    <a:pt x="197451" y="3236"/>
                  </a:lnTo>
                  <a:lnTo>
                    <a:pt x="225436" y="6236"/>
                  </a:lnTo>
                  <a:lnTo>
                    <a:pt x="254289" y="10274"/>
                  </a:lnTo>
                  <a:lnTo>
                    <a:pt x="281680" y="12967"/>
                  </a:lnTo>
                  <a:lnTo>
                    <a:pt x="308098" y="14762"/>
                  </a:lnTo>
                  <a:lnTo>
                    <a:pt x="333867" y="15959"/>
                  </a:lnTo>
                  <a:lnTo>
                    <a:pt x="384250" y="17288"/>
                  </a:lnTo>
                  <a:lnTo>
                    <a:pt x="409104" y="17643"/>
                  </a:lnTo>
                  <a:lnTo>
                    <a:pt x="431792" y="19919"/>
                  </a:lnTo>
                  <a:lnTo>
                    <a:pt x="453034" y="23476"/>
                  </a:lnTo>
                  <a:lnTo>
                    <a:pt x="473314" y="27885"/>
                  </a:lnTo>
                  <a:lnTo>
                    <a:pt x="494990" y="30826"/>
                  </a:lnTo>
                  <a:lnTo>
                    <a:pt x="517597" y="32785"/>
                  </a:lnTo>
                  <a:lnTo>
                    <a:pt x="540825" y="34092"/>
                  </a:lnTo>
                  <a:lnTo>
                    <a:pt x="593824" y="35544"/>
                  </a:lnTo>
                  <a:lnTo>
                    <a:pt x="622231" y="35931"/>
                  </a:lnTo>
                  <a:lnTo>
                    <a:pt x="647287" y="38228"/>
                  </a:lnTo>
                  <a:lnTo>
                    <a:pt x="670108" y="41799"/>
                  </a:lnTo>
                  <a:lnTo>
                    <a:pt x="734104" y="3670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4484274" y="7781503"/>
              <a:ext cx="466965" cy="567510"/>
            </a:xfrm>
            <a:custGeom>
              <a:avLst/>
              <a:gdLst/>
              <a:ahLst/>
              <a:cxnLst/>
              <a:rect l="0" t="0" r="0" b="0"/>
              <a:pathLst>
                <a:path w="466965" h="567510">
                  <a:moveTo>
                    <a:pt x="118265" y="0"/>
                  </a:moveTo>
                  <a:lnTo>
                    <a:pt x="98779" y="29228"/>
                  </a:lnTo>
                  <a:lnTo>
                    <a:pt x="91000" y="43955"/>
                  </a:lnTo>
                  <a:lnTo>
                    <a:pt x="83775" y="59892"/>
                  </a:lnTo>
                  <a:lnTo>
                    <a:pt x="76919" y="76633"/>
                  </a:lnTo>
                  <a:lnTo>
                    <a:pt x="70309" y="93911"/>
                  </a:lnTo>
                  <a:lnTo>
                    <a:pt x="57527" y="129423"/>
                  </a:lnTo>
                  <a:lnTo>
                    <a:pt x="51263" y="149497"/>
                  </a:lnTo>
                  <a:lnTo>
                    <a:pt x="38866" y="193552"/>
                  </a:lnTo>
                  <a:lnTo>
                    <a:pt x="14292" y="286257"/>
                  </a:lnTo>
                  <a:lnTo>
                    <a:pt x="2043" y="327064"/>
                  </a:lnTo>
                  <a:lnTo>
                    <a:pt x="0" y="346511"/>
                  </a:lnTo>
                  <a:lnTo>
                    <a:pt x="677" y="365593"/>
                  </a:lnTo>
                  <a:lnTo>
                    <a:pt x="3168" y="384432"/>
                  </a:lnTo>
                  <a:lnTo>
                    <a:pt x="6867" y="403109"/>
                  </a:lnTo>
                  <a:lnTo>
                    <a:pt x="11373" y="421677"/>
                  </a:lnTo>
                  <a:lnTo>
                    <a:pt x="16416" y="440175"/>
                  </a:lnTo>
                  <a:lnTo>
                    <a:pt x="23856" y="456584"/>
                  </a:lnTo>
                  <a:lnTo>
                    <a:pt x="32894" y="471602"/>
                  </a:lnTo>
                  <a:lnTo>
                    <a:pt x="42998" y="485692"/>
                  </a:lnTo>
                  <a:lnTo>
                    <a:pt x="53813" y="499164"/>
                  </a:lnTo>
                  <a:lnTo>
                    <a:pt x="65101" y="512224"/>
                  </a:lnTo>
                  <a:lnTo>
                    <a:pt x="76704" y="525008"/>
                  </a:lnTo>
                  <a:lnTo>
                    <a:pt x="90558" y="535570"/>
                  </a:lnTo>
                  <a:lnTo>
                    <a:pt x="105911" y="544652"/>
                  </a:lnTo>
                  <a:lnTo>
                    <a:pt x="122264" y="552744"/>
                  </a:lnTo>
                  <a:lnTo>
                    <a:pt x="141323" y="558140"/>
                  </a:lnTo>
                  <a:lnTo>
                    <a:pt x="162185" y="561736"/>
                  </a:lnTo>
                  <a:lnTo>
                    <a:pt x="184250" y="564134"/>
                  </a:lnTo>
                  <a:lnTo>
                    <a:pt x="209156" y="565733"/>
                  </a:lnTo>
                  <a:lnTo>
                    <a:pt x="235956" y="566799"/>
                  </a:lnTo>
                  <a:lnTo>
                    <a:pt x="264018" y="567509"/>
                  </a:lnTo>
                  <a:lnTo>
                    <a:pt x="290883" y="565944"/>
                  </a:lnTo>
                  <a:lnTo>
                    <a:pt x="316950" y="562861"/>
                  </a:lnTo>
                  <a:lnTo>
                    <a:pt x="342485" y="558766"/>
                  </a:lnTo>
                  <a:lnTo>
                    <a:pt x="365625" y="553998"/>
                  </a:lnTo>
                  <a:lnTo>
                    <a:pt x="387170" y="548780"/>
                  </a:lnTo>
                  <a:lnTo>
                    <a:pt x="466964" y="51387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4804417" y="7946676"/>
              <a:ext cx="128469" cy="880926"/>
            </a:xfrm>
            <a:custGeom>
              <a:avLst/>
              <a:gdLst/>
              <a:ahLst/>
              <a:cxnLst/>
              <a:rect l="0" t="0" r="0" b="0"/>
              <a:pathLst>
                <a:path w="128469" h="880926">
                  <a:moveTo>
                    <a:pt x="128468" y="0"/>
                  </a:moveTo>
                  <a:lnTo>
                    <a:pt x="108983" y="38971"/>
                  </a:lnTo>
                  <a:lnTo>
                    <a:pt x="101204" y="58608"/>
                  </a:lnTo>
                  <a:lnTo>
                    <a:pt x="93979" y="79855"/>
                  </a:lnTo>
                  <a:lnTo>
                    <a:pt x="87123" y="102177"/>
                  </a:lnTo>
                  <a:lnTo>
                    <a:pt x="74067" y="148730"/>
                  </a:lnTo>
                  <a:lnTo>
                    <a:pt x="67730" y="172564"/>
                  </a:lnTo>
                  <a:lnTo>
                    <a:pt x="63506" y="198649"/>
                  </a:lnTo>
                  <a:lnTo>
                    <a:pt x="60690" y="226235"/>
                  </a:lnTo>
                  <a:lnTo>
                    <a:pt x="58813" y="254821"/>
                  </a:lnTo>
                  <a:lnTo>
                    <a:pt x="55522" y="282036"/>
                  </a:lnTo>
                  <a:lnTo>
                    <a:pt x="51289" y="308335"/>
                  </a:lnTo>
                  <a:lnTo>
                    <a:pt x="29843" y="418895"/>
                  </a:lnTo>
                  <a:lnTo>
                    <a:pt x="26013" y="446476"/>
                  </a:lnTo>
                  <a:lnTo>
                    <a:pt x="23460" y="473020"/>
                  </a:lnTo>
                  <a:lnTo>
                    <a:pt x="21757" y="498872"/>
                  </a:lnTo>
                  <a:lnTo>
                    <a:pt x="18583" y="524265"/>
                  </a:lnTo>
                  <a:lnTo>
                    <a:pt x="14428" y="549349"/>
                  </a:lnTo>
                  <a:lnTo>
                    <a:pt x="9619" y="574229"/>
                  </a:lnTo>
                  <a:lnTo>
                    <a:pt x="6412" y="598972"/>
                  </a:lnTo>
                  <a:lnTo>
                    <a:pt x="4275" y="623624"/>
                  </a:lnTo>
                  <a:lnTo>
                    <a:pt x="2850" y="648216"/>
                  </a:lnTo>
                  <a:lnTo>
                    <a:pt x="1267" y="702729"/>
                  </a:lnTo>
                  <a:lnTo>
                    <a:pt x="0" y="8809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6602972" y="7671611"/>
              <a:ext cx="1358094" cy="73187"/>
            </a:xfrm>
            <a:custGeom>
              <a:avLst/>
              <a:gdLst/>
              <a:ahLst/>
              <a:cxnLst/>
              <a:rect l="0" t="0" r="0" b="0"/>
              <a:pathLst>
                <a:path w="1358094" h="73187">
                  <a:moveTo>
                    <a:pt x="0" y="18128"/>
                  </a:moveTo>
                  <a:lnTo>
                    <a:pt x="29228" y="8386"/>
                  </a:lnTo>
                  <a:lnTo>
                    <a:pt x="45995" y="5516"/>
                  </a:lnTo>
                  <a:lnTo>
                    <a:pt x="65330" y="3602"/>
                  </a:lnTo>
                  <a:lnTo>
                    <a:pt x="86376" y="2327"/>
                  </a:lnTo>
                  <a:lnTo>
                    <a:pt x="136949" y="909"/>
                  </a:lnTo>
                  <a:lnTo>
                    <a:pt x="252494" y="0"/>
                  </a:lnTo>
                  <a:lnTo>
                    <a:pt x="282523" y="1964"/>
                  </a:lnTo>
                  <a:lnTo>
                    <a:pt x="312739" y="5313"/>
                  </a:lnTo>
                  <a:lnTo>
                    <a:pt x="343079" y="9585"/>
                  </a:lnTo>
                  <a:lnTo>
                    <a:pt x="373501" y="12433"/>
                  </a:lnTo>
                  <a:lnTo>
                    <a:pt x="403978" y="14331"/>
                  </a:lnTo>
                  <a:lnTo>
                    <a:pt x="434493" y="15597"/>
                  </a:lnTo>
                  <a:lnTo>
                    <a:pt x="460953" y="18480"/>
                  </a:lnTo>
                  <a:lnTo>
                    <a:pt x="484710" y="22441"/>
                  </a:lnTo>
                  <a:lnTo>
                    <a:pt x="506666" y="27122"/>
                  </a:lnTo>
                  <a:lnTo>
                    <a:pt x="531500" y="30242"/>
                  </a:lnTo>
                  <a:lnTo>
                    <a:pt x="558251" y="32321"/>
                  </a:lnTo>
                  <a:lnTo>
                    <a:pt x="586281" y="33708"/>
                  </a:lnTo>
                  <a:lnTo>
                    <a:pt x="644615" y="35249"/>
                  </a:lnTo>
                  <a:lnTo>
                    <a:pt x="765141" y="36238"/>
                  </a:lnTo>
                  <a:lnTo>
                    <a:pt x="791501" y="38358"/>
                  </a:lnTo>
                  <a:lnTo>
                    <a:pt x="815191" y="41811"/>
                  </a:lnTo>
                  <a:lnTo>
                    <a:pt x="837102" y="46152"/>
                  </a:lnTo>
                  <a:lnTo>
                    <a:pt x="859867" y="49046"/>
                  </a:lnTo>
                  <a:lnTo>
                    <a:pt x="883199" y="50975"/>
                  </a:lnTo>
                  <a:lnTo>
                    <a:pt x="906911" y="52261"/>
                  </a:lnTo>
                  <a:lnTo>
                    <a:pt x="960447" y="53691"/>
                  </a:lnTo>
                  <a:lnTo>
                    <a:pt x="1242721" y="54814"/>
                  </a:lnTo>
                  <a:lnTo>
                    <a:pt x="1268944" y="56859"/>
                  </a:lnTo>
                  <a:lnTo>
                    <a:pt x="1292542" y="60262"/>
                  </a:lnTo>
                  <a:lnTo>
                    <a:pt x="1358093" y="7318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7283084" y="7708093"/>
              <a:ext cx="310930" cy="539392"/>
            </a:xfrm>
            <a:custGeom>
              <a:avLst/>
              <a:gdLst/>
              <a:ahLst/>
              <a:cxnLst/>
              <a:rect l="0" t="0" r="0" b="0"/>
              <a:pathLst>
                <a:path w="310930" h="539392">
                  <a:moveTo>
                    <a:pt x="72345" y="0"/>
                  </a:moveTo>
                  <a:lnTo>
                    <a:pt x="62602" y="38970"/>
                  </a:lnTo>
                  <a:lnTo>
                    <a:pt x="57693" y="56567"/>
                  </a:lnTo>
                  <a:lnTo>
                    <a:pt x="41041" y="112602"/>
                  </a:lnTo>
                  <a:lnTo>
                    <a:pt x="23193" y="179958"/>
                  </a:lnTo>
                  <a:lnTo>
                    <a:pt x="11076" y="227481"/>
                  </a:lnTo>
                  <a:lnTo>
                    <a:pt x="7029" y="251573"/>
                  </a:lnTo>
                  <a:lnTo>
                    <a:pt x="4330" y="275792"/>
                  </a:lnTo>
                  <a:lnTo>
                    <a:pt x="2531" y="300094"/>
                  </a:lnTo>
                  <a:lnTo>
                    <a:pt x="1333" y="324453"/>
                  </a:lnTo>
                  <a:lnTo>
                    <a:pt x="0" y="373268"/>
                  </a:lnTo>
                  <a:lnTo>
                    <a:pt x="1684" y="395666"/>
                  </a:lnTo>
                  <a:lnTo>
                    <a:pt x="4846" y="416716"/>
                  </a:lnTo>
                  <a:lnTo>
                    <a:pt x="8993" y="436866"/>
                  </a:lnTo>
                  <a:lnTo>
                    <a:pt x="17875" y="454378"/>
                  </a:lnTo>
                  <a:lnTo>
                    <a:pt x="29914" y="470131"/>
                  </a:lnTo>
                  <a:lnTo>
                    <a:pt x="44057" y="484712"/>
                  </a:lnTo>
                  <a:lnTo>
                    <a:pt x="59605" y="496471"/>
                  </a:lnTo>
                  <a:lnTo>
                    <a:pt x="76086" y="506349"/>
                  </a:lnTo>
                  <a:lnTo>
                    <a:pt x="93192" y="514974"/>
                  </a:lnTo>
                  <a:lnTo>
                    <a:pt x="112752" y="522764"/>
                  </a:lnTo>
                  <a:lnTo>
                    <a:pt x="133949" y="529996"/>
                  </a:lnTo>
                  <a:lnTo>
                    <a:pt x="156237" y="536857"/>
                  </a:lnTo>
                  <a:lnTo>
                    <a:pt x="177213" y="539391"/>
                  </a:lnTo>
                  <a:lnTo>
                    <a:pt x="197315" y="539041"/>
                  </a:lnTo>
                  <a:lnTo>
                    <a:pt x="310929" y="532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7538955" y="7854913"/>
              <a:ext cx="110117" cy="972689"/>
            </a:xfrm>
            <a:custGeom>
              <a:avLst/>
              <a:gdLst/>
              <a:ahLst/>
              <a:cxnLst/>
              <a:rect l="0" t="0" r="0" b="0"/>
              <a:pathLst>
                <a:path w="110117" h="972689">
                  <a:moveTo>
                    <a:pt x="110116" y="0"/>
                  </a:moveTo>
                  <a:lnTo>
                    <a:pt x="100373" y="29229"/>
                  </a:lnTo>
                  <a:lnTo>
                    <a:pt x="95464" y="48034"/>
                  </a:lnTo>
                  <a:lnTo>
                    <a:pt x="84571" y="96118"/>
                  </a:lnTo>
                  <a:lnTo>
                    <a:pt x="80851" y="121176"/>
                  </a:lnTo>
                  <a:lnTo>
                    <a:pt x="78370" y="146038"/>
                  </a:lnTo>
                  <a:lnTo>
                    <a:pt x="76717" y="170769"/>
                  </a:lnTo>
                  <a:lnTo>
                    <a:pt x="73575" y="197452"/>
                  </a:lnTo>
                  <a:lnTo>
                    <a:pt x="69442" y="225437"/>
                  </a:lnTo>
                  <a:lnTo>
                    <a:pt x="64647" y="254290"/>
                  </a:lnTo>
                  <a:lnTo>
                    <a:pt x="61450" y="283721"/>
                  </a:lnTo>
                  <a:lnTo>
                    <a:pt x="59319" y="313537"/>
                  </a:lnTo>
                  <a:lnTo>
                    <a:pt x="57899" y="343610"/>
                  </a:lnTo>
                  <a:lnTo>
                    <a:pt x="54913" y="369777"/>
                  </a:lnTo>
                  <a:lnTo>
                    <a:pt x="50883" y="393339"/>
                  </a:lnTo>
                  <a:lnTo>
                    <a:pt x="46157" y="415165"/>
                  </a:lnTo>
                  <a:lnTo>
                    <a:pt x="43007" y="439910"/>
                  </a:lnTo>
                  <a:lnTo>
                    <a:pt x="40907" y="466603"/>
                  </a:lnTo>
                  <a:lnTo>
                    <a:pt x="39506" y="494595"/>
                  </a:lnTo>
                  <a:lnTo>
                    <a:pt x="37950" y="558324"/>
                  </a:lnTo>
                  <a:lnTo>
                    <a:pt x="37536" y="592448"/>
                  </a:lnTo>
                  <a:lnTo>
                    <a:pt x="35219" y="621314"/>
                  </a:lnTo>
                  <a:lnTo>
                    <a:pt x="31637" y="646675"/>
                  </a:lnTo>
                  <a:lnTo>
                    <a:pt x="27208" y="669701"/>
                  </a:lnTo>
                  <a:lnTo>
                    <a:pt x="24256" y="697286"/>
                  </a:lnTo>
                  <a:lnTo>
                    <a:pt x="22288" y="727911"/>
                  </a:lnTo>
                  <a:lnTo>
                    <a:pt x="20976" y="760564"/>
                  </a:lnTo>
                  <a:lnTo>
                    <a:pt x="18062" y="792527"/>
                  </a:lnTo>
                  <a:lnTo>
                    <a:pt x="14081" y="824033"/>
                  </a:lnTo>
                  <a:lnTo>
                    <a:pt x="0" y="97268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4767712" y="9232563"/>
            <a:ext cx="3594862" cy="1210068"/>
            <a:chOff x="4767712" y="9232563"/>
            <a:chExt cx="3594862" cy="1210068"/>
          </a:xfrm>
        </p:grpSpPr>
        <p:sp>
          <p:nvSpPr>
            <p:cNvPr id="104" name="Freeform 103"/>
            <p:cNvSpPr/>
            <p:nvPr/>
          </p:nvSpPr>
          <p:spPr>
            <a:xfrm>
              <a:off x="4767712" y="9561705"/>
              <a:ext cx="532226" cy="789163"/>
            </a:xfrm>
            <a:custGeom>
              <a:avLst/>
              <a:gdLst/>
              <a:ahLst/>
              <a:cxnLst/>
              <a:rect l="0" t="0" r="0" b="0"/>
              <a:pathLst>
                <a:path w="532226" h="789163">
                  <a:moveTo>
                    <a:pt x="0" y="0"/>
                  </a:moveTo>
                  <a:lnTo>
                    <a:pt x="19486" y="29228"/>
                  </a:lnTo>
                  <a:lnTo>
                    <a:pt x="45365" y="65329"/>
                  </a:lnTo>
                  <a:lnTo>
                    <a:pt x="60831" y="86375"/>
                  </a:lnTo>
                  <a:lnTo>
                    <a:pt x="73181" y="106524"/>
                  </a:lnTo>
                  <a:lnTo>
                    <a:pt x="83453" y="126074"/>
                  </a:lnTo>
                  <a:lnTo>
                    <a:pt x="92341" y="145224"/>
                  </a:lnTo>
                  <a:lnTo>
                    <a:pt x="102344" y="162070"/>
                  </a:lnTo>
                  <a:lnTo>
                    <a:pt x="113092" y="177379"/>
                  </a:lnTo>
                  <a:lnTo>
                    <a:pt x="124335" y="191664"/>
                  </a:lnTo>
                  <a:lnTo>
                    <a:pt x="135908" y="207304"/>
                  </a:lnTo>
                  <a:lnTo>
                    <a:pt x="159644" y="240995"/>
                  </a:lnTo>
                  <a:lnTo>
                    <a:pt x="232518" y="348911"/>
                  </a:lnTo>
                  <a:lnTo>
                    <a:pt x="244736" y="369233"/>
                  </a:lnTo>
                  <a:lnTo>
                    <a:pt x="256959" y="390937"/>
                  </a:lnTo>
                  <a:lnTo>
                    <a:pt x="269187" y="413562"/>
                  </a:lnTo>
                  <a:lnTo>
                    <a:pt x="281417" y="432726"/>
                  </a:lnTo>
                  <a:lnTo>
                    <a:pt x="293648" y="449579"/>
                  </a:lnTo>
                  <a:lnTo>
                    <a:pt x="305881" y="464893"/>
                  </a:lnTo>
                  <a:lnTo>
                    <a:pt x="316075" y="481219"/>
                  </a:lnTo>
                  <a:lnTo>
                    <a:pt x="324911" y="498222"/>
                  </a:lnTo>
                  <a:lnTo>
                    <a:pt x="332841" y="515673"/>
                  </a:lnTo>
                  <a:lnTo>
                    <a:pt x="342205" y="531387"/>
                  </a:lnTo>
                  <a:lnTo>
                    <a:pt x="352527" y="545941"/>
                  </a:lnTo>
                  <a:lnTo>
                    <a:pt x="363486" y="559722"/>
                  </a:lnTo>
                  <a:lnTo>
                    <a:pt x="372831" y="575026"/>
                  </a:lnTo>
                  <a:lnTo>
                    <a:pt x="381101" y="591347"/>
                  </a:lnTo>
                  <a:lnTo>
                    <a:pt x="388653" y="608345"/>
                  </a:lnTo>
                  <a:lnTo>
                    <a:pt x="397766" y="623756"/>
                  </a:lnTo>
                  <a:lnTo>
                    <a:pt x="407920" y="638108"/>
                  </a:lnTo>
                  <a:lnTo>
                    <a:pt x="418767" y="651754"/>
                  </a:lnTo>
                  <a:lnTo>
                    <a:pt x="430078" y="664929"/>
                  </a:lnTo>
                  <a:lnTo>
                    <a:pt x="441696" y="677792"/>
                  </a:lnTo>
                  <a:lnTo>
                    <a:pt x="465481" y="702959"/>
                  </a:lnTo>
                  <a:lnTo>
                    <a:pt x="477533" y="715380"/>
                  </a:lnTo>
                  <a:lnTo>
                    <a:pt x="532225" y="78916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4932885" y="9506647"/>
              <a:ext cx="495521" cy="935984"/>
            </a:xfrm>
            <a:custGeom>
              <a:avLst/>
              <a:gdLst/>
              <a:ahLst/>
              <a:cxnLst/>
              <a:rect l="0" t="0" r="0" b="0"/>
              <a:pathLst>
                <a:path w="495521" h="935984">
                  <a:moveTo>
                    <a:pt x="495520" y="0"/>
                  </a:moveTo>
                  <a:lnTo>
                    <a:pt x="444432" y="102178"/>
                  </a:lnTo>
                  <a:lnTo>
                    <a:pt x="430874" y="127254"/>
                  </a:lnTo>
                  <a:lnTo>
                    <a:pt x="399496" y="182307"/>
                  </a:lnTo>
                  <a:lnTo>
                    <a:pt x="370596" y="229885"/>
                  </a:lnTo>
                  <a:lnTo>
                    <a:pt x="331397" y="291065"/>
                  </a:lnTo>
                  <a:lnTo>
                    <a:pt x="281614" y="366544"/>
                  </a:lnTo>
                  <a:lnTo>
                    <a:pt x="267271" y="385066"/>
                  </a:lnTo>
                  <a:lnTo>
                    <a:pt x="251591" y="403531"/>
                  </a:lnTo>
                  <a:lnTo>
                    <a:pt x="235021" y="421960"/>
                  </a:lnTo>
                  <a:lnTo>
                    <a:pt x="219895" y="440362"/>
                  </a:lnTo>
                  <a:lnTo>
                    <a:pt x="205733" y="458749"/>
                  </a:lnTo>
                  <a:lnTo>
                    <a:pt x="192213" y="477124"/>
                  </a:lnTo>
                  <a:lnTo>
                    <a:pt x="166316" y="513854"/>
                  </a:lnTo>
                  <a:lnTo>
                    <a:pt x="153700" y="532213"/>
                  </a:lnTo>
                  <a:lnTo>
                    <a:pt x="143250" y="550570"/>
                  </a:lnTo>
                  <a:lnTo>
                    <a:pt x="134245" y="568925"/>
                  </a:lnTo>
                  <a:lnTo>
                    <a:pt x="126202" y="587280"/>
                  </a:lnTo>
                  <a:lnTo>
                    <a:pt x="116761" y="605634"/>
                  </a:lnTo>
                  <a:lnTo>
                    <a:pt x="106389" y="623987"/>
                  </a:lnTo>
                  <a:lnTo>
                    <a:pt x="95396" y="642340"/>
                  </a:lnTo>
                  <a:lnTo>
                    <a:pt x="86029" y="660692"/>
                  </a:lnTo>
                  <a:lnTo>
                    <a:pt x="77744" y="679046"/>
                  </a:lnTo>
                  <a:lnTo>
                    <a:pt x="70182" y="697399"/>
                  </a:lnTo>
                  <a:lnTo>
                    <a:pt x="61063" y="717790"/>
                  </a:lnTo>
                  <a:lnTo>
                    <a:pt x="40054" y="762199"/>
                  </a:lnTo>
                  <a:lnTo>
                    <a:pt x="30781" y="783422"/>
                  </a:lnTo>
                  <a:lnTo>
                    <a:pt x="22560" y="803688"/>
                  </a:lnTo>
                  <a:lnTo>
                    <a:pt x="7988" y="842519"/>
                  </a:lnTo>
                  <a:lnTo>
                    <a:pt x="1247" y="861438"/>
                  </a:lnTo>
                  <a:lnTo>
                    <a:pt x="0" y="93598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5648637" y="9764060"/>
              <a:ext cx="862573" cy="109640"/>
            </a:xfrm>
            <a:custGeom>
              <a:avLst/>
              <a:gdLst/>
              <a:ahLst/>
              <a:cxnLst/>
              <a:rect l="0" t="0" r="0" b="0"/>
              <a:pathLst>
                <a:path w="862573" h="109640">
                  <a:moveTo>
                    <a:pt x="0" y="109639"/>
                  </a:moveTo>
                  <a:lnTo>
                    <a:pt x="38971" y="99896"/>
                  </a:lnTo>
                  <a:lnTo>
                    <a:pt x="85293" y="89675"/>
                  </a:lnTo>
                  <a:lnTo>
                    <a:pt x="111920" y="84095"/>
                  </a:lnTo>
                  <a:lnTo>
                    <a:pt x="135788" y="78336"/>
                  </a:lnTo>
                  <a:lnTo>
                    <a:pt x="157819" y="72457"/>
                  </a:lnTo>
                  <a:lnTo>
                    <a:pt x="178623" y="66498"/>
                  </a:lnTo>
                  <a:lnTo>
                    <a:pt x="204727" y="60487"/>
                  </a:lnTo>
                  <a:lnTo>
                    <a:pt x="295845" y="42284"/>
                  </a:lnTo>
                  <a:lnTo>
                    <a:pt x="350358" y="30084"/>
                  </a:lnTo>
                  <a:lnTo>
                    <a:pt x="382432" y="23975"/>
                  </a:lnTo>
                  <a:lnTo>
                    <a:pt x="456134" y="11751"/>
                  </a:lnTo>
                  <a:lnTo>
                    <a:pt x="495772" y="7675"/>
                  </a:lnTo>
                  <a:lnTo>
                    <a:pt x="536472" y="4958"/>
                  </a:lnTo>
                  <a:lnTo>
                    <a:pt x="615680" y="1939"/>
                  </a:lnTo>
                  <a:lnTo>
                    <a:pt x="715555" y="239"/>
                  </a:lnTo>
                  <a:lnTo>
                    <a:pt x="744169" y="0"/>
                  </a:lnTo>
                  <a:lnTo>
                    <a:pt x="862572" y="1787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5923926" y="9873699"/>
              <a:ext cx="880926" cy="146822"/>
            </a:xfrm>
            <a:custGeom>
              <a:avLst/>
              <a:gdLst/>
              <a:ahLst/>
              <a:cxnLst/>
              <a:rect l="0" t="0" r="0" b="0"/>
              <a:pathLst>
                <a:path w="880926" h="146822">
                  <a:moveTo>
                    <a:pt x="0" y="146821"/>
                  </a:moveTo>
                  <a:lnTo>
                    <a:pt x="48714" y="137079"/>
                  </a:lnTo>
                  <a:lnTo>
                    <a:pt x="69181" y="132170"/>
                  </a:lnTo>
                  <a:lnTo>
                    <a:pt x="88943" y="126858"/>
                  </a:lnTo>
                  <a:lnTo>
                    <a:pt x="108236" y="121276"/>
                  </a:lnTo>
                  <a:lnTo>
                    <a:pt x="131293" y="115517"/>
                  </a:lnTo>
                  <a:lnTo>
                    <a:pt x="184101" y="103681"/>
                  </a:lnTo>
                  <a:lnTo>
                    <a:pt x="208379" y="97669"/>
                  </a:lnTo>
                  <a:lnTo>
                    <a:pt x="230683" y="91622"/>
                  </a:lnTo>
                  <a:lnTo>
                    <a:pt x="251669" y="85551"/>
                  </a:lnTo>
                  <a:lnTo>
                    <a:pt x="273817" y="81504"/>
                  </a:lnTo>
                  <a:lnTo>
                    <a:pt x="296738" y="78806"/>
                  </a:lnTo>
                  <a:lnTo>
                    <a:pt x="320176" y="77007"/>
                  </a:lnTo>
                  <a:lnTo>
                    <a:pt x="341919" y="73769"/>
                  </a:lnTo>
                  <a:lnTo>
                    <a:pt x="362532" y="69571"/>
                  </a:lnTo>
                  <a:lnTo>
                    <a:pt x="449312" y="48182"/>
                  </a:lnTo>
                  <a:lnTo>
                    <a:pt x="472871" y="44356"/>
                  </a:lnTo>
                  <a:lnTo>
                    <a:pt x="496734" y="41806"/>
                  </a:lnTo>
                  <a:lnTo>
                    <a:pt x="520800" y="40106"/>
                  </a:lnTo>
                  <a:lnTo>
                    <a:pt x="549078" y="36934"/>
                  </a:lnTo>
                  <a:lnTo>
                    <a:pt x="613126" y="27971"/>
                  </a:lnTo>
                  <a:lnTo>
                    <a:pt x="645295" y="24765"/>
                  </a:lnTo>
                  <a:lnTo>
                    <a:pt x="676937" y="22628"/>
                  </a:lnTo>
                  <a:lnTo>
                    <a:pt x="737245" y="20253"/>
                  </a:lnTo>
                  <a:lnTo>
                    <a:pt x="764747" y="19620"/>
                  </a:lnTo>
                  <a:lnTo>
                    <a:pt x="88092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6951671" y="9561705"/>
              <a:ext cx="623990" cy="55059"/>
            </a:xfrm>
            <a:custGeom>
              <a:avLst/>
              <a:gdLst/>
              <a:ahLst/>
              <a:cxnLst/>
              <a:rect l="0" t="0" r="0" b="0"/>
              <a:pathLst>
                <a:path w="623990" h="55059">
                  <a:moveTo>
                    <a:pt x="0" y="55058"/>
                  </a:moveTo>
                  <a:lnTo>
                    <a:pt x="29229" y="45315"/>
                  </a:lnTo>
                  <a:lnTo>
                    <a:pt x="45995" y="42445"/>
                  </a:lnTo>
                  <a:lnTo>
                    <a:pt x="65330" y="40532"/>
                  </a:lnTo>
                  <a:lnTo>
                    <a:pt x="86376" y="39257"/>
                  </a:lnTo>
                  <a:lnTo>
                    <a:pt x="108564" y="36367"/>
                  </a:lnTo>
                  <a:lnTo>
                    <a:pt x="131512" y="32401"/>
                  </a:lnTo>
                  <a:lnTo>
                    <a:pt x="154968" y="27718"/>
                  </a:lnTo>
                  <a:lnTo>
                    <a:pt x="180801" y="24596"/>
                  </a:lnTo>
                  <a:lnTo>
                    <a:pt x="208219" y="22515"/>
                  </a:lnTo>
                  <a:lnTo>
                    <a:pt x="236693" y="21127"/>
                  </a:lnTo>
                  <a:lnTo>
                    <a:pt x="267911" y="18163"/>
                  </a:lnTo>
                  <a:lnTo>
                    <a:pt x="300958" y="14148"/>
                  </a:lnTo>
                  <a:lnTo>
                    <a:pt x="335225" y="9432"/>
                  </a:lnTo>
                  <a:lnTo>
                    <a:pt x="366226" y="6288"/>
                  </a:lnTo>
                  <a:lnTo>
                    <a:pt x="395050" y="4192"/>
                  </a:lnTo>
                  <a:lnTo>
                    <a:pt x="422423" y="2794"/>
                  </a:lnTo>
                  <a:lnTo>
                    <a:pt x="474588" y="1243"/>
                  </a:lnTo>
                  <a:lnTo>
                    <a:pt x="62398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7722481" y="9232563"/>
              <a:ext cx="640093" cy="1008189"/>
            </a:xfrm>
            <a:custGeom>
              <a:avLst/>
              <a:gdLst/>
              <a:ahLst/>
              <a:cxnLst/>
              <a:rect l="0" t="0" r="0" b="0"/>
              <a:pathLst>
                <a:path w="640093" h="1008189">
                  <a:moveTo>
                    <a:pt x="0" y="53853"/>
                  </a:moveTo>
                  <a:lnTo>
                    <a:pt x="19485" y="34368"/>
                  </a:lnTo>
                  <a:lnTo>
                    <a:pt x="35421" y="26588"/>
                  </a:lnTo>
                  <a:lnTo>
                    <a:pt x="56241" y="19364"/>
                  </a:lnTo>
                  <a:lnTo>
                    <a:pt x="80317" y="12508"/>
                  </a:lnTo>
                  <a:lnTo>
                    <a:pt x="108603" y="7937"/>
                  </a:lnTo>
                  <a:lnTo>
                    <a:pt x="139694" y="4890"/>
                  </a:lnTo>
                  <a:lnTo>
                    <a:pt x="172658" y="2859"/>
                  </a:lnTo>
                  <a:lnTo>
                    <a:pt x="236471" y="602"/>
                  </a:lnTo>
                  <a:lnTo>
                    <a:pt x="267763" y="0"/>
                  </a:lnTo>
                  <a:lnTo>
                    <a:pt x="300860" y="1638"/>
                  </a:lnTo>
                  <a:lnTo>
                    <a:pt x="335158" y="4768"/>
                  </a:lnTo>
                  <a:lnTo>
                    <a:pt x="370259" y="8895"/>
                  </a:lnTo>
                  <a:lnTo>
                    <a:pt x="401817" y="13685"/>
                  </a:lnTo>
                  <a:lnTo>
                    <a:pt x="431012" y="18918"/>
                  </a:lnTo>
                  <a:lnTo>
                    <a:pt x="458632" y="24445"/>
                  </a:lnTo>
                  <a:lnTo>
                    <a:pt x="483163" y="32208"/>
                  </a:lnTo>
                  <a:lnTo>
                    <a:pt x="505635" y="41463"/>
                  </a:lnTo>
                  <a:lnTo>
                    <a:pt x="526734" y="51710"/>
                  </a:lnTo>
                  <a:lnTo>
                    <a:pt x="544877" y="62620"/>
                  </a:lnTo>
                  <a:lnTo>
                    <a:pt x="561052" y="73972"/>
                  </a:lnTo>
                  <a:lnTo>
                    <a:pt x="575914" y="85619"/>
                  </a:lnTo>
                  <a:lnTo>
                    <a:pt x="585821" y="101540"/>
                  </a:lnTo>
                  <a:lnTo>
                    <a:pt x="592426" y="120310"/>
                  </a:lnTo>
                  <a:lnTo>
                    <a:pt x="596829" y="140981"/>
                  </a:lnTo>
                  <a:lnTo>
                    <a:pt x="595687" y="158839"/>
                  </a:lnTo>
                  <a:lnTo>
                    <a:pt x="590846" y="174823"/>
                  </a:lnTo>
                  <a:lnTo>
                    <a:pt x="583541" y="189558"/>
                  </a:lnTo>
                  <a:lnTo>
                    <a:pt x="570514" y="203459"/>
                  </a:lnTo>
                  <a:lnTo>
                    <a:pt x="553673" y="216805"/>
                  </a:lnTo>
                  <a:lnTo>
                    <a:pt x="477779" y="267527"/>
                  </a:lnTo>
                  <a:lnTo>
                    <a:pt x="455144" y="279909"/>
                  </a:lnTo>
                  <a:lnTo>
                    <a:pt x="429858" y="292241"/>
                  </a:lnTo>
                  <a:lnTo>
                    <a:pt x="402805" y="304542"/>
                  </a:lnTo>
                  <a:lnTo>
                    <a:pt x="376613" y="314781"/>
                  </a:lnTo>
                  <a:lnTo>
                    <a:pt x="350995" y="323646"/>
                  </a:lnTo>
                  <a:lnTo>
                    <a:pt x="325760" y="331596"/>
                  </a:lnTo>
                  <a:lnTo>
                    <a:pt x="275969" y="345867"/>
                  </a:lnTo>
                  <a:lnTo>
                    <a:pt x="251272" y="352527"/>
                  </a:lnTo>
                  <a:lnTo>
                    <a:pt x="207518" y="365365"/>
                  </a:lnTo>
                  <a:lnTo>
                    <a:pt x="187285" y="371643"/>
                  </a:lnTo>
                  <a:lnTo>
                    <a:pt x="183992" y="377868"/>
                  </a:lnTo>
                  <a:lnTo>
                    <a:pt x="191994" y="384056"/>
                  </a:lnTo>
                  <a:lnTo>
                    <a:pt x="207524" y="390222"/>
                  </a:lnTo>
                  <a:lnTo>
                    <a:pt x="228073" y="396371"/>
                  </a:lnTo>
                  <a:lnTo>
                    <a:pt x="251968" y="402510"/>
                  </a:lnTo>
                  <a:lnTo>
                    <a:pt x="278094" y="408642"/>
                  </a:lnTo>
                  <a:lnTo>
                    <a:pt x="301629" y="414769"/>
                  </a:lnTo>
                  <a:lnTo>
                    <a:pt x="323437" y="420892"/>
                  </a:lnTo>
                  <a:lnTo>
                    <a:pt x="344092" y="427014"/>
                  </a:lnTo>
                  <a:lnTo>
                    <a:pt x="366019" y="435174"/>
                  </a:lnTo>
                  <a:lnTo>
                    <a:pt x="388795" y="444692"/>
                  </a:lnTo>
                  <a:lnTo>
                    <a:pt x="412135" y="455116"/>
                  </a:lnTo>
                  <a:lnTo>
                    <a:pt x="433813" y="466143"/>
                  </a:lnTo>
                  <a:lnTo>
                    <a:pt x="454381" y="477573"/>
                  </a:lnTo>
                  <a:lnTo>
                    <a:pt x="474212" y="489271"/>
                  </a:lnTo>
                  <a:lnTo>
                    <a:pt x="512559" y="513146"/>
                  </a:lnTo>
                  <a:lnTo>
                    <a:pt x="531350" y="525222"/>
                  </a:lnTo>
                  <a:lnTo>
                    <a:pt x="547955" y="539390"/>
                  </a:lnTo>
                  <a:lnTo>
                    <a:pt x="563103" y="554953"/>
                  </a:lnTo>
                  <a:lnTo>
                    <a:pt x="577281" y="571446"/>
                  </a:lnTo>
                  <a:lnTo>
                    <a:pt x="590811" y="588559"/>
                  </a:lnTo>
                  <a:lnTo>
                    <a:pt x="603909" y="606084"/>
                  </a:lnTo>
                  <a:lnTo>
                    <a:pt x="616720" y="623886"/>
                  </a:lnTo>
                  <a:lnTo>
                    <a:pt x="625260" y="643910"/>
                  </a:lnTo>
                  <a:lnTo>
                    <a:pt x="630954" y="665417"/>
                  </a:lnTo>
                  <a:lnTo>
                    <a:pt x="634749" y="687911"/>
                  </a:lnTo>
                  <a:lnTo>
                    <a:pt x="637280" y="711064"/>
                  </a:lnTo>
                  <a:lnTo>
                    <a:pt x="638967" y="734656"/>
                  </a:lnTo>
                  <a:lnTo>
                    <a:pt x="640092" y="758541"/>
                  </a:lnTo>
                  <a:lnTo>
                    <a:pt x="636763" y="780581"/>
                  </a:lnTo>
                  <a:lnTo>
                    <a:pt x="630466" y="801392"/>
                  </a:lnTo>
                  <a:lnTo>
                    <a:pt x="622189" y="821384"/>
                  </a:lnTo>
                  <a:lnTo>
                    <a:pt x="612593" y="838790"/>
                  </a:lnTo>
                  <a:lnTo>
                    <a:pt x="602117" y="854473"/>
                  </a:lnTo>
                  <a:lnTo>
                    <a:pt x="591054" y="869006"/>
                  </a:lnTo>
                  <a:lnTo>
                    <a:pt x="567888" y="901468"/>
                  </a:lnTo>
                  <a:lnTo>
                    <a:pt x="556001" y="918688"/>
                  </a:lnTo>
                  <a:lnTo>
                    <a:pt x="541958" y="932208"/>
                  </a:lnTo>
                  <a:lnTo>
                    <a:pt x="526479" y="943260"/>
                  </a:lnTo>
                  <a:lnTo>
                    <a:pt x="510042" y="952668"/>
                  </a:lnTo>
                  <a:lnTo>
                    <a:pt x="492966" y="963018"/>
                  </a:lnTo>
                  <a:lnTo>
                    <a:pt x="457680" y="985393"/>
                  </a:lnTo>
                  <a:lnTo>
                    <a:pt x="437667" y="992991"/>
                  </a:lnTo>
                  <a:lnTo>
                    <a:pt x="416167" y="998058"/>
                  </a:lnTo>
                  <a:lnTo>
                    <a:pt x="393678" y="1001434"/>
                  </a:lnTo>
                  <a:lnTo>
                    <a:pt x="368489" y="1003685"/>
                  </a:lnTo>
                  <a:lnTo>
                    <a:pt x="341501" y="1005187"/>
                  </a:lnTo>
                  <a:lnTo>
                    <a:pt x="284325" y="1006854"/>
                  </a:lnTo>
                  <a:lnTo>
                    <a:pt x="93187" y="1008111"/>
                  </a:lnTo>
                  <a:lnTo>
                    <a:pt x="0" y="100818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9943146" y="2430515"/>
            <a:ext cx="660694" cy="65439"/>
            <a:chOff x="9943146" y="2430515"/>
            <a:chExt cx="660694" cy="65439"/>
          </a:xfrm>
        </p:grpSpPr>
        <p:sp>
          <p:nvSpPr>
            <p:cNvPr id="111" name="Freeform 110"/>
            <p:cNvSpPr/>
            <p:nvPr/>
          </p:nvSpPr>
          <p:spPr>
            <a:xfrm>
              <a:off x="9943146" y="2430515"/>
              <a:ext cx="660694" cy="47087"/>
            </a:xfrm>
            <a:custGeom>
              <a:avLst/>
              <a:gdLst/>
              <a:ahLst/>
              <a:cxnLst/>
              <a:rect l="0" t="0" r="0" b="0"/>
              <a:pathLst>
                <a:path w="660694" h="47087">
                  <a:moveTo>
                    <a:pt x="0" y="47086"/>
                  </a:moveTo>
                  <a:lnTo>
                    <a:pt x="76633" y="21541"/>
                  </a:lnTo>
                  <a:lnTo>
                    <a:pt x="97989" y="17821"/>
                  </a:lnTo>
                  <a:lnTo>
                    <a:pt x="122424" y="15341"/>
                  </a:lnTo>
                  <a:lnTo>
                    <a:pt x="148908" y="13687"/>
                  </a:lnTo>
                  <a:lnTo>
                    <a:pt x="200087" y="11850"/>
                  </a:lnTo>
                  <a:lnTo>
                    <a:pt x="225154" y="11360"/>
                  </a:lnTo>
                  <a:lnTo>
                    <a:pt x="250023" y="8995"/>
                  </a:lnTo>
                  <a:lnTo>
                    <a:pt x="274758" y="5378"/>
                  </a:lnTo>
                  <a:lnTo>
                    <a:pt x="299405" y="928"/>
                  </a:lnTo>
                  <a:lnTo>
                    <a:pt x="321954" y="0"/>
                  </a:lnTo>
                  <a:lnTo>
                    <a:pt x="343105" y="1421"/>
                  </a:lnTo>
                  <a:lnTo>
                    <a:pt x="363322" y="4408"/>
                  </a:lnTo>
                  <a:lnTo>
                    <a:pt x="386996" y="6399"/>
                  </a:lnTo>
                  <a:lnTo>
                    <a:pt x="412975" y="7726"/>
                  </a:lnTo>
                  <a:lnTo>
                    <a:pt x="466990" y="9201"/>
                  </a:lnTo>
                  <a:lnTo>
                    <a:pt x="518185" y="9856"/>
                  </a:lnTo>
                  <a:lnTo>
                    <a:pt x="541218" y="12070"/>
                  </a:lnTo>
                  <a:lnTo>
                    <a:pt x="562690" y="15585"/>
                  </a:lnTo>
                  <a:lnTo>
                    <a:pt x="660693" y="103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10089967" y="2495953"/>
              <a:ext cx="55058" cy="1"/>
            </a:xfrm>
            <a:custGeom>
              <a:avLst/>
              <a:gdLst/>
              <a:ahLst/>
              <a:cxnLst/>
              <a:rect l="0" t="0" r="0" b="0"/>
              <a:pathLst>
                <a:path w="55058" h="1">
                  <a:moveTo>
                    <a:pt x="0" y="0"/>
                  </a:moveTo>
                  <a:lnTo>
                    <a:pt x="5505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398291" y="6827167"/>
            <a:ext cx="2618664" cy="2576707"/>
            <a:chOff x="398291" y="6827167"/>
            <a:chExt cx="2618664" cy="2576707"/>
          </a:xfrm>
        </p:grpSpPr>
        <p:sp>
          <p:nvSpPr>
            <p:cNvPr id="114" name="Freeform 113"/>
            <p:cNvSpPr/>
            <p:nvPr/>
          </p:nvSpPr>
          <p:spPr>
            <a:xfrm>
              <a:off x="462412" y="7774161"/>
              <a:ext cx="902949" cy="220233"/>
            </a:xfrm>
            <a:custGeom>
              <a:avLst/>
              <a:gdLst/>
              <a:ahLst/>
              <a:cxnLst/>
              <a:rect l="0" t="0" r="0" b="0"/>
              <a:pathLst>
                <a:path w="902949" h="220233">
                  <a:moveTo>
                    <a:pt x="0" y="0"/>
                  </a:moveTo>
                  <a:lnTo>
                    <a:pt x="35074" y="23383"/>
                  </a:lnTo>
                  <a:lnTo>
                    <a:pt x="57641" y="30271"/>
                  </a:lnTo>
                  <a:lnTo>
                    <a:pt x="84920" y="34863"/>
                  </a:lnTo>
                  <a:lnTo>
                    <a:pt x="115342" y="37924"/>
                  </a:lnTo>
                  <a:lnTo>
                    <a:pt x="147858" y="42412"/>
                  </a:lnTo>
                  <a:lnTo>
                    <a:pt x="216614" y="53923"/>
                  </a:lnTo>
                  <a:lnTo>
                    <a:pt x="249631" y="60419"/>
                  </a:lnTo>
                  <a:lnTo>
                    <a:pt x="312418" y="74163"/>
                  </a:lnTo>
                  <a:lnTo>
                    <a:pt x="347758" y="78806"/>
                  </a:lnTo>
                  <a:lnTo>
                    <a:pt x="386001" y="81902"/>
                  </a:lnTo>
                  <a:lnTo>
                    <a:pt x="426178" y="83965"/>
                  </a:lnTo>
                  <a:lnTo>
                    <a:pt x="465197" y="87788"/>
                  </a:lnTo>
                  <a:lnTo>
                    <a:pt x="503446" y="92784"/>
                  </a:lnTo>
                  <a:lnTo>
                    <a:pt x="541179" y="98561"/>
                  </a:lnTo>
                  <a:lnTo>
                    <a:pt x="576123" y="107307"/>
                  </a:lnTo>
                  <a:lnTo>
                    <a:pt x="609207" y="118031"/>
                  </a:lnTo>
                  <a:lnTo>
                    <a:pt x="641051" y="130075"/>
                  </a:lnTo>
                  <a:lnTo>
                    <a:pt x="672069" y="140551"/>
                  </a:lnTo>
                  <a:lnTo>
                    <a:pt x="702535" y="149983"/>
                  </a:lnTo>
                  <a:lnTo>
                    <a:pt x="762488" y="166987"/>
                  </a:lnTo>
                  <a:lnTo>
                    <a:pt x="792179" y="174947"/>
                  </a:lnTo>
                  <a:lnTo>
                    <a:pt x="902948" y="22023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1299291" y="7388290"/>
              <a:ext cx="654648" cy="1099499"/>
            </a:xfrm>
            <a:custGeom>
              <a:avLst/>
              <a:gdLst/>
              <a:ahLst/>
              <a:cxnLst/>
              <a:rect l="0" t="0" r="0" b="0"/>
              <a:pathLst>
                <a:path w="654648" h="1099499">
                  <a:moveTo>
                    <a:pt x="0" y="55525"/>
                  </a:moveTo>
                  <a:lnTo>
                    <a:pt x="46765" y="32143"/>
                  </a:lnTo>
                  <a:lnTo>
                    <a:pt x="70329" y="25255"/>
                  </a:lnTo>
                  <a:lnTo>
                    <a:pt x="95826" y="20663"/>
                  </a:lnTo>
                  <a:lnTo>
                    <a:pt x="122612" y="17602"/>
                  </a:lnTo>
                  <a:lnTo>
                    <a:pt x="150257" y="13114"/>
                  </a:lnTo>
                  <a:lnTo>
                    <a:pt x="178476" y="7675"/>
                  </a:lnTo>
                  <a:lnTo>
                    <a:pt x="207076" y="1602"/>
                  </a:lnTo>
                  <a:lnTo>
                    <a:pt x="233484" y="0"/>
                  </a:lnTo>
                  <a:lnTo>
                    <a:pt x="258430" y="1379"/>
                  </a:lnTo>
                  <a:lnTo>
                    <a:pt x="282402" y="4746"/>
                  </a:lnTo>
                  <a:lnTo>
                    <a:pt x="308172" y="6991"/>
                  </a:lnTo>
                  <a:lnTo>
                    <a:pt x="335139" y="8487"/>
                  </a:lnTo>
                  <a:lnTo>
                    <a:pt x="362906" y="9484"/>
                  </a:lnTo>
                  <a:lnTo>
                    <a:pt x="391205" y="15043"/>
                  </a:lnTo>
                  <a:lnTo>
                    <a:pt x="419859" y="23643"/>
                  </a:lnTo>
                  <a:lnTo>
                    <a:pt x="448749" y="34270"/>
                  </a:lnTo>
                  <a:lnTo>
                    <a:pt x="472904" y="46249"/>
                  </a:lnTo>
                  <a:lnTo>
                    <a:pt x="493901" y="59129"/>
                  </a:lnTo>
                  <a:lnTo>
                    <a:pt x="512793" y="72609"/>
                  </a:lnTo>
                  <a:lnTo>
                    <a:pt x="530282" y="88938"/>
                  </a:lnTo>
                  <a:lnTo>
                    <a:pt x="546835" y="107164"/>
                  </a:lnTo>
                  <a:lnTo>
                    <a:pt x="562765" y="126656"/>
                  </a:lnTo>
                  <a:lnTo>
                    <a:pt x="570937" y="146992"/>
                  </a:lnTo>
                  <a:lnTo>
                    <a:pt x="573939" y="167890"/>
                  </a:lnTo>
                  <a:lnTo>
                    <a:pt x="573493" y="189163"/>
                  </a:lnTo>
                  <a:lnTo>
                    <a:pt x="568301" y="210687"/>
                  </a:lnTo>
                  <a:lnTo>
                    <a:pt x="559946" y="232376"/>
                  </a:lnTo>
                  <a:lnTo>
                    <a:pt x="549482" y="254177"/>
                  </a:lnTo>
                  <a:lnTo>
                    <a:pt x="535165" y="273605"/>
                  </a:lnTo>
                  <a:lnTo>
                    <a:pt x="518279" y="291451"/>
                  </a:lnTo>
                  <a:lnTo>
                    <a:pt x="499681" y="308242"/>
                  </a:lnTo>
                  <a:lnTo>
                    <a:pt x="477494" y="326777"/>
                  </a:lnTo>
                  <a:lnTo>
                    <a:pt x="426741" y="366949"/>
                  </a:lnTo>
                  <a:lnTo>
                    <a:pt x="399503" y="385492"/>
                  </a:lnTo>
                  <a:lnTo>
                    <a:pt x="371557" y="402747"/>
                  </a:lnTo>
                  <a:lnTo>
                    <a:pt x="343138" y="419145"/>
                  </a:lnTo>
                  <a:lnTo>
                    <a:pt x="316851" y="432524"/>
                  </a:lnTo>
                  <a:lnTo>
                    <a:pt x="291985" y="443890"/>
                  </a:lnTo>
                  <a:lnTo>
                    <a:pt x="268067" y="453915"/>
                  </a:lnTo>
                  <a:lnTo>
                    <a:pt x="259463" y="463045"/>
                  </a:lnTo>
                  <a:lnTo>
                    <a:pt x="261067" y="471579"/>
                  </a:lnTo>
                  <a:lnTo>
                    <a:pt x="269478" y="479715"/>
                  </a:lnTo>
                  <a:lnTo>
                    <a:pt x="284874" y="487586"/>
                  </a:lnTo>
                  <a:lnTo>
                    <a:pt x="304925" y="495281"/>
                  </a:lnTo>
                  <a:lnTo>
                    <a:pt x="328081" y="502857"/>
                  </a:lnTo>
                  <a:lnTo>
                    <a:pt x="353306" y="512802"/>
                  </a:lnTo>
                  <a:lnTo>
                    <a:pt x="379911" y="524327"/>
                  </a:lnTo>
                  <a:lnTo>
                    <a:pt x="407436" y="536903"/>
                  </a:lnTo>
                  <a:lnTo>
                    <a:pt x="433126" y="547735"/>
                  </a:lnTo>
                  <a:lnTo>
                    <a:pt x="457594" y="557403"/>
                  </a:lnTo>
                  <a:lnTo>
                    <a:pt x="481248" y="566295"/>
                  </a:lnTo>
                  <a:lnTo>
                    <a:pt x="504358" y="579564"/>
                  </a:lnTo>
                  <a:lnTo>
                    <a:pt x="527105" y="595752"/>
                  </a:lnTo>
                  <a:lnTo>
                    <a:pt x="549612" y="613884"/>
                  </a:lnTo>
                  <a:lnTo>
                    <a:pt x="569510" y="630867"/>
                  </a:lnTo>
                  <a:lnTo>
                    <a:pt x="587669" y="647082"/>
                  </a:lnTo>
                  <a:lnTo>
                    <a:pt x="604669" y="662786"/>
                  </a:lnTo>
                  <a:lnTo>
                    <a:pt x="618450" y="680597"/>
                  </a:lnTo>
                  <a:lnTo>
                    <a:pt x="630084" y="699812"/>
                  </a:lnTo>
                  <a:lnTo>
                    <a:pt x="640287" y="719963"/>
                  </a:lnTo>
                  <a:lnTo>
                    <a:pt x="647089" y="743185"/>
                  </a:lnTo>
                  <a:lnTo>
                    <a:pt x="651624" y="768454"/>
                  </a:lnTo>
                  <a:lnTo>
                    <a:pt x="654647" y="795088"/>
                  </a:lnTo>
                  <a:lnTo>
                    <a:pt x="654215" y="822632"/>
                  </a:lnTo>
                  <a:lnTo>
                    <a:pt x="651480" y="850783"/>
                  </a:lnTo>
                  <a:lnTo>
                    <a:pt x="647210" y="879339"/>
                  </a:lnTo>
                  <a:lnTo>
                    <a:pt x="639470" y="903269"/>
                  </a:lnTo>
                  <a:lnTo>
                    <a:pt x="629415" y="924118"/>
                  </a:lnTo>
                  <a:lnTo>
                    <a:pt x="617818" y="942910"/>
                  </a:lnTo>
                  <a:lnTo>
                    <a:pt x="602746" y="960332"/>
                  </a:lnTo>
                  <a:lnTo>
                    <a:pt x="585356" y="976842"/>
                  </a:lnTo>
                  <a:lnTo>
                    <a:pt x="566422" y="992741"/>
                  </a:lnTo>
                  <a:lnTo>
                    <a:pt x="548906" y="1008236"/>
                  </a:lnTo>
                  <a:lnTo>
                    <a:pt x="516392" y="1038502"/>
                  </a:lnTo>
                  <a:lnTo>
                    <a:pt x="498423" y="1050978"/>
                  </a:lnTo>
                  <a:lnTo>
                    <a:pt x="479103" y="1061742"/>
                  </a:lnTo>
                  <a:lnTo>
                    <a:pt x="458881" y="1071365"/>
                  </a:lnTo>
                  <a:lnTo>
                    <a:pt x="438059" y="1080227"/>
                  </a:lnTo>
                  <a:lnTo>
                    <a:pt x="416837" y="1088583"/>
                  </a:lnTo>
                  <a:lnTo>
                    <a:pt x="395348" y="1096600"/>
                  </a:lnTo>
                  <a:lnTo>
                    <a:pt x="373681" y="1099498"/>
                  </a:lnTo>
                  <a:lnTo>
                    <a:pt x="351895" y="1098983"/>
                  </a:lnTo>
                  <a:lnTo>
                    <a:pt x="330030" y="1096192"/>
                  </a:lnTo>
                  <a:lnTo>
                    <a:pt x="308112" y="1091885"/>
                  </a:lnTo>
                  <a:lnTo>
                    <a:pt x="286159" y="1086567"/>
                  </a:lnTo>
                  <a:lnTo>
                    <a:pt x="220230" y="104656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827845" y="8302717"/>
              <a:ext cx="264279" cy="660694"/>
            </a:xfrm>
            <a:custGeom>
              <a:avLst/>
              <a:gdLst/>
              <a:ahLst/>
              <a:cxnLst/>
              <a:rect l="0" t="0" r="0" b="0"/>
              <a:pathLst>
                <a:path w="264279" h="660694">
                  <a:moveTo>
                    <a:pt x="264278" y="0"/>
                  </a:moveTo>
                  <a:lnTo>
                    <a:pt x="233625" y="91959"/>
                  </a:lnTo>
                  <a:lnTo>
                    <a:pt x="226713" y="117587"/>
                  </a:lnTo>
                  <a:lnTo>
                    <a:pt x="219659" y="146908"/>
                  </a:lnTo>
                  <a:lnTo>
                    <a:pt x="198039" y="246630"/>
                  </a:lnTo>
                  <a:lnTo>
                    <a:pt x="190754" y="281876"/>
                  </a:lnTo>
                  <a:lnTo>
                    <a:pt x="181004" y="315163"/>
                  </a:lnTo>
                  <a:lnTo>
                    <a:pt x="169610" y="347141"/>
                  </a:lnTo>
                  <a:lnTo>
                    <a:pt x="157119" y="378248"/>
                  </a:lnTo>
                  <a:lnTo>
                    <a:pt x="143898" y="408774"/>
                  </a:lnTo>
                  <a:lnTo>
                    <a:pt x="116158" y="468794"/>
                  </a:lnTo>
                  <a:lnTo>
                    <a:pt x="101909" y="496055"/>
                  </a:lnTo>
                  <a:lnTo>
                    <a:pt x="87515" y="521570"/>
                  </a:lnTo>
                  <a:lnTo>
                    <a:pt x="73026" y="545921"/>
                  </a:lnTo>
                  <a:lnTo>
                    <a:pt x="60919" y="569497"/>
                  </a:lnTo>
                  <a:lnTo>
                    <a:pt x="50401" y="592554"/>
                  </a:lnTo>
                  <a:lnTo>
                    <a:pt x="0" y="6606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2400447" y="7531907"/>
              <a:ext cx="88093" cy="792833"/>
            </a:xfrm>
            <a:custGeom>
              <a:avLst/>
              <a:gdLst/>
              <a:ahLst/>
              <a:cxnLst/>
              <a:rect l="0" t="0" r="0" b="0"/>
              <a:pathLst>
                <a:path w="88093" h="792833">
                  <a:moveTo>
                    <a:pt x="88092" y="0"/>
                  </a:moveTo>
                  <a:lnTo>
                    <a:pt x="76401" y="35074"/>
                  </a:lnTo>
                  <a:lnTo>
                    <a:pt x="70510" y="55195"/>
                  </a:lnTo>
                  <a:lnTo>
                    <a:pt x="57439" y="103650"/>
                  </a:lnTo>
                  <a:lnTo>
                    <a:pt x="52974" y="132723"/>
                  </a:lnTo>
                  <a:lnTo>
                    <a:pt x="49998" y="164339"/>
                  </a:lnTo>
                  <a:lnTo>
                    <a:pt x="48014" y="197652"/>
                  </a:lnTo>
                  <a:lnTo>
                    <a:pt x="44244" y="232096"/>
                  </a:lnTo>
                  <a:lnTo>
                    <a:pt x="39284" y="267293"/>
                  </a:lnTo>
                  <a:lnTo>
                    <a:pt x="33530" y="302993"/>
                  </a:lnTo>
                  <a:lnTo>
                    <a:pt x="29694" y="339028"/>
                  </a:lnTo>
                  <a:lnTo>
                    <a:pt x="27137" y="375287"/>
                  </a:lnTo>
                  <a:lnTo>
                    <a:pt x="25432" y="411694"/>
                  </a:lnTo>
                  <a:lnTo>
                    <a:pt x="23538" y="484773"/>
                  </a:lnTo>
                  <a:lnTo>
                    <a:pt x="23033" y="521390"/>
                  </a:lnTo>
                  <a:lnTo>
                    <a:pt x="20249" y="555590"/>
                  </a:lnTo>
                  <a:lnTo>
                    <a:pt x="15946" y="588177"/>
                  </a:lnTo>
                  <a:lnTo>
                    <a:pt x="10631" y="619690"/>
                  </a:lnTo>
                  <a:lnTo>
                    <a:pt x="7087" y="650487"/>
                  </a:lnTo>
                  <a:lnTo>
                    <a:pt x="4725" y="680807"/>
                  </a:lnTo>
                  <a:lnTo>
                    <a:pt x="0" y="79283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2378423" y="6871213"/>
              <a:ext cx="638532" cy="2004105"/>
            </a:xfrm>
            <a:custGeom>
              <a:avLst/>
              <a:gdLst/>
              <a:ahLst/>
              <a:cxnLst/>
              <a:rect l="0" t="0" r="0" b="0"/>
              <a:pathLst>
                <a:path w="638532" h="2004105">
                  <a:moveTo>
                    <a:pt x="0" y="0"/>
                  </a:moveTo>
                  <a:lnTo>
                    <a:pt x="23383" y="35074"/>
                  </a:lnTo>
                  <a:lnTo>
                    <a:pt x="37612" y="50300"/>
                  </a:lnTo>
                  <a:lnTo>
                    <a:pt x="54439" y="65345"/>
                  </a:lnTo>
                  <a:lnTo>
                    <a:pt x="72998" y="80268"/>
                  </a:lnTo>
                  <a:lnTo>
                    <a:pt x="90265" y="95112"/>
                  </a:lnTo>
                  <a:lnTo>
                    <a:pt x="106670" y="109901"/>
                  </a:lnTo>
                  <a:lnTo>
                    <a:pt x="122501" y="124655"/>
                  </a:lnTo>
                  <a:lnTo>
                    <a:pt x="142843" y="141832"/>
                  </a:lnTo>
                  <a:lnTo>
                    <a:pt x="191546" y="180493"/>
                  </a:lnTo>
                  <a:lnTo>
                    <a:pt x="213343" y="198633"/>
                  </a:lnTo>
                  <a:lnTo>
                    <a:pt x="232768" y="215621"/>
                  </a:lnTo>
                  <a:lnTo>
                    <a:pt x="250612" y="231840"/>
                  </a:lnTo>
                  <a:lnTo>
                    <a:pt x="267403" y="249994"/>
                  </a:lnTo>
                  <a:lnTo>
                    <a:pt x="283490" y="269437"/>
                  </a:lnTo>
                  <a:lnTo>
                    <a:pt x="299109" y="289741"/>
                  </a:lnTo>
                  <a:lnTo>
                    <a:pt x="314416" y="308171"/>
                  </a:lnTo>
                  <a:lnTo>
                    <a:pt x="329515" y="325351"/>
                  </a:lnTo>
                  <a:lnTo>
                    <a:pt x="344474" y="341699"/>
                  </a:lnTo>
                  <a:lnTo>
                    <a:pt x="380672" y="379439"/>
                  </a:lnTo>
                  <a:lnTo>
                    <a:pt x="400602" y="399780"/>
                  </a:lnTo>
                  <a:lnTo>
                    <a:pt x="416336" y="420682"/>
                  </a:lnTo>
                  <a:lnTo>
                    <a:pt x="429272" y="441957"/>
                  </a:lnTo>
                  <a:lnTo>
                    <a:pt x="440344" y="463482"/>
                  </a:lnTo>
                  <a:lnTo>
                    <a:pt x="452618" y="485173"/>
                  </a:lnTo>
                  <a:lnTo>
                    <a:pt x="465696" y="506975"/>
                  </a:lnTo>
                  <a:lnTo>
                    <a:pt x="479308" y="528850"/>
                  </a:lnTo>
                  <a:lnTo>
                    <a:pt x="493277" y="553222"/>
                  </a:lnTo>
                  <a:lnTo>
                    <a:pt x="521848" y="606404"/>
                  </a:lnTo>
                  <a:lnTo>
                    <a:pt x="533872" y="631842"/>
                  </a:lnTo>
                  <a:lnTo>
                    <a:pt x="564933" y="705164"/>
                  </a:lnTo>
                  <a:lnTo>
                    <a:pt x="590401" y="759579"/>
                  </a:lnTo>
                  <a:lnTo>
                    <a:pt x="601597" y="787793"/>
                  </a:lnTo>
                  <a:lnTo>
                    <a:pt x="620562" y="845243"/>
                  </a:lnTo>
                  <a:lnTo>
                    <a:pt x="630622" y="903403"/>
                  </a:lnTo>
                  <a:lnTo>
                    <a:pt x="633305" y="932616"/>
                  </a:lnTo>
                  <a:lnTo>
                    <a:pt x="635094" y="969220"/>
                  </a:lnTo>
                  <a:lnTo>
                    <a:pt x="637081" y="1055569"/>
                  </a:lnTo>
                  <a:lnTo>
                    <a:pt x="638531" y="1259947"/>
                  </a:lnTo>
                  <a:lnTo>
                    <a:pt x="632083" y="1313657"/>
                  </a:lnTo>
                  <a:lnTo>
                    <a:pt x="621061" y="1364445"/>
                  </a:lnTo>
                  <a:lnTo>
                    <a:pt x="608005" y="1419645"/>
                  </a:lnTo>
                  <a:lnTo>
                    <a:pt x="594046" y="1470279"/>
                  </a:lnTo>
                  <a:lnTo>
                    <a:pt x="579686" y="1517254"/>
                  </a:lnTo>
                  <a:lnTo>
                    <a:pt x="543204" y="1629403"/>
                  </a:lnTo>
                  <a:lnTo>
                    <a:pt x="533427" y="1651529"/>
                  </a:lnTo>
                  <a:lnTo>
                    <a:pt x="522015" y="1673621"/>
                  </a:lnTo>
                  <a:lnTo>
                    <a:pt x="509513" y="1695690"/>
                  </a:lnTo>
                  <a:lnTo>
                    <a:pt x="498731" y="1717743"/>
                  </a:lnTo>
                  <a:lnTo>
                    <a:pt x="469419" y="1786302"/>
                  </a:lnTo>
                  <a:lnTo>
                    <a:pt x="444360" y="1839603"/>
                  </a:lnTo>
                  <a:lnTo>
                    <a:pt x="430826" y="1865073"/>
                  </a:lnTo>
                  <a:lnTo>
                    <a:pt x="416909" y="1889394"/>
                  </a:lnTo>
                  <a:lnTo>
                    <a:pt x="402737" y="1912949"/>
                  </a:lnTo>
                  <a:lnTo>
                    <a:pt x="388396" y="1933546"/>
                  </a:lnTo>
                  <a:lnTo>
                    <a:pt x="373940" y="1952171"/>
                  </a:lnTo>
                  <a:lnTo>
                    <a:pt x="330348" y="200410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398291" y="6827167"/>
              <a:ext cx="702793" cy="2576707"/>
            </a:xfrm>
            <a:custGeom>
              <a:avLst/>
              <a:gdLst/>
              <a:ahLst/>
              <a:cxnLst/>
              <a:rect l="0" t="0" r="0" b="0"/>
              <a:pathLst>
                <a:path w="702793" h="2576707">
                  <a:moveTo>
                    <a:pt x="702792" y="0"/>
                  </a:moveTo>
                  <a:lnTo>
                    <a:pt x="610832" y="30653"/>
                  </a:lnTo>
                  <a:lnTo>
                    <a:pt x="590098" y="40012"/>
                  </a:lnTo>
                  <a:lnTo>
                    <a:pt x="568934" y="51144"/>
                  </a:lnTo>
                  <a:lnTo>
                    <a:pt x="547484" y="63461"/>
                  </a:lnTo>
                  <a:lnTo>
                    <a:pt x="525843" y="79013"/>
                  </a:lnTo>
                  <a:lnTo>
                    <a:pt x="504074" y="96722"/>
                  </a:lnTo>
                  <a:lnTo>
                    <a:pt x="482221" y="115868"/>
                  </a:lnTo>
                  <a:lnTo>
                    <a:pt x="460311" y="135974"/>
                  </a:lnTo>
                  <a:lnTo>
                    <a:pt x="416390" y="177890"/>
                  </a:lnTo>
                  <a:lnTo>
                    <a:pt x="391954" y="199345"/>
                  </a:lnTo>
                  <a:lnTo>
                    <a:pt x="365874" y="220989"/>
                  </a:lnTo>
                  <a:lnTo>
                    <a:pt x="338700" y="242760"/>
                  </a:lnTo>
                  <a:lnTo>
                    <a:pt x="313243" y="267061"/>
                  </a:lnTo>
                  <a:lnTo>
                    <a:pt x="288931" y="293051"/>
                  </a:lnTo>
                  <a:lnTo>
                    <a:pt x="265381" y="320165"/>
                  </a:lnTo>
                  <a:lnTo>
                    <a:pt x="244788" y="348029"/>
                  </a:lnTo>
                  <a:lnTo>
                    <a:pt x="226165" y="376394"/>
                  </a:lnTo>
                  <a:lnTo>
                    <a:pt x="192422" y="431564"/>
                  </a:lnTo>
                  <a:lnTo>
                    <a:pt x="161111" y="480554"/>
                  </a:lnTo>
                  <a:lnTo>
                    <a:pt x="145910" y="508789"/>
                  </a:lnTo>
                  <a:lnTo>
                    <a:pt x="130882" y="539848"/>
                  </a:lnTo>
                  <a:lnTo>
                    <a:pt x="115969" y="572789"/>
                  </a:lnTo>
                  <a:lnTo>
                    <a:pt x="103581" y="602091"/>
                  </a:lnTo>
                  <a:lnTo>
                    <a:pt x="83290" y="654224"/>
                  </a:lnTo>
                  <a:lnTo>
                    <a:pt x="66115" y="701864"/>
                  </a:lnTo>
                  <a:lnTo>
                    <a:pt x="35150" y="792265"/>
                  </a:lnTo>
                  <a:lnTo>
                    <a:pt x="20250" y="856203"/>
                  </a:lnTo>
                  <a:lnTo>
                    <a:pt x="7917" y="933560"/>
                  </a:lnTo>
                  <a:lnTo>
                    <a:pt x="4629" y="974743"/>
                  </a:lnTo>
                  <a:lnTo>
                    <a:pt x="2436" y="1016881"/>
                  </a:lnTo>
                  <a:lnTo>
                    <a:pt x="0" y="1096327"/>
                  </a:lnTo>
                  <a:lnTo>
                    <a:pt x="1365" y="1169974"/>
                  </a:lnTo>
                  <a:lnTo>
                    <a:pt x="10128" y="1235332"/>
                  </a:lnTo>
                  <a:lnTo>
                    <a:pt x="28818" y="1315466"/>
                  </a:lnTo>
                  <a:lnTo>
                    <a:pt x="49854" y="1397393"/>
                  </a:lnTo>
                  <a:lnTo>
                    <a:pt x="70831" y="1461205"/>
                  </a:lnTo>
                  <a:lnTo>
                    <a:pt x="96467" y="1530349"/>
                  </a:lnTo>
                  <a:lnTo>
                    <a:pt x="135968" y="1633170"/>
                  </a:lnTo>
                  <a:lnTo>
                    <a:pt x="164257" y="1712303"/>
                  </a:lnTo>
                  <a:lnTo>
                    <a:pt x="225521" y="1893774"/>
                  </a:lnTo>
                  <a:lnTo>
                    <a:pt x="246785" y="1950990"/>
                  </a:lnTo>
                  <a:lnTo>
                    <a:pt x="259308" y="1983377"/>
                  </a:lnTo>
                  <a:lnTo>
                    <a:pt x="272550" y="2012309"/>
                  </a:lnTo>
                  <a:lnTo>
                    <a:pt x="286272" y="2038939"/>
                  </a:lnTo>
                  <a:lnTo>
                    <a:pt x="300314" y="2064032"/>
                  </a:lnTo>
                  <a:lnTo>
                    <a:pt x="314569" y="2092997"/>
                  </a:lnTo>
                  <a:lnTo>
                    <a:pt x="328967" y="2124542"/>
                  </a:lnTo>
                  <a:lnTo>
                    <a:pt x="343459" y="2157807"/>
                  </a:lnTo>
                  <a:lnTo>
                    <a:pt x="360462" y="2189771"/>
                  </a:lnTo>
                  <a:lnTo>
                    <a:pt x="379138" y="2220869"/>
                  </a:lnTo>
                  <a:lnTo>
                    <a:pt x="398930" y="2251388"/>
                  </a:lnTo>
                  <a:lnTo>
                    <a:pt x="417019" y="2276630"/>
                  </a:lnTo>
                  <a:lnTo>
                    <a:pt x="433972" y="2298350"/>
                  </a:lnTo>
                  <a:lnTo>
                    <a:pt x="450168" y="2317725"/>
                  </a:lnTo>
                  <a:lnTo>
                    <a:pt x="468306" y="2342877"/>
                  </a:lnTo>
                  <a:lnTo>
                    <a:pt x="487740" y="2371880"/>
                  </a:lnTo>
                  <a:lnTo>
                    <a:pt x="508036" y="2403450"/>
                  </a:lnTo>
                  <a:lnTo>
                    <a:pt x="526461" y="2434284"/>
                  </a:lnTo>
                  <a:lnTo>
                    <a:pt x="543639" y="2464629"/>
                  </a:lnTo>
                  <a:lnTo>
                    <a:pt x="614699" y="257670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502022" y="10306820"/>
            <a:ext cx="9596239" cy="3406244"/>
            <a:chOff x="502022" y="10306820"/>
            <a:chExt cx="9596239" cy="3406244"/>
          </a:xfrm>
        </p:grpSpPr>
        <p:sp>
          <p:nvSpPr>
            <p:cNvPr id="121" name="Freeform 120"/>
            <p:cNvSpPr/>
            <p:nvPr/>
          </p:nvSpPr>
          <p:spPr>
            <a:xfrm>
              <a:off x="502022" y="10306820"/>
              <a:ext cx="640171" cy="1215708"/>
            </a:xfrm>
            <a:custGeom>
              <a:avLst/>
              <a:gdLst/>
              <a:ahLst/>
              <a:cxnLst/>
              <a:rect l="0" t="0" r="0" b="0"/>
              <a:pathLst>
                <a:path w="640171" h="1215708">
                  <a:moveTo>
                    <a:pt x="317164" y="0"/>
                  </a:moveTo>
                  <a:lnTo>
                    <a:pt x="285987" y="46765"/>
                  </a:lnTo>
                  <a:lnTo>
                    <a:pt x="273541" y="70329"/>
                  </a:lnTo>
                  <a:lnTo>
                    <a:pt x="261980" y="95827"/>
                  </a:lnTo>
                  <a:lnTo>
                    <a:pt x="251011" y="122613"/>
                  </a:lnTo>
                  <a:lnTo>
                    <a:pt x="237172" y="150258"/>
                  </a:lnTo>
                  <a:lnTo>
                    <a:pt x="221421" y="178477"/>
                  </a:lnTo>
                  <a:lnTo>
                    <a:pt x="204395" y="207077"/>
                  </a:lnTo>
                  <a:lnTo>
                    <a:pt x="168077" y="264957"/>
                  </a:lnTo>
                  <a:lnTo>
                    <a:pt x="149256" y="294094"/>
                  </a:lnTo>
                  <a:lnTo>
                    <a:pt x="133447" y="323307"/>
                  </a:lnTo>
                  <a:lnTo>
                    <a:pt x="119644" y="352571"/>
                  </a:lnTo>
                  <a:lnTo>
                    <a:pt x="107180" y="381868"/>
                  </a:lnTo>
                  <a:lnTo>
                    <a:pt x="95607" y="411187"/>
                  </a:lnTo>
                  <a:lnTo>
                    <a:pt x="74049" y="469867"/>
                  </a:lnTo>
                  <a:lnTo>
                    <a:pt x="63732" y="502480"/>
                  </a:lnTo>
                  <a:lnTo>
                    <a:pt x="23731" y="639894"/>
                  </a:lnTo>
                  <a:lnTo>
                    <a:pt x="13873" y="671298"/>
                  </a:lnTo>
                  <a:lnTo>
                    <a:pt x="7302" y="705284"/>
                  </a:lnTo>
                  <a:lnTo>
                    <a:pt x="2920" y="740992"/>
                  </a:lnTo>
                  <a:lnTo>
                    <a:pt x="0" y="777849"/>
                  </a:lnTo>
                  <a:lnTo>
                    <a:pt x="4578" y="815470"/>
                  </a:lnTo>
                  <a:lnTo>
                    <a:pt x="14155" y="853602"/>
                  </a:lnTo>
                  <a:lnTo>
                    <a:pt x="27066" y="892074"/>
                  </a:lnTo>
                  <a:lnTo>
                    <a:pt x="42198" y="927510"/>
                  </a:lnTo>
                  <a:lnTo>
                    <a:pt x="58812" y="960922"/>
                  </a:lnTo>
                  <a:lnTo>
                    <a:pt x="76413" y="992984"/>
                  </a:lnTo>
                  <a:lnTo>
                    <a:pt x="94672" y="1020885"/>
                  </a:lnTo>
                  <a:lnTo>
                    <a:pt x="113371" y="1046011"/>
                  </a:lnTo>
                  <a:lnTo>
                    <a:pt x="132362" y="1069287"/>
                  </a:lnTo>
                  <a:lnTo>
                    <a:pt x="154810" y="1091329"/>
                  </a:lnTo>
                  <a:lnTo>
                    <a:pt x="179564" y="1112549"/>
                  </a:lnTo>
                  <a:lnTo>
                    <a:pt x="205855" y="1133222"/>
                  </a:lnTo>
                  <a:lnTo>
                    <a:pt x="233170" y="1150266"/>
                  </a:lnTo>
                  <a:lnTo>
                    <a:pt x="261168" y="1164892"/>
                  </a:lnTo>
                  <a:lnTo>
                    <a:pt x="289621" y="1177905"/>
                  </a:lnTo>
                  <a:lnTo>
                    <a:pt x="318378" y="1189843"/>
                  </a:lnTo>
                  <a:lnTo>
                    <a:pt x="347338" y="1201064"/>
                  </a:lnTo>
                  <a:lnTo>
                    <a:pt x="376432" y="1211807"/>
                  </a:lnTo>
                  <a:lnTo>
                    <a:pt x="405616" y="1215707"/>
                  </a:lnTo>
                  <a:lnTo>
                    <a:pt x="434861" y="1215045"/>
                  </a:lnTo>
                  <a:lnTo>
                    <a:pt x="464145" y="1211341"/>
                  </a:lnTo>
                  <a:lnTo>
                    <a:pt x="493456" y="1202345"/>
                  </a:lnTo>
                  <a:lnTo>
                    <a:pt x="522784" y="1189823"/>
                  </a:lnTo>
                  <a:lnTo>
                    <a:pt x="640170" y="11452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1054816" y="10806011"/>
              <a:ext cx="175469" cy="1438845"/>
            </a:xfrm>
            <a:custGeom>
              <a:avLst/>
              <a:gdLst/>
              <a:ahLst/>
              <a:cxnLst/>
              <a:rect l="0" t="0" r="0" b="0"/>
              <a:pathLst>
                <a:path w="175469" h="1438845">
                  <a:moveTo>
                    <a:pt x="175468" y="0"/>
                  </a:moveTo>
                  <a:lnTo>
                    <a:pt x="134597" y="163483"/>
                  </a:lnTo>
                  <a:lnTo>
                    <a:pt x="125382" y="197081"/>
                  </a:lnTo>
                  <a:lnTo>
                    <a:pt x="106443" y="260514"/>
                  </a:lnTo>
                  <a:lnTo>
                    <a:pt x="96824" y="297658"/>
                  </a:lnTo>
                  <a:lnTo>
                    <a:pt x="77437" y="382432"/>
                  </a:lnTo>
                  <a:lnTo>
                    <a:pt x="70962" y="431140"/>
                  </a:lnTo>
                  <a:lnTo>
                    <a:pt x="66645" y="483188"/>
                  </a:lnTo>
                  <a:lnTo>
                    <a:pt x="63767" y="537462"/>
                  </a:lnTo>
                  <a:lnTo>
                    <a:pt x="58586" y="583433"/>
                  </a:lnTo>
                  <a:lnTo>
                    <a:pt x="51869" y="623868"/>
                  </a:lnTo>
                  <a:lnTo>
                    <a:pt x="44129" y="660613"/>
                  </a:lnTo>
                  <a:lnTo>
                    <a:pt x="35706" y="707949"/>
                  </a:lnTo>
                  <a:lnTo>
                    <a:pt x="17646" y="821448"/>
                  </a:lnTo>
                  <a:lnTo>
                    <a:pt x="11525" y="877163"/>
                  </a:lnTo>
                  <a:lnTo>
                    <a:pt x="7445" y="930620"/>
                  </a:lnTo>
                  <a:lnTo>
                    <a:pt x="4724" y="982571"/>
                  </a:lnTo>
                  <a:lnTo>
                    <a:pt x="1702" y="1092498"/>
                  </a:lnTo>
                  <a:lnTo>
                    <a:pt x="0" y="1255743"/>
                  </a:lnTo>
                  <a:lnTo>
                    <a:pt x="28648" y="143884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1349611" y="10659190"/>
              <a:ext cx="556050" cy="1849943"/>
            </a:xfrm>
            <a:custGeom>
              <a:avLst/>
              <a:gdLst/>
              <a:ahLst/>
              <a:cxnLst/>
              <a:rect l="0" t="0" r="0" b="0"/>
              <a:pathLst>
                <a:path w="556050" h="1849943">
                  <a:moveTo>
                    <a:pt x="556049" y="0"/>
                  </a:moveTo>
                  <a:lnTo>
                    <a:pt x="524872" y="31176"/>
                  </a:lnTo>
                  <a:lnTo>
                    <a:pt x="505900" y="46886"/>
                  </a:lnTo>
                  <a:lnTo>
                    <a:pt x="483464" y="63884"/>
                  </a:lnTo>
                  <a:lnTo>
                    <a:pt x="458719" y="81741"/>
                  </a:lnTo>
                  <a:lnTo>
                    <a:pt x="435697" y="100172"/>
                  </a:lnTo>
                  <a:lnTo>
                    <a:pt x="413823" y="118984"/>
                  </a:lnTo>
                  <a:lnTo>
                    <a:pt x="392716" y="138051"/>
                  </a:lnTo>
                  <a:lnTo>
                    <a:pt x="351861" y="176638"/>
                  </a:lnTo>
                  <a:lnTo>
                    <a:pt x="331831" y="196063"/>
                  </a:lnTo>
                  <a:lnTo>
                    <a:pt x="311953" y="218801"/>
                  </a:lnTo>
                  <a:lnTo>
                    <a:pt x="292175" y="243749"/>
                  </a:lnTo>
                  <a:lnTo>
                    <a:pt x="272464" y="270167"/>
                  </a:lnTo>
                  <a:lnTo>
                    <a:pt x="233163" y="325623"/>
                  </a:lnTo>
                  <a:lnTo>
                    <a:pt x="213547" y="354115"/>
                  </a:lnTo>
                  <a:lnTo>
                    <a:pt x="193944" y="389423"/>
                  </a:lnTo>
                  <a:lnTo>
                    <a:pt x="174350" y="429275"/>
                  </a:lnTo>
                  <a:lnTo>
                    <a:pt x="154762" y="472156"/>
                  </a:lnTo>
                  <a:lnTo>
                    <a:pt x="135178" y="507269"/>
                  </a:lnTo>
                  <a:lnTo>
                    <a:pt x="115597" y="537203"/>
                  </a:lnTo>
                  <a:lnTo>
                    <a:pt x="96018" y="563685"/>
                  </a:lnTo>
                  <a:lnTo>
                    <a:pt x="79702" y="597653"/>
                  </a:lnTo>
                  <a:lnTo>
                    <a:pt x="65562" y="636611"/>
                  </a:lnTo>
                  <a:lnTo>
                    <a:pt x="52873" y="678897"/>
                  </a:lnTo>
                  <a:lnTo>
                    <a:pt x="41151" y="723401"/>
                  </a:lnTo>
                  <a:lnTo>
                    <a:pt x="19426" y="816352"/>
                  </a:lnTo>
                  <a:lnTo>
                    <a:pt x="12327" y="863977"/>
                  </a:lnTo>
                  <a:lnTo>
                    <a:pt x="7595" y="912042"/>
                  </a:lnTo>
                  <a:lnTo>
                    <a:pt x="4440" y="960398"/>
                  </a:lnTo>
                  <a:lnTo>
                    <a:pt x="2337" y="1008948"/>
                  </a:lnTo>
                  <a:lnTo>
                    <a:pt x="0" y="1106396"/>
                  </a:lnTo>
                  <a:lnTo>
                    <a:pt x="2639" y="1148696"/>
                  </a:lnTo>
                  <a:lnTo>
                    <a:pt x="7662" y="1186683"/>
                  </a:lnTo>
                  <a:lnTo>
                    <a:pt x="14273" y="1221797"/>
                  </a:lnTo>
                  <a:lnTo>
                    <a:pt x="18680" y="1258256"/>
                  </a:lnTo>
                  <a:lnTo>
                    <a:pt x="21618" y="1295613"/>
                  </a:lnTo>
                  <a:lnTo>
                    <a:pt x="23577" y="1333569"/>
                  </a:lnTo>
                  <a:lnTo>
                    <a:pt x="28145" y="1368660"/>
                  </a:lnTo>
                  <a:lnTo>
                    <a:pt x="34454" y="1401842"/>
                  </a:lnTo>
                  <a:lnTo>
                    <a:pt x="41922" y="1433752"/>
                  </a:lnTo>
                  <a:lnTo>
                    <a:pt x="53426" y="1468076"/>
                  </a:lnTo>
                  <a:lnTo>
                    <a:pt x="67621" y="1504010"/>
                  </a:lnTo>
                  <a:lnTo>
                    <a:pt x="83609" y="1541016"/>
                  </a:lnTo>
                  <a:lnTo>
                    <a:pt x="97531" y="1575475"/>
                  </a:lnTo>
                  <a:lnTo>
                    <a:pt x="121700" y="1639865"/>
                  </a:lnTo>
                  <a:lnTo>
                    <a:pt x="135976" y="1667476"/>
                  </a:lnTo>
                  <a:lnTo>
                    <a:pt x="152018" y="1692408"/>
                  </a:lnTo>
                  <a:lnTo>
                    <a:pt x="169239" y="1715556"/>
                  </a:lnTo>
                  <a:lnTo>
                    <a:pt x="205773" y="1767377"/>
                  </a:lnTo>
                  <a:lnTo>
                    <a:pt x="291771" y="18499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1700111" y="11569479"/>
              <a:ext cx="616648" cy="53439"/>
            </a:xfrm>
            <a:custGeom>
              <a:avLst/>
              <a:gdLst/>
              <a:ahLst/>
              <a:cxnLst/>
              <a:rect l="0" t="0" r="0" b="0"/>
              <a:pathLst>
                <a:path w="616648" h="53439">
                  <a:moveTo>
                    <a:pt x="0" y="0"/>
                  </a:moveTo>
                  <a:lnTo>
                    <a:pt x="46765" y="15589"/>
                  </a:lnTo>
                  <a:lnTo>
                    <a:pt x="76854" y="23444"/>
                  </a:lnTo>
                  <a:lnTo>
                    <a:pt x="153789" y="40872"/>
                  </a:lnTo>
                  <a:lnTo>
                    <a:pt x="193881" y="46824"/>
                  </a:lnTo>
                  <a:lnTo>
                    <a:pt x="233660" y="50793"/>
                  </a:lnTo>
                  <a:lnTo>
                    <a:pt x="273230" y="53438"/>
                  </a:lnTo>
                  <a:lnTo>
                    <a:pt x="312661" y="51939"/>
                  </a:lnTo>
                  <a:lnTo>
                    <a:pt x="351999" y="47677"/>
                  </a:lnTo>
                  <a:lnTo>
                    <a:pt x="391275" y="41573"/>
                  </a:lnTo>
                  <a:lnTo>
                    <a:pt x="430509" y="34241"/>
                  </a:lnTo>
                  <a:lnTo>
                    <a:pt x="469717" y="26090"/>
                  </a:lnTo>
                  <a:lnTo>
                    <a:pt x="61664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2522308" y="10923468"/>
              <a:ext cx="742639" cy="1679337"/>
            </a:xfrm>
            <a:custGeom>
              <a:avLst/>
              <a:gdLst/>
              <a:ahLst/>
              <a:cxnLst/>
              <a:rect l="0" t="0" r="0" b="0"/>
              <a:pathLst>
                <a:path w="742639" h="1679337">
                  <a:moveTo>
                    <a:pt x="0" y="0"/>
                  </a:moveTo>
                  <a:lnTo>
                    <a:pt x="188765" y="0"/>
                  </a:lnTo>
                  <a:lnTo>
                    <a:pt x="226987" y="3262"/>
                  </a:lnTo>
                  <a:lnTo>
                    <a:pt x="265518" y="8700"/>
                  </a:lnTo>
                  <a:lnTo>
                    <a:pt x="304257" y="15588"/>
                  </a:lnTo>
                  <a:lnTo>
                    <a:pt x="343133" y="23442"/>
                  </a:lnTo>
                  <a:lnTo>
                    <a:pt x="421131" y="40870"/>
                  </a:lnTo>
                  <a:lnTo>
                    <a:pt x="456939" y="53348"/>
                  </a:lnTo>
                  <a:lnTo>
                    <a:pt x="490598" y="68192"/>
                  </a:lnTo>
                  <a:lnTo>
                    <a:pt x="522826" y="84613"/>
                  </a:lnTo>
                  <a:lnTo>
                    <a:pt x="550837" y="102086"/>
                  </a:lnTo>
                  <a:lnTo>
                    <a:pt x="576036" y="120261"/>
                  </a:lnTo>
                  <a:lnTo>
                    <a:pt x="599361" y="138902"/>
                  </a:lnTo>
                  <a:lnTo>
                    <a:pt x="618174" y="161117"/>
                  </a:lnTo>
                  <a:lnTo>
                    <a:pt x="633978" y="185716"/>
                  </a:lnTo>
                  <a:lnTo>
                    <a:pt x="647777" y="211903"/>
                  </a:lnTo>
                  <a:lnTo>
                    <a:pt x="653714" y="242412"/>
                  </a:lnTo>
                  <a:lnTo>
                    <a:pt x="654409" y="275801"/>
                  </a:lnTo>
                  <a:lnTo>
                    <a:pt x="651610" y="311112"/>
                  </a:lnTo>
                  <a:lnTo>
                    <a:pt x="646481" y="344441"/>
                  </a:lnTo>
                  <a:lnTo>
                    <a:pt x="639799" y="376448"/>
                  </a:lnTo>
                  <a:lnTo>
                    <a:pt x="632082" y="407574"/>
                  </a:lnTo>
                  <a:lnTo>
                    <a:pt x="620411" y="438113"/>
                  </a:lnTo>
                  <a:lnTo>
                    <a:pt x="606106" y="468260"/>
                  </a:lnTo>
                  <a:lnTo>
                    <a:pt x="590043" y="498146"/>
                  </a:lnTo>
                  <a:lnTo>
                    <a:pt x="569547" y="527858"/>
                  </a:lnTo>
                  <a:lnTo>
                    <a:pt x="546095" y="557455"/>
                  </a:lnTo>
                  <a:lnTo>
                    <a:pt x="520672" y="586974"/>
                  </a:lnTo>
                  <a:lnTo>
                    <a:pt x="493935" y="613178"/>
                  </a:lnTo>
                  <a:lnTo>
                    <a:pt x="466322" y="637174"/>
                  </a:lnTo>
                  <a:lnTo>
                    <a:pt x="438126" y="659696"/>
                  </a:lnTo>
                  <a:lnTo>
                    <a:pt x="409541" y="681236"/>
                  </a:lnTo>
                  <a:lnTo>
                    <a:pt x="351678" y="722571"/>
                  </a:lnTo>
                  <a:lnTo>
                    <a:pt x="322544" y="739466"/>
                  </a:lnTo>
                  <a:lnTo>
                    <a:pt x="293334" y="753992"/>
                  </a:lnTo>
                  <a:lnTo>
                    <a:pt x="264072" y="766938"/>
                  </a:lnTo>
                  <a:lnTo>
                    <a:pt x="260877" y="775569"/>
                  </a:lnTo>
                  <a:lnTo>
                    <a:pt x="275061" y="781323"/>
                  </a:lnTo>
                  <a:lnTo>
                    <a:pt x="300831" y="785159"/>
                  </a:lnTo>
                  <a:lnTo>
                    <a:pt x="372966" y="798121"/>
                  </a:lnTo>
                  <a:lnTo>
                    <a:pt x="415041" y="806147"/>
                  </a:lnTo>
                  <a:lnTo>
                    <a:pt x="452878" y="814759"/>
                  </a:lnTo>
                  <a:lnTo>
                    <a:pt x="487891" y="823763"/>
                  </a:lnTo>
                  <a:lnTo>
                    <a:pt x="521022" y="833029"/>
                  </a:lnTo>
                  <a:lnTo>
                    <a:pt x="552897" y="845731"/>
                  </a:lnTo>
                  <a:lnTo>
                    <a:pt x="583935" y="860725"/>
                  </a:lnTo>
                  <a:lnTo>
                    <a:pt x="614415" y="877246"/>
                  </a:lnTo>
                  <a:lnTo>
                    <a:pt x="641261" y="894785"/>
                  </a:lnTo>
                  <a:lnTo>
                    <a:pt x="665683" y="913004"/>
                  </a:lnTo>
                  <a:lnTo>
                    <a:pt x="688490" y="931675"/>
                  </a:lnTo>
                  <a:lnTo>
                    <a:pt x="706957" y="957174"/>
                  </a:lnTo>
                  <a:lnTo>
                    <a:pt x="722531" y="987223"/>
                  </a:lnTo>
                  <a:lnTo>
                    <a:pt x="736177" y="1020306"/>
                  </a:lnTo>
                  <a:lnTo>
                    <a:pt x="742011" y="1055413"/>
                  </a:lnTo>
                  <a:lnTo>
                    <a:pt x="742638" y="1091869"/>
                  </a:lnTo>
                  <a:lnTo>
                    <a:pt x="739793" y="1129222"/>
                  </a:lnTo>
                  <a:lnTo>
                    <a:pt x="734634" y="1163913"/>
                  </a:lnTo>
                  <a:lnTo>
                    <a:pt x="727932" y="1196828"/>
                  </a:lnTo>
                  <a:lnTo>
                    <a:pt x="720201" y="1228560"/>
                  </a:lnTo>
                  <a:lnTo>
                    <a:pt x="711784" y="1259502"/>
                  </a:lnTo>
                  <a:lnTo>
                    <a:pt x="693732" y="1319984"/>
                  </a:lnTo>
                  <a:lnTo>
                    <a:pt x="681088" y="1349816"/>
                  </a:lnTo>
                  <a:lnTo>
                    <a:pt x="666133" y="1379492"/>
                  </a:lnTo>
                  <a:lnTo>
                    <a:pt x="649638" y="1409064"/>
                  </a:lnTo>
                  <a:lnTo>
                    <a:pt x="632115" y="1438567"/>
                  </a:lnTo>
                  <a:lnTo>
                    <a:pt x="595245" y="1497449"/>
                  </a:lnTo>
                  <a:lnTo>
                    <a:pt x="573015" y="1523591"/>
                  </a:lnTo>
                  <a:lnTo>
                    <a:pt x="548406" y="1547545"/>
                  </a:lnTo>
                  <a:lnTo>
                    <a:pt x="522213" y="1570039"/>
                  </a:lnTo>
                  <a:lnTo>
                    <a:pt x="491700" y="1591561"/>
                  </a:lnTo>
                  <a:lnTo>
                    <a:pt x="458307" y="1612435"/>
                  </a:lnTo>
                  <a:lnTo>
                    <a:pt x="422995" y="1632876"/>
                  </a:lnTo>
                  <a:lnTo>
                    <a:pt x="389665" y="1649766"/>
                  </a:lnTo>
                  <a:lnTo>
                    <a:pt x="357657" y="1664287"/>
                  </a:lnTo>
                  <a:lnTo>
                    <a:pt x="326530" y="1677232"/>
                  </a:lnTo>
                  <a:lnTo>
                    <a:pt x="299254" y="1679336"/>
                  </a:lnTo>
                  <a:lnTo>
                    <a:pt x="274544" y="1674214"/>
                  </a:lnTo>
                  <a:lnTo>
                    <a:pt x="205548" y="16150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2962770" y="10336184"/>
              <a:ext cx="792207" cy="2642776"/>
            </a:xfrm>
            <a:custGeom>
              <a:avLst/>
              <a:gdLst/>
              <a:ahLst/>
              <a:cxnLst/>
              <a:rect l="0" t="0" r="0" b="0"/>
              <a:pathLst>
                <a:path w="792207" h="2642776">
                  <a:moveTo>
                    <a:pt x="0" y="0"/>
                  </a:moveTo>
                  <a:lnTo>
                    <a:pt x="46765" y="31177"/>
                  </a:lnTo>
                  <a:lnTo>
                    <a:pt x="70329" y="50149"/>
                  </a:lnTo>
                  <a:lnTo>
                    <a:pt x="95826" y="72585"/>
                  </a:lnTo>
                  <a:lnTo>
                    <a:pt x="122612" y="97331"/>
                  </a:lnTo>
                  <a:lnTo>
                    <a:pt x="153521" y="123616"/>
                  </a:lnTo>
                  <a:lnTo>
                    <a:pt x="222665" y="178923"/>
                  </a:lnTo>
                  <a:lnTo>
                    <a:pt x="256112" y="210638"/>
                  </a:lnTo>
                  <a:lnTo>
                    <a:pt x="288198" y="244831"/>
                  </a:lnTo>
                  <a:lnTo>
                    <a:pt x="319376" y="280678"/>
                  </a:lnTo>
                  <a:lnTo>
                    <a:pt x="371421" y="337908"/>
                  </a:lnTo>
                  <a:lnTo>
                    <a:pt x="419565" y="388357"/>
                  </a:lnTo>
                  <a:lnTo>
                    <a:pt x="473590" y="443406"/>
                  </a:lnTo>
                  <a:lnTo>
                    <a:pt x="498437" y="471789"/>
                  </a:lnTo>
                  <a:lnTo>
                    <a:pt x="521527" y="500500"/>
                  </a:lnTo>
                  <a:lnTo>
                    <a:pt x="543446" y="529427"/>
                  </a:lnTo>
                  <a:lnTo>
                    <a:pt x="561321" y="558501"/>
                  </a:lnTo>
                  <a:lnTo>
                    <a:pt x="576500" y="587671"/>
                  </a:lnTo>
                  <a:lnTo>
                    <a:pt x="589883" y="616906"/>
                  </a:lnTo>
                  <a:lnTo>
                    <a:pt x="605330" y="646184"/>
                  </a:lnTo>
                  <a:lnTo>
                    <a:pt x="622153" y="675491"/>
                  </a:lnTo>
                  <a:lnTo>
                    <a:pt x="639894" y="704817"/>
                  </a:lnTo>
                  <a:lnTo>
                    <a:pt x="654984" y="734155"/>
                  </a:lnTo>
                  <a:lnTo>
                    <a:pt x="668306" y="763502"/>
                  </a:lnTo>
                  <a:lnTo>
                    <a:pt x="680451" y="792856"/>
                  </a:lnTo>
                  <a:lnTo>
                    <a:pt x="695073" y="825475"/>
                  </a:lnTo>
                  <a:lnTo>
                    <a:pt x="728720" y="896521"/>
                  </a:lnTo>
                  <a:lnTo>
                    <a:pt x="743565" y="930474"/>
                  </a:lnTo>
                  <a:lnTo>
                    <a:pt x="756725" y="962899"/>
                  </a:lnTo>
                  <a:lnTo>
                    <a:pt x="776785" y="1028289"/>
                  </a:lnTo>
                  <a:lnTo>
                    <a:pt x="785700" y="1100854"/>
                  </a:lnTo>
                  <a:lnTo>
                    <a:pt x="789662" y="1176608"/>
                  </a:lnTo>
                  <a:lnTo>
                    <a:pt x="791423" y="1263567"/>
                  </a:lnTo>
                  <a:lnTo>
                    <a:pt x="792206" y="1378345"/>
                  </a:lnTo>
                  <a:lnTo>
                    <a:pt x="789152" y="1440926"/>
                  </a:lnTo>
                  <a:lnTo>
                    <a:pt x="783853" y="1505486"/>
                  </a:lnTo>
                  <a:lnTo>
                    <a:pt x="769265" y="1638123"/>
                  </a:lnTo>
                  <a:lnTo>
                    <a:pt x="751906" y="1773202"/>
                  </a:lnTo>
                  <a:lnTo>
                    <a:pt x="742710" y="1828147"/>
                  </a:lnTo>
                  <a:lnTo>
                    <a:pt x="733316" y="1874564"/>
                  </a:lnTo>
                  <a:lnTo>
                    <a:pt x="714178" y="1952241"/>
                  </a:lnTo>
                  <a:lnTo>
                    <a:pt x="694796" y="2019391"/>
                  </a:lnTo>
                  <a:lnTo>
                    <a:pt x="675307" y="2099263"/>
                  </a:lnTo>
                  <a:lnTo>
                    <a:pt x="665541" y="2143400"/>
                  </a:lnTo>
                  <a:lnTo>
                    <a:pt x="652506" y="2185877"/>
                  </a:lnTo>
                  <a:lnTo>
                    <a:pt x="637290" y="2227245"/>
                  </a:lnTo>
                  <a:lnTo>
                    <a:pt x="620622" y="2267875"/>
                  </a:lnTo>
                  <a:lnTo>
                    <a:pt x="593400" y="2339119"/>
                  </a:lnTo>
                  <a:lnTo>
                    <a:pt x="581573" y="2371822"/>
                  </a:lnTo>
                  <a:lnTo>
                    <a:pt x="567163" y="2403412"/>
                  </a:lnTo>
                  <a:lnTo>
                    <a:pt x="551031" y="2434259"/>
                  </a:lnTo>
                  <a:lnTo>
                    <a:pt x="533751" y="2464612"/>
                  </a:lnTo>
                  <a:lnTo>
                    <a:pt x="515705" y="2494635"/>
                  </a:lnTo>
                  <a:lnTo>
                    <a:pt x="497150" y="2524440"/>
                  </a:lnTo>
                  <a:lnTo>
                    <a:pt x="440462" y="264277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3961152" y="11598843"/>
              <a:ext cx="1086474" cy="205550"/>
            </a:xfrm>
            <a:custGeom>
              <a:avLst/>
              <a:gdLst/>
              <a:ahLst/>
              <a:cxnLst/>
              <a:rect l="0" t="0" r="0" b="0"/>
              <a:pathLst>
                <a:path w="1086474" h="205550">
                  <a:moveTo>
                    <a:pt x="0" y="0"/>
                  </a:moveTo>
                  <a:lnTo>
                    <a:pt x="46764" y="15589"/>
                  </a:lnTo>
                  <a:lnTo>
                    <a:pt x="76854" y="23444"/>
                  </a:lnTo>
                  <a:lnTo>
                    <a:pt x="153789" y="40872"/>
                  </a:lnTo>
                  <a:lnTo>
                    <a:pt x="193881" y="46824"/>
                  </a:lnTo>
                  <a:lnTo>
                    <a:pt x="233659" y="50793"/>
                  </a:lnTo>
                  <a:lnTo>
                    <a:pt x="273229" y="53438"/>
                  </a:lnTo>
                  <a:lnTo>
                    <a:pt x="312660" y="58464"/>
                  </a:lnTo>
                  <a:lnTo>
                    <a:pt x="351998" y="65077"/>
                  </a:lnTo>
                  <a:lnTo>
                    <a:pt x="391274" y="72749"/>
                  </a:lnTo>
                  <a:lnTo>
                    <a:pt x="469717" y="89974"/>
                  </a:lnTo>
                  <a:lnTo>
                    <a:pt x="626413" y="127617"/>
                  </a:lnTo>
                  <a:lnTo>
                    <a:pt x="662310" y="137280"/>
                  </a:lnTo>
                  <a:lnTo>
                    <a:pt x="728297" y="156720"/>
                  </a:lnTo>
                  <a:lnTo>
                    <a:pt x="766122" y="166471"/>
                  </a:lnTo>
                  <a:lnTo>
                    <a:pt x="851652" y="186005"/>
                  </a:lnTo>
                  <a:lnTo>
                    <a:pt x="894036" y="192520"/>
                  </a:lnTo>
                  <a:lnTo>
                    <a:pt x="935343" y="196863"/>
                  </a:lnTo>
                  <a:lnTo>
                    <a:pt x="1086473" y="20554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5051152" y="10789900"/>
              <a:ext cx="789306" cy="1983511"/>
            </a:xfrm>
            <a:custGeom>
              <a:avLst/>
              <a:gdLst/>
              <a:ahLst/>
              <a:cxnLst/>
              <a:rect l="0" t="0" r="0" b="0"/>
              <a:pathLst>
                <a:path w="789306" h="1983511">
                  <a:moveTo>
                    <a:pt x="789305" y="45475"/>
                  </a:moveTo>
                  <a:lnTo>
                    <a:pt x="726951" y="29887"/>
                  </a:lnTo>
                  <a:lnTo>
                    <a:pt x="692271" y="25295"/>
                  </a:lnTo>
                  <a:lnTo>
                    <a:pt x="652836" y="22234"/>
                  </a:lnTo>
                  <a:lnTo>
                    <a:pt x="610234" y="20193"/>
                  </a:lnTo>
                  <a:lnTo>
                    <a:pt x="568781" y="15570"/>
                  </a:lnTo>
                  <a:lnTo>
                    <a:pt x="528095" y="9225"/>
                  </a:lnTo>
                  <a:lnTo>
                    <a:pt x="487921" y="1732"/>
                  </a:lnTo>
                  <a:lnTo>
                    <a:pt x="448087" y="0"/>
                  </a:lnTo>
                  <a:lnTo>
                    <a:pt x="408481" y="2107"/>
                  </a:lnTo>
                  <a:lnTo>
                    <a:pt x="369026" y="6775"/>
                  </a:lnTo>
                  <a:lnTo>
                    <a:pt x="329671" y="13150"/>
                  </a:lnTo>
                  <a:lnTo>
                    <a:pt x="290385" y="20662"/>
                  </a:lnTo>
                  <a:lnTo>
                    <a:pt x="251143" y="28934"/>
                  </a:lnTo>
                  <a:lnTo>
                    <a:pt x="218456" y="40973"/>
                  </a:lnTo>
                  <a:lnTo>
                    <a:pt x="190140" y="55524"/>
                  </a:lnTo>
                  <a:lnTo>
                    <a:pt x="164736" y="71751"/>
                  </a:lnTo>
                  <a:lnTo>
                    <a:pt x="141276" y="89094"/>
                  </a:lnTo>
                  <a:lnTo>
                    <a:pt x="119110" y="107181"/>
                  </a:lnTo>
                  <a:lnTo>
                    <a:pt x="97807" y="125765"/>
                  </a:lnTo>
                  <a:lnTo>
                    <a:pt x="77079" y="147942"/>
                  </a:lnTo>
                  <a:lnTo>
                    <a:pt x="56736" y="172515"/>
                  </a:lnTo>
                  <a:lnTo>
                    <a:pt x="36648" y="198685"/>
                  </a:lnTo>
                  <a:lnTo>
                    <a:pt x="23256" y="229182"/>
                  </a:lnTo>
                  <a:lnTo>
                    <a:pt x="14329" y="262564"/>
                  </a:lnTo>
                  <a:lnTo>
                    <a:pt x="8377" y="297870"/>
                  </a:lnTo>
                  <a:lnTo>
                    <a:pt x="4409" y="337720"/>
                  </a:lnTo>
                  <a:lnTo>
                    <a:pt x="1763" y="380601"/>
                  </a:lnTo>
                  <a:lnTo>
                    <a:pt x="0" y="425501"/>
                  </a:lnTo>
                  <a:lnTo>
                    <a:pt x="2087" y="468485"/>
                  </a:lnTo>
                  <a:lnTo>
                    <a:pt x="6741" y="510192"/>
                  </a:lnTo>
                  <a:lnTo>
                    <a:pt x="13106" y="551048"/>
                  </a:lnTo>
                  <a:lnTo>
                    <a:pt x="20612" y="591335"/>
                  </a:lnTo>
                  <a:lnTo>
                    <a:pt x="37653" y="670901"/>
                  </a:lnTo>
                  <a:lnTo>
                    <a:pt x="53291" y="707127"/>
                  </a:lnTo>
                  <a:lnTo>
                    <a:pt x="73504" y="741066"/>
                  </a:lnTo>
                  <a:lnTo>
                    <a:pt x="96767" y="773481"/>
                  </a:lnTo>
                  <a:lnTo>
                    <a:pt x="118802" y="801615"/>
                  </a:lnTo>
                  <a:lnTo>
                    <a:pt x="140017" y="826897"/>
                  </a:lnTo>
                  <a:lnTo>
                    <a:pt x="160686" y="850277"/>
                  </a:lnTo>
                  <a:lnTo>
                    <a:pt x="187515" y="869126"/>
                  </a:lnTo>
                  <a:lnTo>
                    <a:pt x="218453" y="884955"/>
                  </a:lnTo>
                  <a:lnTo>
                    <a:pt x="252128" y="898770"/>
                  </a:lnTo>
                  <a:lnTo>
                    <a:pt x="284366" y="904717"/>
                  </a:lnTo>
                  <a:lnTo>
                    <a:pt x="315647" y="905419"/>
                  </a:lnTo>
                  <a:lnTo>
                    <a:pt x="346289" y="902625"/>
                  </a:lnTo>
                  <a:lnTo>
                    <a:pt x="376504" y="897499"/>
                  </a:lnTo>
                  <a:lnTo>
                    <a:pt x="406436" y="890820"/>
                  </a:lnTo>
                  <a:lnTo>
                    <a:pt x="436179" y="883104"/>
                  </a:lnTo>
                  <a:lnTo>
                    <a:pt x="465795" y="868172"/>
                  </a:lnTo>
                  <a:lnTo>
                    <a:pt x="495328" y="848429"/>
                  </a:lnTo>
                  <a:lnTo>
                    <a:pt x="524804" y="825479"/>
                  </a:lnTo>
                  <a:lnTo>
                    <a:pt x="550980" y="800390"/>
                  </a:lnTo>
                  <a:lnTo>
                    <a:pt x="574956" y="773878"/>
                  </a:lnTo>
                  <a:lnTo>
                    <a:pt x="597466" y="746414"/>
                  </a:lnTo>
                  <a:lnTo>
                    <a:pt x="618997" y="718317"/>
                  </a:lnTo>
                  <a:lnTo>
                    <a:pt x="639877" y="689797"/>
                  </a:lnTo>
                  <a:lnTo>
                    <a:pt x="660322" y="660996"/>
                  </a:lnTo>
                  <a:lnTo>
                    <a:pt x="677215" y="628744"/>
                  </a:lnTo>
                  <a:lnTo>
                    <a:pt x="691740" y="594193"/>
                  </a:lnTo>
                  <a:lnTo>
                    <a:pt x="704685" y="558108"/>
                  </a:lnTo>
                  <a:lnTo>
                    <a:pt x="713316" y="521001"/>
                  </a:lnTo>
                  <a:lnTo>
                    <a:pt x="719070" y="483211"/>
                  </a:lnTo>
                  <a:lnTo>
                    <a:pt x="722906" y="444968"/>
                  </a:lnTo>
                  <a:lnTo>
                    <a:pt x="725463" y="406422"/>
                  </a:lnTo>
                  <a:lnTo>
                    <a:pt x="727167" y="367673"/>
                  </a:lnTo>
                  <a:lnTo>
                    <a:pt x="728304" y="328790"/>
                  </a:lnTo>
                  <a:lnTo>
                    <a:pt x="725799" y="293080"/>
                  </a:lnTo>
                  <a:lnTo>
                    <a:pt x="720866" y="259486"/>
                  </a:lnTo>
                  <a:lnTo>
                    <a:pt x="713210" y="218895"/>
                  </a:lnTo>
                  <a:lnTo>
                    <a:pt x="720683" y="244358"/>
                  </a:lnTo>
                  <a:lnTo>
                    <a:pt x="726180" y="299176"/>
                  </a:lnTo>
                  <a:lnTo>
                    <a:pt x="727646" y="332066"/>
                  </a:lnTo>
                  <a:lnTo>
                    <a:pt x="729274" y="403412"/>
                  </a:lnTo>
                  <a:lnTo>
                    <a:pt x="729708" y="440709"/>
                  </a:lnTo>
                  <a:lnTo>
                    <a:pt x="733260" y="481886"/>
                  </a:lnTo>
                  <a:lnTo>
                    <a:pt x="738891" y="525651"/>
                  </a:lnTo>
                  <a:lnTo>
                    <a:pt x="745908" y="571142"/>
                  </a:lnTo>
                  <a:lnTo>
                    <a:pt x="747323" y="617781"/>
                  </a:lnTo>
                  <a:lnTo>
                    <a:pt x="745004" y="665189"/>
                  </a:lnTo>
                  <a:lnTo>
                    <a:pt x="740195" y="713107"/>
                  </a:lnTo>
                  <a:lnTo>
                    <a:pt x="736989" y="764628"/>
                  </a:lnTo>
                  <a:lnTo>
                    <a:pt x="733427" y="874078"/>
                  </a:lnTo>
                  <a:lnTo>
                    <a:pt x="730952" y="1121514"/>
                  </a:lnTo>
                  <a:lnTo>
                    <a:pt x="730577" y="198351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6134135" y="10483005"/>
              <a:ext cx="440427" cy="2760232"/>
            </a:xfrm>
            <a:custGeom>
              <a:avLst/>
              <a:gdLst/>
              <a:ahLst/>
              <a:cxnLst/>
              <a:rect l="0" t="0" r="0" b="0"/>
              <a:pathLst>
                <a:path w="440427" h="2760232">
                  <a:moveTo>
                    <a:pt x="352334" y="0"/>
                  </a:moveTo>
                  <a:lnTo>
                    <a:pt x="321157" y="31178"/>
                  </a:lnTo>
                  <a:lnTo>
                    <a:pt x="308710" y="53412"/>
                  </a:lnTo>
                  <a:lnTo>
                    <a:pt x="297150" y="81285"/>
                  </a:lnTo>
                  <a:lnTo>
                    <a:pt x="286180" y="112918"/>
                  </a:lnTo>
                  <a:lnTo>
                    <a:pt x="275605" y="150321"/>
                  </a:lnTo>
                  <a:lnTo>
                    <a:pt x="265291" y="191569"/>
                  </a:lnTo>
                  <a:lnTo>
                    <a:pt x="225297" y="359397"/>
                  </a:lnTo>
                  <a:lnTo>
                    <a:pt x="215440" y="396207"/>
                  </a:lnTo>
                  <a:lnTo>
                    <a:pt x="195787" y="463208"/>
                  </a:lnTo>
                  <a:lnTo>
                    <a:pt x="166379" y="555958"/>
                  </a:lnTo>
                  <a:lnTo>
                    <a:pt x="50114" y="906609"/>
                  </a:lnTo>
                  <a:lnTo>
                    <a:pt x="38567" y="976083"/>
                  </a:lnTo>
                  <a:lnTo>
                    <a:pt x="30172" y="1047199"/>
                  </a:lnTo>
                  <a:lnTo>
                    <a:pt x="23365" y="1079866"/>
                  </a:lnTo>
                  <a:lnTo>
                    <a:pt x="10365" y="1145528"/>
                  </a:lnTo>
                  <a:lnTo>
                    <a:pt x="4587" y="1218214"/>
                  </a:lnTo>
                  <a:lnTo>
                    <a:pt x="2019" y="1294021"/>
                  </a:lnTo>
                  <a:lnTo>
                    <a:pt x="574" y="1436173"/>
                  </a:lnTo>
                  <a:lnTo>
                    <a:pt x="0" y="1768045"/>
                  </a:lnTo>
                  <a:lnTo>
                    <a:pt x="8681" y="1839645"/>
                  </a:lnTo>
                  <a:lnTo>
                    <a:pt x="15563" y="1872442"/>
                  </a:lnTo>
                  <a:lnTo>
                    <a:pt x="40838" y="2012131"/>
                  </a:lnTo>
                  <a:lnTo>
                    <a:pt x="50052" y="2055949"/>
                  </a:lnTo>
                  <a:lnTo>
                    <a:pt x="59458" y="2094948"/>
                  </a:lnTo>
                  <a:lnTo>
                    <a:pt x="68991" y="2130737"/>
                  </a:lnTo>
                  <a:lnTo>
                    <a:pt x="88284" y="2196602"/>
                  </a:lnTo>
                  <a:lnTo>
                    <a:pt x="117488" y="2288713"/>
                  </a:lnTo>
                  <a:lnTo>
                    <a:pt x="127253" y="2318641"/>
                  </a:lnTo>
                  <a:lnTo>
                    <a:pt x="140289" y="2351644"/>
                  </a:lnTo>
                  <a:lnTo>
                    <a:pt x="155505" y="2386696"/>
                  </a:lnTo>
                  <a:lnTo>
                    <a:pt x="172175" y="2423115"/>
                  </a:lnTo>
                  <a:lnTo>
                    <a:pt x="189813" y="2453920"/>
                  </a:lnTo>
                  <a:lnTo>
                    <a:pt x="208097" y="2480982"/>
                  </a:lnTo>
                  <a:lnTo>
                    <a:pt x="226812" y="2505549"/>
                  </a:lnTo>
                  <a:lnTo>
                    <a:pt x="245814" y="2531715"/>
                  </a:lnTo>
                  <a:lnTo>
                    <a:pt x="284328" y="2586890"/>
                  </a:lnTo>
                  <a:lnTo>
                    <a:pt x="323196" y="2644038"/>
                  </a:lnTo>
                  <a:lnTo>
                    <a:pt x="440426" y="276023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6668305" y="11246473"/>
              <a:ext cx="82443" cy="1203932"/>
            </a:xfrm>
            <a:custGeom>
              <a:avLst/>
              <a:gdLst/>
              <a:ahLst/>
              <a:cxnLst/>
              <a:rect l="0" t="0" r="0" b="0"/>
              <a:pathLst>
                <a:path w="82443" h="1203932">
                  <a:moveTo>
                    <a:pt x="82442" y="0"/>
                  </a:moveTo>
                  <a:lnTo>
                    <a:pt x="66854" y="62354"/>
                  </a:lnTo>
                  <a:lnTo>
                    <a:pt x="58999" y="90510"/>
                  </a:lnTo>
                  <a:lnTo>
                    <a:pt x="41572" y="147895"/>
                  </a:lnTo>
                  <a:lnTo>
                    <a:pt x="32356" y="183427"/>
                  </a:lnTo>
                  <a:lnTo>
                    <a:pt x="13417" y="266408"/>
                  </a:lnTo>
                  <a:lnTo>
                    <a:pt x="7061" y="311376"/>
                  </a:lnTo>
                  <a:lnTo>
                    <a:pt x="2825" y="357668"/>
                  </a:lnTo>
                  <a:lnTo>
                    <a:pt x="0" y="404842"/>
                  </a:lnTo>
                  <a:lnTo>
                    <a:pt x="1379" y="449343"/>
                  </a:lnTo>
                  <a:lnTo>
                    <a:pt x="5561" y="492060"/>
                  </a:lnTo>
                  <a:lnTo>
                    <a:pt x="11612" y="533589"/>
                  </a:lnTo>
                  <a:lnTo>
                    <a:pt x="15646" y="580852"/>
                  </a:lnTo>
                  <a:lnTo>
                    <a:pt x="18335" y="631936"/>
                  </a:lnTo>
                  <a:lnTo>
                    <a:pt x="21323" y="737637"/>
                  </a:lnTo>
                  <a:lnTo>
                    <a:pt x="23399" y="987770"/>
                  </a:lnTo>
                  <a:lnTo>
                    <a:pt x="20241" y="1030459"/>
                  </a:lnTo>
                  <a:lnTo>
                    <a:pt x="14874" y="1068708"/>
                  </a:lnTo>
                  <a:lnTo>
                    <a:pt x="23714" y="120393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6956296" y="10336184"/>
              <a:ext cx="468099" cy="3083238"/>
            </a:xfrm>
            <a:custGeom>
              <a:avLst/>
              <a:gdLst/>
              <a:ahLst/>
              <a:cxnLst/>
              <a:rect l="0" t="0" r="0" b="0"/>
              <a:pathLst>
                <a:path w="468099" h="3083238">
                  <a:moveTo>
                    <a:pt x="0" y="0"/>
                  </a:moveTo>
                  <a:lnTo>
                    <a:pt x="0" y="77943"/>
                  </a:lnTo>
                  <a:lnTo>
                    <a:pt x="6525" y="110690"/>
                  </a:lnTo>
                  <a:lnTo>
                    <a:pt x="17401" y="142310"/>
                  </a:lnTo>
                  <a:lnTo>
                    <a:pt x="31177" y="173178"/>
                  </a:lnTo>
                  <a:lnTo>
                    <a:pt x="43624" y="203544"/>
                  </a:lnTo>
                  <a:lnTo>
                    <a:pt x="55183" y="233577"/>
                  </a:lnTo>
                  <a:lnTo>
                    <a:pt x="66153" y="263386"/>
                  </a:lnTo>
                  <a:lnTo>
                    <a:pt x="83254" y="299573"/>
                  </a:lnTo>
                  <a:lnTo>
                    <a:pt x="104442" y="340011"/>
                  </a:lnTo>
                  <a:lnTo>
                    <a:pt x="128356" y="383284"/>
                  </a:lnTo>
                  <a:lnTo>
                    <a:pt x="147562" y="421919"/>
                  </a:lnTo>
                  <a:lnTo>
                    <a:pt x="163628" y="457465"/>
                  </a:lnTo>
                  <a:lnTo>
                    <a:pt x="177601" y="490950"/>
                  </a:lnTo>
                  <a:lnTo>
                    <a:pt x="193442" y="523061"/>
                  </a:lnTo>
                  <a:lnTo>
                    <a:pt x="210529" y="554257"/>
                  </a:lnTo>
                  <a:lnTo>
                    <a:pt x="228445" y="584842"/>
                  </a:lnTo>
                  <a:lnTo>
                    <a:pt x="243652" y="615020"/>
                  </a:lnTo>
                  <a:lnTo>
                    <a:pt x="257052" y="644927"/>
                  </a:lnTo>
                  <a:lnTo>
                    <a:pt x="269249" y="674653"/>
                  </a:lnTo>
                  <a:lnTo>
                    <a:pt x="283905" y="707520"/>
                  </a:lnTo>
                  <a:lnTo>
                    <a:pt x="317591" y="778842"/>
                  </a:lnTo>
                  <a:lnTo>
                    <a:pt x="332447" y="816133"/>
                  </a:lnTo>
                  <a:lnTo>
                    <a:pt x="345613" y="854044"/>
                  </a:lnTo>
                  <a:lnTo>
                    <a:pt x="357654" y="892368"/>
                  </a:lnTo>
                  <a:lnTo>
                    <a:pt x="368943" y="934231"/>
                  </a:lnTo>
                  <a:lnTo>
                    <a:pt x="379732" y="978454"/>
                  </a:lnTo>
                  <a:lnTo>
                    <a:pt x="440287" y="1240246"/>
                  </a:lnTo>
                  <a:lnTo>
                    <a:pt x="450134" y="1286869"/>
                  </a:lnTo>
                  <a:lnTo>
                    <a:pt x="461075" y="1382175"/>
                  </a:lnTo>
                  <a:lnTo>
                    <a:pt x="463992" y="1430429"/>
                  </a:lnTo>
                  <a:lnTo>
                    <a:pt x="467234" y="1527547"/>
                  </a:lnTo>
                  <a:lnTo>
                    <a:pt x="468098" y="1576285"/>
                  </a:lnTo>
                  <a:lnTo>
                    <a:pt x="465412" y="1625088"/>
                  </a:lnTo>
                  <a:lnTo>
                    <a:pt x="460358" y="1673938"/>
                  </a:lnTo>
                  <a:lnTo>
                    <a:pt x="453726" y="1722818"/>
                  </a:lnTo>
                  <a:lnTo>
                    <a:pt x="437657" y="1820632"/>
                  </a:lnTo>
                  <a:lnTo>
                    <a:pt x="400756" y="2016350"/>
                  </a:lnTo>
                  <a:lnTo>
                    <a:pt x="371783" y="2163164"/>
                  </a:lnTo>
                  <a:lnTo>
                    <a:pt x="352297" y="2252342"/>
                  </a:lnTo>
                  <a:lnTo>
                    <a:pt x="332761" y="2338742"/>
                  </a:lnTo>
                  <a:lnTo>
                    <a:pt x="313202" y="2431519"/>
                  </a:lnTo>
                  <a:lnTo>
                    <a:pt x="303419" y="2472573"/>
                  </a:lnTo>
                  <a:lnTo>
                    <a:pt x="293635" y="2509731"/>
                  </a:lnTo>
                  <a:lnTo>
                    <a:pt x="274062" y="2580381"/>
                  </a:lnTo>
                  <a:lnTo>
                    <a:pt x="254487" y="2655285"/>
                  </a:lnTo>
                  <a:lnTo>
                    <a:pt x="244700" y="2690267"/>
                  </a:lnTo>
                  <a:lnTo>
                    <a:pt x="225124" y="2755237"/>
                  </a:lnTo>
                  <a:lnTo>
                    <a:pt x="215336" y="2792791"/>
                  </a:lnTo>
                  <a:lnTo>
                    <a:pt x="185972" y="2917062"/>
                  </a:lnTo>
                  <a:lnTo>
                    <a:pt x="176184" y="2952877"/>
                  </a:lnTo>
                  <a:lnTo>
                    <a:pt x="146820" y="308323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7661036" y="11863121"/>
              <a:ext cx="822197" cy="58729"/>
            </a:xfrm>
            <a:custGeom>
              <a:avLst/>
              <a:gdLst/>
              <a:ahLst/>
              <a:cxnLst/>
              <a:rect l="0" t="0" r="0" b="0"/>
              <a:pathLst>
                <a:path w="822197" h="58729">
                  <a:moveTo>
                    <a:pt x="0" y="0"/>
                  </a:moveTo>
                  <a:lnTo>
                    <a:pt x="163483" y="0"/>
                  </a:lnTo>
                  <a:lnTo>
                    <a:pt x="197081" y="3263"/>
                  </a:lnTo>
                  <a:lnTo>
                    <a:pt x="229268" y="8701"/>
                  </a:lnTo>
                  <a:lnTo>
                    <a:pt x="260513" y="15589"/>
                  </a:lnTo>
                  <a:lnTo>
                    <a:pt x="297658" y="20181"/>
                  </a:lnTo>
                  <a:lnTo>
                    <a:pt x="338733" y="23242"/>
                  </a:lnTo>
                  <a:lnTo>
                    <a:pt x="382431" y="25283"/>
                  </a:lnTo>
                  <a:lnTo>
                    <a:pt x="483187" y="27551"/>
                  </a:lnTo>
                  <a:lnTo>
                    <a:pt x="632569" y="28827"/>
                  </a:lnTo>
                  <a:lnTo>
                    <a:pt x="822196" y="587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7925313" y="12391676"/>
              <a:ext cx="704741" cy="58729"/>
            </a:xfrm>
            <a:custGeom>
              <a:avLst/>
              <a:gdLst/>
              <a:ahLst/>
              <a:cxnLst/>
              <a:rect l="0" t="0" r="0" b="0"/>
              <a:pathLst>
                <a:path w="704741" h="58729">
                  <a:moveTo>
                    <a:pt x="0" y="58728"/>
                  </a:moveTo>
                  <a:lnTo>
                    <a:pt x="62354" y="58728"/>
                  </a:lnTo>
                  <a:lnTo>
                    <a:pt x="93772" y="55465"/>
                  </a:lnTo>
                  <a:lnTo>
                    <a:pt x="127769" y="50028"/>
                  </a:lnTo>
                  <a:lnTo>
                    <a:pt x="163483" y="43140"/>
                  </a:lnTo>
                  <a:lnTo>
                    <a:pt x="200345" y="38548"/>
                  </a:lnTo>
                  <a:lnTo>
                    <a:pt x="237969" y="35487"/>
                  </a:lnTo>
                  <a:lnTo>
                    <a:pt x="276103" y="33446"/>
                  </a:lnTo>
                  <a:lnTo>
                    <a:pt x="361976" y="31178"/>
                  </a:lnTo>
                  <a:lnTo>
                    <a:pt x="407714" y="30574"/>
                  </a:lnTo>
                  <a:lnTo>
                    <a:pt x="451257" y="26908"/>
                  </a:lnTo>
                  <a:lnTo>
                    <a:pt x="493336" y="21201"/>
                  </a:lnTo>
                  <a:lnTo>
                    <a:pt x="70474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8953059" y="11892485"/>
              <a:ext cx="293642" cy="25283"/>
            </a:xfrm>
            <a:custGeom>
              <a:avLst/>
              <a:gdLst/>
              <a:ahLst/>
              <a:cxnLst/>
              <a:rect l="0" t="0" r="0" b="0"/>
              <a:pathLst>
                <a:path w="293642" h="25283">
                  <a:moveTo>
                    <a:pt x="0" y="0"/>
                  </a:moveTo>
                  <a:lnTo>
                    <a:pt x="46766" y="15588"/>
                  </a:lnTo>
                  <a:lnTo>
                    <a:pt x="73592" y="20180"/>
                  </a:lnTo>
                  <a:lnTo>
                    <a:pt x="104527" y="23241"/>
                  </a:lnTo>
                  <a:lnTo>
                    <a:pt x="138201" y="25282"/>
                  </a:lnTo>
                  <a:lnTo>
                    <a:pt x="170439" y="23380"/>
                  </a:lnTo>
                  <a:lnTo>
                    <a:pt x="201718" y="18849"/>
                  </a:lnTo>
                  <a:lnTo>
                    <a:pt x="29364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9053298" y="11053371"/>
              <a:ext cx="979913" cy="2277958"/>
            </a:xfrm>
            <a:custGeom>
              <a:avLst/>
              <a:gdLst/>
              <a:ahLst/>
              <a:cxnLst/>
              <a:rect l="0" t="0" r="0" b="0"/>
              <a:pathLst>
                <a:path w="979913" h="2277958">
                  <a:moveTo>
                    <a:pt x="398951" y="16917"/>
                  </a:moveTo>
                  <a:lnTo>
                    <a:pt x="445717" y="1329"/>
                  </a:lnTo>
                  <a:lnTo>
                    <a:pt x="469281" y="0"/>
                  </a:lnTo>
                  <a:lnTo>
                    <a:pt x="494778" y="2376"/>
                  </a:lnTo>
                  <a:lnTo>
                    <a:pt x="521564" y="7223"/>
                  </a:lnTo>
                  <a:lnTo>
                    <a:pt x="549210" y="13717"/>
                  </a:lnTo>
                  <a:lnTo>
                    <a:pt x="577428" y="21309"/>
                  </a:lnTo>
                  <a:lnTo>
                    <a:pt x="606029" y="29633"/>
                  </a:lnTo>
                  <a:lnTo>
                    <a:pt x="634884" y="41708"/>
                  </a:lnTo>
                  <a:lnTo>
                    <a:pt x="663908" y="56283"/>
                  </a:lnTo>
                  <a:lnTo>
                    <a:pt x="693046" y="72525"/>
                  </a:lnTo>
                  <a:lnTo>
                    <a:pt x="718996" y="96405"/>
                  </a:lnTo>
                  <a:lnTo>
                    <a:pt x="742822" y="125374"/>
                  </a:lnTo>
                  <a:lnTo>
                    <a:pt x="765232" y="157739"/>
                  </a:lnTo>
                  <a:lnTo>
                    <a:pt x="786696" y="185840"/>
                  </a:lnTo>
                  <a:lnTo>
                    <a:pt x="807531" y="211099"/>
                  </a:lnTo>
                  <a:lnTo>
                    <a:pt x="827947" y="234464"/>
                  </a:lnTo>
                  <a:lnTo>
                    <a:pt x="848082" y="263092"/>
                  </a:lnTo>
                  <a:lnTo>
                    <a:pt x="868032" y="295228"/>
                  </a:lnTo>
                  <a:lnTo>
                    <a:pt x="887857" y="329702"/>
                  </a:lnTo>
                  <a:lnTo>
                    <a:pt x="904336" y="362474"/>
                  </a:lnTo>
                  <a:lnTo>
                    <a:pt x="931346" y="424988"/>
                  </a:lnTo>
                  <a:lnTo>
                    <a:pt x="954227" y="485399"/>
                  </a:lnTo>
                  <a:lnTo>
                    <a:pt x="964896" y="515212"/>
                  </a:lnTo>
                  <a:lnTo>
                    <a:pt x="972009" y="554663"/>
                  </a:lnTo>
                  <a:lnTo>
                    <a:pt x="976751" y="600539"/>
                  </a:lnTo>
                  <a:lnTo>
                    <a:pt x="979912" y="650699"/>
                  </a:lnTo>
                  <a:lnTo>
                    <a:pt x="978757" y="706979"/>
                  </a:lnTo>
                  <a:lnTo>
                    <a:pt x="974724" y="767336"/>
                  </a:lnTo>
                  <a:lnTo>
                    <a:pt x="968773" y="830415"/>
                  </a:lnTo>
                  <a:lnTo>
                    <a:pt x="961543" y="882254"/>
                  </a:lnTo>
                  <a:lnTo>
                    <a:pt x="953460" y="926602"/>
                  </a:lnTo>
                  <a:lnTo>
                    <a:pt x="935779" y="1005242"/>
                  </a:lnTo>
                  <a:lnTo>
                    <a:pt x="917044" y="1083695"/>
                  </a:lnTo>
                  <a:lnTo>
                    <a:pt x="897843" y="1153366"/>
                  </a:lnTo>
                  <a:lnTo>
                    <a:pt x="875170" y="1220220"/>
                  </a:lnTo>
                  <a:lnTo>
                    <a:pt x="859989" y="1256320"/>
                  </a:lnTo>
                  <a:lnTo>
                    <a:pt x="843342" y="1293436"/>
                  </a:lnTo>
                  <a:lnTo>
                    <a:pt x="825719" y="1327969"/>
                  </a:lnTo>
                  <a:lnTo>
                    <a:pt x="807445" y="1360778"/>
                  </a:lnTo>
                  <a:lnTo>
                    <a:pt x="788737" y="1392439"/>
                  </a:lnTo>
                  <a:lnTo>
                    <a:pt x="750550" y="1453719"/>
                  </a:lnTo>
                  <a:lnTo>
                    <a:pt x="672864" y="1572815"/>
                  </a:lnTo>
                  <a:lnTo>
                    <a:pt x="653339" y="1599051"/>
                  </a:lnTo>
                  <a:lnTo>
                    <a:pt x="633797" y="1623067"/>
                  </a:lnTo>
                  <a:lnTo>
                    <a:pt x="614244" y="1645603"/>
                  </a:lnTo>
                  <a:lnTo>
                    <a:pt x="594683" y="1670415"/>
                  </a:lnTo>
                  <a:lnTo>
                    <a:pt x="575117" y="1696743"/>
                  </a:lnTo>
                  <a:lnTo>
                    <a:pt x="555548" y="1724085"/>
                  </a:lnTo>
                  <a:lnTo>
                    <a:pt x="529451" y="1752100"/>
                  </a:lnTo>
                  <a:lnTo>
                    <a:pt x="499002" y="1780565"/>
                  </a:lnTo>
                  <a:lnTo>
                    <a:pt x="465651" y="1809330"/>
                  </a:lnTo>
                  <a:lnTo>
                    <a:pt x="430367" y="1831769"/>
                  </a:lnTo>
                  <a:lnTo>
                    <a:pt x="393793" y="1849991"/>
                  </a:lnTo>
                  <a:lnTo>
                    <a:pt x="356360" y="1865402"/>
                  </a:lnTo>
                  <a:lnTo>
                    <a:pt x="321617" y="1878939"/>
                  </a:lnTo>
                  <a:lnTo>
                    <a:pt x="256912" y="1902680"/>
                  </a:lnTo>
                  <a:lnTo>
                    <a:pt x="225954" y="1907053"/>
                  </a:lnTo>
                  <a:lnTo>
                    <a:pt x="195528" y="1906706"/>
                  </a:lnTo>
                  <a:lnTo>
                    <a:pt x="165455" y="1903212"/>
                  </a:lnTo>
                  <a:lnTo>
                    <a:pt x="138882" y="1894358"/>
                  </a:lnTo>
                  <a:lnTo>
                    <a:pt x="114640" y="1881929"/>
                  </a:lnTo>
                  <a:lnTo>
                    <a:pt x="91954" y="1867117"/>
                  </a:lnTo>
                  <a:lnTo>
                    <a:pt x="70304" y="1847455"/>
                  </a:lnTo>
                  <a:lnTo>
                    <a:pt x="49346" y="1824559"/>
                  </a:lnTo>
                  <a:lnTo>
                    <a:pt x="28849" y="1799507"/>
                  </a:lnTo>
                  <a:lnTo>
                    <a:pt x="15184" y="1769755"/>
                  </a:lnTo>
                  <a:lnTo>
                    <a:pt x="0" y="1701895"/>
                  </a:lnTo>
                  <a:lnTo>
                    <a:pt x="1953" y="1636934"/>
                  </a:lnTo>
                  <a:lnTo>
                    <a:pt x="7041" y="1605908"/>
                  </a:lnTo>
                  <a:lnTo>
                    <a:pt x="30095" y="1554033"/>
                  </a:lnTo>
                  <a:lnTo>
                    <a:pt x="98065" y="1451971"/>
                  </a:lnTo>
                  <a:lnTo>
                    <a:pt x="123319" y="1436921"/>
                  </a:lnTo>
                  <a:lnTo>
                    <a:pt x="153205" y="1430151"/>
                  </a:lnTo>
                  <a:lnTo>
                    <a:pt x="186180" y="1428900"/>
                  </a:lnTo>
                  <a:lnTo>
                    <a:pt x="217952" y="1434591"/>
                  </a:lnTo>
                  <a:lnTo>
                    <a:pt x="248921" y="1444910"/>
                  </a:lnTo>
                  <a:lnTo>
                    <a:pt x="279355" y="1458315"/>
                  </a:lnTo>
                  <a:lnTo>
                    <a:pt x="306170" y="1477040"/>
                  </a:lnTo>
                  <a:lnTo>
                    <a:pt x="330571" y="1499310"/>
                  </a:lnTo>
                  <a:lnTo>
                    <a:pt x="353365" y="1523946"/>
                  </a:lnTo>
                  <a:lnTo>
                    <a:pt x="375086" y="1553421"/>
                  </a:lnTo>
                  <a:lnTo>
                    <a:pt x="396091" y="1586121"/>
                  </a:lnTo>
                  <a:lnTo>
                    <a:pt x="416621" y="1620973"/>
                  </a:lnTo>
                  <a:lnTo>
                    <a:pt x="436833" y="1657257"/>
                  </a:lnTo>
                  <a:lnTo>
                    <a:pt x="476692" y="1732375"/>
                  </a:lnTo>
                  <a:lnTo>
                    <a:pt x="493194" y="1770678"/>
                  </a:lnTo>
                  <a:lnTo>
                    <a:pt x="507457" y="1809264"/>
                  </a:lnTo>
                  <a:lnTo>
                    <a:pt x="520230" y="1848038"/>
                  </a:lnTo>
                  <a:lnTo>
                    <a:pt x="532006" y="1886939"/>
                  </a:lnTo>
                  <a:lnTo>
                    <a:pt x="553793" y="1964964"/>
                  </a:lnTo>
                  <a:lnTo>
                    <a:pt x="584402" y="2082262"/>
                  </a:lnTo>
                  <a:lnTo>
                    <a:pt x="612969" y="2151830"/>
                  </a:lnTo>
                  <a:lnTo>
                    <a:pt x="692593" y="22779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10032805" y="10776647"/>
              <a:ext cx="65456" cy="2936417"/>
            </a:xfrm>
            <a:custGeom>
              <a:avLst/>
              <a:gdLst/>
              <a:ahLst/>
              <a:cxnLst/>
              <a:rect l="0" t="0" r="0" b="0"/>
              <a:pathLst>
                <a:path w="65456" h="2936417">
                  <a:moveTo>
                    <a:pt x="36092" y="0"/>
                  </a:moveTo>
                  <a:lnTo>
                    <a:pt x="36092" y="763547"/>
                  </a:lnTo>
                  <a:lnTo>
                    <a:pt x="39354" y="815724"/>
                  </a:lnTo>
                  <a:lnTo>
                    <a:pt x="44792" y="873347"/>
                  </a:lnTo>
                  <a:lnTo>
                    <a:pt x="51680" y="934601"/>
                  </a:lnTo>
                  <a:lnTo>
                    <a:pt x="56272" y="988488"/>
                  </a:lnTo>
                  <a:lnTo>
                    <a:pt x="59333" y="1037462"/>
                  </a:lnTo>
                  <a:lnTo>
                    <a:pt x="61374" y="1083164"/>
                  </a:lnTo>
                  <a:lnTo>
                    <a:pt x="63642" y="1194846"/>
                  </a:lnTo>
                  <a:lnTo>
                    <a:pt x="65455" y="2153256"/>
                  </a:lnTo>
                  <a:lnTo>
                    <a:pt x="62193" y="2189184"/>
                  </a:lnTo>
                  <a:lnTo>
                    <a:pt x="56755" y="2222924"/>
                  </a:lnTo>
                  <a:lnTo>
                    <a:pt x="49867" y="2255205"/>
                  </a:lnTo>
                  <a:lnTo>
                    <a:pt x="45275" y="2299565"/>
                  </a:lnTo>
                  <a:lnTo>
                    <a:pt x="42214" y="2351978"/>
                  </a:lnTo>
                  <a:lnTo>
                    <a:pt x="40173" y="2409757"/>
                  </a:lnTo>
                  <a:lnTo>
                    <a:pt x="35550" y="2464591"/>
                  </a:lnTo>
                  <a:lnTo>
                    <a:pt x="29206" y="2517459"/>
                  </a:lnTo>
                  <a:lnTo>
                    <a:pt x="21713" y="2569019"/>
                  </a:lnTo>
                  <a:lnTo>
                    <a:pt x="16718" y="2616442"/>
                  </a:lnTo>
                  <a:lnTo>
                    <a:pt x="13387" y="2661109"/>
                  </a:lnTo>
                  <a:lnTo>
                    <a:pt x="11167" y="2703937"/>
                  </a:lnTo>
                  <a:lnTo>
                    <a:pt x="6425" y="2742278"/>
                  </a:lnTo>
                  <a:lnTo>
                    <a:pt x="0" y="2777627"/>
                  </a:lnTo>
                  <a:lnTo>
                    <a:pt x="6727" y="293641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0" name="Group 149"/>
          <p:cNvGrpSpPr/>
          <p:nvPr/>
        </p:nvGrpSpPr>
        <p:grpSpPr>
          <a:xfrm>
            <a:off x="290631" y="13331328"/>
            <a:ext cx="6811277" cy="1673760"/>
            <a:chOff x="290631" y="13331328"/>
            <a:chExt cx="6811277" cy="1673760"/>
          </a:xfrm>
        </p:grpSpPr>
        <p:sp>
          <p:nvSpPr>
            <p:cNvPr id="138" name="Freeform 137"/>
            <p:cNvSpPr/>
            <p:nvPr/>
          </p:nvSpPr>
          <p:spPr>
            <a:xfrm>
              <a:off x="290631" y="13918612"/>
              <a:ext cx="616648" cy="29365"/>
            </a:xfrm>
            <a:custGeom>
              <a:avLst/>
              <a:gdLst/>
              <a:ahLst/>
              <a:cxnLst/>
              <a:rect l="0" t="0" r="0" b="0"/>
              <a:pathLst>
                <a:path w="616648" h="29365">
                  <a:moveTo>
                    <a:pt x="0" y="29364"/>
                  </a:moveTo>
                  <a:lnTo>
                    <a:pt x="163483" y="29364"/>
                  </a:lnTo>
                  <a:lnTo>
                    <a:pt x="203607" y="26101"/>
                  </a:lnTo>
                  <a:lnTo>
                    <a:pt x="246669" y="20664"/>
                  </a:lnTo>
                  <a:lnTo>
                    <a:pt x="291691" y="13776"/>
                  </a:lnTo>
                  <a:lnTo>
                    <a:pt x="334756" y="9184"/>
                  </a:lnTo>
                  <a:lnTo>
                    <a:pt x="376517" y="6124"/>
                  </a:lnTo>
                  <a:lnTo>
                    <a:pt x="417408" y="4082"/>
                  </a:lnTo>
                  <a:lnTo>
                    <a:pt x="497645" y="1814"/>
                  </a:lnTo>
                  <a:lnTo>
                    <a:pt x="61664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966007" y="13331328"/>
              <a:ext cx="176186" cy="1233297"/>
            </a:xfrm>
            <a:custGeom>
              <a:avLst/>
              <a:gdLst/>
              <a:ahLst/>
              <a:cxnLst/>
              <a:rect l="0" t="0" r="0" b="0"/>
              <a:pathLst>
                <a:path w="176186" h="1233297">
                  <a:moveTo>
                    <a:pt x="0" y="0"/>
                  </a:moveTo>
                  <a:lnTo>
                    <a:pt x="0" y="77941"/>
                  </a:lnTo>
                  <a:lnTo>
                    <a:pt x="3263" y="113953"/>
                  </a:lnTo>
                  <a:lnTo>
                    <a:pt x="8701" y="151010"/>
                  </a:lnTo>
                  <a:lnTo>
                    <a:pt x="15589" y="188766"/>
                  </a:lnTo>
                  <a:lnTo>
                    <a:pt x="23443" y="226988"/>
                  </a:lnTo>
                  <a:lnTo>
                    <a:pt x="69026" y="436719"/>
                  </a:lnTo>
                  <a:lnTo>
                    <a:pt x="75381" y="480382"/>
                  </a:lnTo>
                  <a:lnTo>
                    <a:pt x="79618" y="522542"/>
                  </a:lnTo>
                  <a:lnTo>
                    <a:pt x="82443" y="563698"/>
                  </a:lnTo>
                  <a:lnTo>
                    <a:pt x="87589" y="607450"/>
                  </a:lnTo>
                  <a:lnTo>
                    <a:pt x="94282" y="652930"/>
                  </a:lnTo>
                  <a:lnTo>
                    <a:pt x="102007" y="699564"/>
                  </a:lnTo>
                  <a:lnTo>
                    <a:pt x="107157" y="743705"/>
                  </a:lnTo>
                  <a:lnTo>
                    <a:pt x="110590" y="786182"/>
                  </a:lnTo>
                  <a:lnTo>
                    <a:pt x="112879" y="827551"/>
                  </a:lnTo>
                  <a:lnTo>
                    <a:pt x="117668" y="868182"/>
                  </a:lnTo>
                  <a:lnTo>
                    <a:pt x="124122" y="908319"/>
                  </a:lnTo>
                  <a:lnTo>
                    <a:pt x="131689" y="948129"/>
                  </a:lnTo>
                  <a:lnTo>
                    <a:pt x="139995" y="984457"/>
                  </a:lnTo>
                  <a:lnTo>
                    <a:pt x="148796" y="1018462"/>
                  </a:lnTo>
                  <a:lnTo>
                    <a:pt x="157925" y="1050922"/>
                  </a:lnTo>
                  <a:lnTo>
                    <a:pt x="164012" y="1085612"/>
                  </a:lnTo>
                  <a:lnTo>
                    <a:pt x="168069" y="1121788"/>
                  </a:lnTo>
                  <a:lnTo>
                    <a:pt x="176185" y="123329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1259648" y="13380756"/>
              <a:ext cx="1027747" cy="1213233"/>
            </a:xfrm>
            <a:custGeom>
              <a:avLst/>
              <a:gdLst/>
              <a:ahLst/>
              <a:cxnLst/>
              <a:rect l="0" t="0" r="0" b="0"/>
              <a:pathLst>
                <a:path w="1027747" h="1213233">
                  <a:moveTo>
                    <a:pt x="0" y="156123"/>
                  </a:moveTo>
                  <a:lnTo>
                    <a:pt x="31177" y="109357"/>
                  </a:lnTo>
                  <a:lnTo>
                    <a:pt x="46887" y="89055"/>
                  </a:lnTo>
                  <a:lnTo>
                    <a:pt x="63885" y="68996"/>
                  </a:lnTo>
                  <a:lnTo>
                    <a:pt x="81742" y="49097"/>
                  </a:lnTo>
                  <a:lnTo>
                    <a:pt x="106698" y="32569"/>
                  </a:lnTo>
                  <a:lnTo>
                    <a:pt x="136386" y="18288"/>
                  </a:lnTo>
                  <a:lnTo>
                    <a:pt x="169229" y="5504"/>
                  </a:lnTo>
                  <a:lnTo>
                    <a:pt x="204174" y="244"/>
                  </a:lnTo>
                  <a:lnTo>
                    <a:pt x="240522" y="0"/>
                  </a:lnTo>
                  <a:lnTo>
                    <a:pt x="277805" y="3099"/>
                  </a:lnTo>
                  <a:lnTo>
                    <a:pt x="312448" y="8429"/>
                  </a:lnTo>
                  <a:lnTo>
                    <a:pt x="345332" y="15244"/>
                  </a:lnTo>
                  <a:lnTo>
                    <a:pt x="377042" y="23052"/>
                  </a:lnTo>
                  <a:lnTo>
                    <a:pt x="407971" y="34781"/>
                  </a:lnTo>
                  <a:lnTo>
                    <a:pt x="438378" y="49128"/>
                  </a:lnTo>
                  <a:lnTo>
                    <a:pt x="468437" y="65215"/>
                  </a:lnTo>
                  <a:lnTo>
                    <a:pt x="495002" y="82467"/>
                  </a:lnTo>
                  <a:lnTo>
                    <a:pt x="519237" y="100493"/>
                  </a:lnTo>
                  <a:lnTo>
                    <a:pt x="541919" y="119037"/>
                  </a:lnTo>
                  <a:lnTo>
                    <a:pt x="563566" y="144449"/>
                  </a:lnTo>
                  <a:lnTo>
                    <a:pt x="584523" y="174441"/>
                  </a:lnTo>
                  <a:lnTo>
                    <a:pt x="605019" y="207487"/>
                  </a:lnTo>
                  <a:lnTo>
                    <a:pt x="621946" y="239307"/>
                  </a:lnTo>
                  <a:lnTo>
                    <a:pt x="636493" y="270306"/>
                  </a:lnTo>
                  <a:lnTo>
                    <a:pt x="649454" y="300762"/>
                  </a:lnTo>
                  <a:lnTo>
                    <a:pt x="658095" y="334115"/>
                  </a:lnTo>
                  <a:lnTo>
                    <a:pt x="663855" y="369403"/>
                  </a:lnTo>
                  <a:lnTo>
                    <a:pt x="667695" y="405977"/>
                  </a:lnTo>
                  <a:lnTo>
                    <a:pt x="670256" y="443412"/>
                  </a:lnTo>
                  <a:lnTo>
                    <a:pt x="671962" y="481419"/>
                  </a:lnTo>
                  <a:lnTo>
                    <a:pt x="673100" y="519807"/>
                  </a:lnTo>
                  <a:lnTo>
                    <a:pt x="670596" y="558450"/>
                  </a:lnTo>
                  <a:lnTo>
                    <a:pt x="665664" y="597262"/>
                  </a:lnTo>
                  <a:lnTo>
                    <a:pt x="659113" y="636188"/>
                  </a:lnTo>
                  <a:lnTo>
                    <a:pt x="648221" y="671927"/>
                  </a:lnTo>
                  <a:lnTo>
                    <a:pt x="634434" y="705540"/>
                  </a:lnTo>
                  <a:lnTo>
                    <a:pt x="618717" y="737738"/>
                  </a:lnTo>
                  <a:lnTo>
                    <a:pt x="598451" y="768991"/>
                  </a:lnTo>
                  <a:lnTo>
                    <a:pt x="575153" y="799615"/>
                  </a:lnTo>
                  <a:lnTo>
                    <a:pt x="549832" y="829818"/>
                  </a:lnTo>
                  <a:lnTo>
                    <a:pt x="526427" y="856480"/>
                  </a:lnTo>
                  <a:lnTo>
                    <a:pt x="483020" y="903505"/>
                  </a:lnTo>
                  <a:lnTo>
                    <a:pt x="459046" y="921918"/>
                  </a:lnTo>
                  <a:lnTo>
                    <a:pt x="433275" y="937456"/>
                  </a:lnTo>
                  <a:lnTo>
                    <a:pt x="406307" y="951077"/>
                  </a:lnTo>
                  <a:lnTo>
                    <a:pt x="378540" y="953632"/>
                  </a:lnTo>
                  <a:lnTo>
                    <a:pt x="350241" y="948811"/>
                  </a:lnTo>
                  <a:lnTo>
                    <a:pt x="321586" y="939070"/>
                  </a:lnTo>
                  <a:lnTo>
                    <a:pt x="299221" y="922789"/>
                  </a:lnTo>
                  <a:lnTo>
                    <a:pt x="281048" y="902147"/>
                  </a:lnTo>
                  <a:lnTo>
                    <a:pt x="265670" y="878596"/>
                  </a:lnTo>
                  <a:lnTo>
                    <a:pt x="252155" y="853108"/>
                  </a:lnTo>
                  <a:lnTo>
                    <a:pt x="239883" y="826328"/>
                  </a:lnTo>
                  <a:lnTo>
                    <a:pt x="228438" y="798687"/>
                  </a:lnTo>
                  <a:lnTo>
                    <a:pt x="233859" y="780260"/>
                  </a:lnTo>
                  <a:lnTo>
                    <a:pt x="250524" y="767975"/>
                  </a:lnTo>
                  <a:lnTo>
                    <a:pt x="274685" y="759785"/>
                  </a:lnTo>
                  <a:lnTo>
                    <a:pt x="297317" y="760850"/>
                  </a:lnTo>
                  <a:lnTo>
                    <a:pt x="318931" y="768085"/>
                  </a:lnTo>
                  <a:lnTo>
                    <a:pt x="339865" y="779435"/>
                  </a:lnTo>
                  <a:lnTo>
                    <a:pt x="363610" y="790264"/>
                  </a:lnTo>
                  <a:lnTo>
                    <a:pt x="389227" y="800745"/>
                  </a:lnTo>
                  <a:lnTo>
                    <a:pt x="416094" y="810996"/>
                  </a:lnTo>
                  <a:lnTo>
                    <a:pt x="443793" y="824355"/>
                  </a:lnTo>
                  <a:lnTo>
                    <a:pt x="472047" y="839786"/>
                  </a:lnTo>
                  <a:lnTo>
                    <a:pt x="500671" y="856599"/>
                  </a:lnTo>
                  <a:lnTo>
                    <a:pt x="529542" y="877596"/>
                  </a:lnTo>
                  <a:lnTo>
                    <a:pt x="558578" y="901383"/>
                  </a:lnTo>
                  <a:lnTo>
                    <a:pt x="587722" y="927028"/>
                  </a:lnTo>
                  <a:lnTo>
                    <a:pt x="616940" y="950651"/>
                  </a:lnTo>
                  <a:lnTo>
                    <a:pt x="646207" y="972924"/>
                  </a:lnTo>
                  <a:lnTo>
                    <a:pt x="675506" y="994298"/>
                  </a:lnTo>
                  <a:lnTo>
                    <a:pt x="701564" y="1018335"/>
                  </a:lnTo>
                  <a:lnTo>
                    <a:pt x="725462" y="1044149"/>
                  </a:lnTo>
                  <a:lnTo>
                    <a:pt x="747919" y="1071146"/>
                  </a:lnTo>
                  <a:lnTo>
                    <a:pt x="769416" y="1095668"/>
                  </a:lnTo>
                  <a:lnTo>
                    <a:pt x="790272" y="1118543"/>
                  </a:lnTo>
                  <a:lnTo>
                    <a:pt x="810702" y="1140317"/>
                  </a:lnTo>
                  <a:lnTo>
                    <a:pt x="834110" y="1158097"/>
                  </a:lnTo>
                  <a:lnTo>
                    <a:pt x="859503" y="1173213"/>
                  </a:lnTo>
                  <a:lnTo>
                    <a:pt x="1027746" y="121323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2287394" y="14124161"/>
              <a:ext cx="646013" cy="29365"/>
            </a:xfrm>
            <a:custGeom>
              <a:avLst/>
              <a:gdLst/>
              <a:ahLst/>
              <a:cxnLst/>
              <a:rect l="0" t="0" r="0" b="0"/>
              <a:pathLst>
                <a:path w="646013" h="29365">
                  <a:moveTo>
                    <a:pt x="0" y="0"/>
                  </a:moveTo>
                  <a:lnTo>
                    <a:pt x="46765" y="15588"/>
                  </a:lnTo>
                  <a:lnTo>
                    <a:pt x="76854" y="20180"/>
                  </a:lnTo>
                  <a:lnTo>
                    <a:pt x="113227" y="23242"/>
                  </a:lnTo>
                  <a:lnTo>
                    <a:pt x="153789" y="25282"/>
                  </a:lnTo>
                  <a:lnTo>
                    <a:pt x="233660" y="27551"/>
                  </a:lnTo>
                  <a:lnTo>
                    <a:pt x="646012" y="2936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3297117" y="13396557"/>
              <a:ext cx="781492" cy="1608531"/>
            </a:xfrm>
            <a:custGeom>
              <a:avLst/>
              <a:gdLst/>
              <a:ahLst/>
              <a:cxnLst/>
              <a:rect l="0" t="0" r="0" b="0"/>
              <a:pathLst>
                <a:path w="781492" h="1608531">
                  <a:moveTo>
                    <a:pt x="634670" y="81592"/>
                  </a:moveTo>
                  <a:lnTo>
                    <a:pt x="603494" y="50416"/>
                  </a:lnTo>
                  <a:lnTo>
                    <a:pt x="584522" y="37968"/>
                  </a:lnTo>
                  <a:lnTo>
                    <a:pt x="562086" y="26408"/>
                  </a:lnTo>
                  <a:lnTo>
                    <a:pt x="537340" y="15438"/>
                  </a:lnTo>
                  <a:lnTo>
                    <a:pt x="507793" y="8125"/>
                  </a:lnTo>
                  <a:lnTo>
                    <a:pt x="475043" y="3251"/>
                  </a:lnTo>
                  <a:lnTo>
                    <a:pt x="440160" y="0"/>
                  </a:lnTo>
                  <a:lnTo>
                    <a:pt x="407116" y="1096"/>
                  </a:lnTo>
                  <a:lnTo>
                    <a:pt x="375299" y="5088"/>
                  </a:lnTo>
                  <a:lnTo>
                    <a:pt x="344299" y="11013"/>
                  </a:lnTo>
                  <a:lnTo>
                    <a:pt x="313845" y="18227"/>
                  </a:lnTo>
                  <a:lnTo>
                    <a:pt x="283754" y="26298"/>
                  </a:lnTo>
                  <a:lnTo>
                    <a:pt x="253905" y="34940"/>
                  </a:lnTo>
                  <a:lnTo>
                    <a:pt x="224218" y="47228"/>
                  </a:lnTo>
                  <a:lnTo>
                    <a:pt x="194639" y="61947"/>
                  </a:lnTo>
                  <a:lnTo>
                    <a:pt x="165131" y="78284"/>
                  </a:lnTo>
                  <a:lnTo>
                    <a:pt x="138934" y="98963"/>
                  </a:lnTo>
                  <a:lnTo>
                    <a:pt x="114943" y="122537"/>
                  </a:lnTo>
                  <a:lnTo>
                    <a:pt x="92424" y="148042"/>
                  </a:lnTo>
                  <a:lnTo>
                    <a:pt x="70887" y="174833"/>
                  </a:lnTo>
                  <a:lnTo>
                    <a:pt x="50003" y="202482"/>
                  </a:lnTo>
                  <a:lnTo>
                    <a:pt x="29555" y="230702"/>
                  </a:lnTo>
                  <a:lnTo>
                    <a:pt x="15923" y="265829"/>
                  </a:lnTo>
                  <a:lnTo>
                    <a:pt x="6835" y="305560"/>
                  </a:lnTo>
                  <a:lnTo>
                    <a:pt x="776" y="348362"/>
                  </a:lnTo>
                  <a:lnTo>
                    <a:pt x="0" y="386683"/>
                  </a:lnTo>
                  <a:lnTo>
                    <a:pt x="2745" y="422019"/>
                  </a:lnTo>
                  <a:lnTo>
                    <a:pt x="7837" y="455364"/>
                  </a:lnTo>
                  <a:lnTo>
                    <a:pt x="17758" y="487383"/>
                  </a:lnTo>
                  <a:lnTo>
                    <a:pt x="30897" y="518517"/>
                  </a:lnTo>
                  <a:lnTo>
                    <a:pt x="46182" y="549061"/>
                  </a:lnTo>
                  <a:lnTo>
                    <a:pt x="66159" y="572686"/>
                  </a:lnTo>
                  <a:lnTo>
                    <a:pt x="89266" y="591699"/>
                  </a:lnTo>
                  <a:lnTo>
                    <a:pt x="114458" y="607636"/>
                  </a:lnTo>
                  <a:lnTo>
                    <a:pt x="144304" y="614998"/>
                  </a:lnTo>
                  <a:lnTo>
                    <a:pt x="177252" y="616645"/>
                  </a:lnTo>
                  <a:lnTo>
                    <a:pt x="212268" y="614479"/>
                  </a:lnTo>
                  <a:lnTo>
                    <a:pt x="245400" y="609772"/>
                  </a:lnTo>
                  <a:lnTo>
                    <a:pt x="277277" y="603372"/>
                  </a:lnTo>
                  <a:lnTo>
                    <a:pt x="308315" y="595843"/>
                  </a:lnTo>
                  <a:lnTo>
                    <a:pt x="338796" y="584298"/>
                  </a:lnTo>
                  <a:lnTo>
                    <a:pt x="368904" y="570075"/>
                  </a:lnTo>
                  <a:lnTo>
                    <a:pt x="398764" y="554068"/>
                  </a:lnTo>
                  <a:lnTo>
                    <a:pt x="428459" y="533609"/>
                  </a:lnTo>
                  <a:lnTo>
                    <a:pt x="458044" y="510183"/>
                  </a:lnTo>
                  <a:lnTo>
                    <a:pt x="487555" y="484777"/>
                  </a:lnTo>
                  <a:lnTo>
                    <a:pt x="513755" y="461313"/>
                  </a:lnTo>
                  <a:lnTo>
                    <a:pt x="560266" y="417841"/>
                  </a:lnTo>
                  <a:lnTo>
                    <a:pt x="578542" y="393852"/>
                  </a:lnTo>
                  <a:lnTo>
                    <a:pt x="593989" y="368069"/>
                  </a:lnTo>
                  <a:lnTo>
                    <a:pt x="607550" y="341094"/>
                  </a:lnTo>
                  <a:lnTo>
                    <a:pt x="616590" y="310059"/>
                  </a:lnTo>
                  <a:lnTo>
                    <a:pt x="622617" y="276318"/>
                  </a:lnTo>
                  <a:lnTo>
                    <a:pt x="626634" y="240774"/>
                  </a:lnTo>
                  <a:lnTo>
                    <a:pt x="632576" y="230129"/>
                  </a:lnTo>
                  <a:lnTo>
                    <a:pt x="639800" y="236082"/>
                  </a:lnTo>
                  <a:lnTo>
                    <a:pt x="647878" y="253102"/>
                  </a:lnTo>
                  <a:lnTo>
                    <a:pt x="653263" y="277499"/>
                  </a:lnTo>
                  <a:lnTo>
                    <a:pt x="656854" y="306815"/>
                  </a:lnTo>
                  <a:lnTo>
                    <a:pt x="659247" y="339410"/>
                  </a:lnTo>
                  <a:lnTo>
                    <a:pt x="664106" y="374190"/>
                  </a:lnTo>
                  <a:lnTo>
                    <a:pt x="670608" y="410428"/>
                  </a:lnTo>
                  <a:lnTo>
                    <a:pt x="704485" y="577948"/>
                  </a:lnTo>
                  <a:lnTo>
                    <a:pt x="710577" y="624570"/>
                  </a:lnTo>
                  <a:lnTo>
                    <a:pt x="714639" y="671965"/>
                  </a:lnTo>
                  <a:lnTo>
                    <a:pt x="717347" y="719875"/>
                  </a:lnTo>
                  <a:lnTo>
                    <a:pt x="720355" y="825312"/>
                  </a:lnTo>
                  <a:lnTo>
                    <a:pt x="721158" y="880836"/>
                  </a:lnTo>
                  <a:lnTo>
                    <a:pt x="718430" y="934165"/>
                  </a:lnTo>
                  <a:lnTo>
                    <a:pt x="713349" y="986030"/>
                  </a:lnTo>
                  <a:lnTo>
                    <a:pt x="706699" y="1036921"/>
                  </a:lnTo>
                  <a:lnTo>
                    <a:pt x="702266" y="1087162"/>
                  </a:lnTo>
                  <a:lnTo>
                    <a:pt x="699310" y="1136969"/>
                  </a:lnTo>
                  <a:lnTo>
                    <a:pt x="696026" y="1232550"/>
                  </a:lnTo>
                  <a:lnTo>
                    <a:pt x="694566" y="1318533"/>
                  </a:lnTo>
                  <a:lnTo>
                    <a:pt x="697440" y="1356471"/>
                  </a:lnTo>
                  <a:lnTo>
                    <a:pt x="702618" y="1391549"/>
                  </a:lnTo>
                  <a:lnTo>
                    <a:pt x="709333" y="1424724"/>
                  </a:lnTo>
                  <a:lnTo>
                    <a:pt x="717072" y="1456627"/>
                  </a:lnTo>
                  <a:lnTo>
                    <a:pt x="725494" y="1487686"/>
                  </a:lnTo>
                  <a:lnTo>
                    <a:pt x="781491" y="160853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4401615" y="14241619"/>
              <a:ext cx="822197" cy="117457"/>
            </a:xfrm>
            <a:custGeom>
              <a:avLst/>
              <a:gdLst/>
              <a:ahLst/>
              <a:cxnLst/>
              <a:rect l="0" t="0" r="0" b="0"/>
              <a:pathLst>
                <a:path w="822197" h="117457">
                  <a:moveTo>
                    <a:pt x="0" y="117456"/>
                  </a:moveTo>
                  <a:lnTo>
                    <a:pt x="62353" y="101868"/>
                  </a:lnTo>
                  <a:lnTo>
                    <a:pt x="93772" y="97276"/>
                  </a:lnTo>
                  <a:lnTo>
                    <a:pt x="127768" y="94216"/>
                  </a:lnTo>
                  <a:lnTo>
                    <a:pt x="163483" y="92174"/>
                  </a:lnTo>
                  <a:lnTo>
                    <a:pt x="197081" y="87551"/>
                  </a:lnTo>
                  <a:lnTo>
                    <a:pt x="229267" y="81207"/>
                  </a:lnTo>
                  <a:lnTo>
                    <a:pt x="260513" y="73713"/>
                  </a:lnTo>
                  <a:lnTo>
                    <a:pt x="382430" y="47580"/>
                  </a:lnTo>
                  <a:lnTo>
                    <a:pt x="427875" y="41507"/>
                  </a:lnTo>
                  <a:lnTo>
                    <a:pt x="474485" y="37459"/>
                  </a:lnTo>
                  <a:lnTo>
                    <a:pt x="521872" y="34760"/>
                  </a:lnTo>
                  <a:lnTo>
                    <a:pt x="609327" y="31762"/>
                  </a:lnTo>
                  <a:lnTo>
                    <a:pt x="650919" y="30962"/>
                  </a:lnTo>
                  <a:lnTo>
                    <a:pt x="688435" y="27167"/>
                  </a:lnTo>
                  <a:lnTo>
                    <a:pt x="723234" y="21373"/>
                  </a:lnTo>
                  <a:lnTo>
                    <a:pt x="82219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4577799" y="14535260"/>
              <a:ext cx="587285" cy="117457"/>
            </a:xfrm>
            <a:custGeom>
              <a:avLst/>
              <a:gdLst/>
              <a:ahLst/>
              <a:cxnLst/>
              <a:rect l="0" t="0" r="0" b="0"/>
              <a:pathLst>
                <a:path w="587285" h="117457">
                  <a:moveTo>
                    <a:pt x="0" y="117456"/>
                  </a:moveTo>
                  <a:lnTo>
                    <a:pt x="62353" y="101868"/>
                  </a:lnTo>
                  <a:lnTo>
                    <a:pt x="90509" y="94014"/>
                  </a:lnTo>
                  <a:lnTo>
                    <a:pt x="147895" y="76586"/>
                  </a:lnTo>
                  <a:lnTo>
                    <a:pt x="183426" y="67371"/>
                  </a:lnTo>
                  <a:lnTo>
                    <a:pt x="266408" y="48431"/>
                  </a:lnTo>
                  <a:lnTo>
                    <a:pt x="308112" y="42075"/>
                  </a:lnTo>
                  <a:lnTo>
                    <a:pt x="348966" y="37838"/>
                  </a:lnTo>
                  <a:lnTo>
                    <a:pt x="389253" y="35013"/>
                  </a:lnTo>
                  <a:lnTo>
                    <a:pt x="429161" y="29868"/>
                  </a:lnTo>
                  <a:lnTo>
                    <a:pt x="468818" y="23175"/>
                  </a:lnTo>
                  <a:lnTo>
                    <a:pt x="58728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5781729" y="14388439"/>
              <a:ext cx="234915" cy="29365"/>
            </a:xfrm>
            <a:custGeom>
              <a:avLst/>
              <a:gdLst/>
              <a:ahLst/>
              <a:cxnLst/>
              <a:rect l="0" t="0" r="0" b="0"/>
              <a:pathLst>
                <a:path w="234915" h="29365">
                  <a:moveTo>
                    <a:pt x="0" y="29364"/>
                  </a:moveTo>
                  <a:lnTo>
                    <a:pt x="46766" y="13776"/>
                  </a:lnTo>
                  <a:lnTo>
                    <a:pt x="73593" y="9184"/>
                  </a:lnTo>
                  <a:lnTo>
                    <a:pt x="104527" y="6124"/>
                  </a:lnTo>
                  <a:lnTo>
                    <a:pt x="23491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6164310" y="13947976"/>
              <a:ext cx="674530" cy="1057112"/>
            </a:xfrm>
            <a:custGeom>
              <a:avLst/>
              <a:gdLst/>
              <a:ahLst/>
              <a:cxnLst/>
              <a:rect l="0" t="0" r="0" b="0"/>
              <a:pathLst>
                <a:path w="674530" h="1057112">
                  <a:moveTo>
                    <a:pt x="204702" y="0"/>
                  </a:moveTo>
                  <a:lnTo>
                    <a:pt x="282644" y="0"/>
                  </a:lnTo>
                  <a:lnTo>
                    <a:pt x="315392" y="3262"/>
                  </a:lnTo>
                  <a:lnTo>
                    <a:pt x="347011" y="8700"/>
                  </a:lnTo>
                  <a:lnTo>
                    <a:pt x="411510" y="23444"/>
                  </a:lnTo>
                  <a:lnTo>
                    <a:pt x="483678" y="40872"/>
                  </a:lnTo>
                  <a:lnTo>
                    <a:pt x="514668" y="53349"/>
                  </a:lnTo>
                  <a:lnTo>
                    <a:pt x="541854" y="68193"/>
                  </a:lnTo>
                  <a:lnTo>
                    <a:pt x="566503" y="84615"/>
                  </a:lnTo>
                  <a:lnTo>
                    <a:pt x="586198" y="108612"/>
                  </a:lnTo>
                  <a:lnTo>
                    <a:pt x="602591" y="137661"/>
                  </a:lnTo>
                  <a:lnTo>
                    <a:pt x="616783" y="170078"/>
                  </a:lnTo>
                  <a:lnTo>
                    <a:pt x="622981" y="204741"/>
                  </a:lnTo>
                  <a:lnTo>
                    <a:pt x="623850" y="240900"/>
                  </a:lnTo>
                  <a:lnTo>
                    <a:pt x="621168" y="278057"/>
                  </a:lnTo>
                  <a:lnTo>
                    <a:pt x="616116" y="315878"/>
                  </a:lnTo>
                  <a:lnTo>
                    <a:pt x="609486" y="354144"/>
                  </a:lnTo>
                  <a:lnTo>
                    <a:pt x="601803" y="392705"/>
                  </a:lnTo>
                  <a:lnTo>
                    <a:pt x="586893" y="428200"/>
                  </a:lnTo>
                  <a:lnTo>
                    <a:pt x="567165" y="461652"/>
                  </a:lnTo>
                  <a:lnTo>
                    <a:pt x="544225" y="493740"/>
                  </a:lnTo>
                  <a:lnTo>
                    <a:pt x="522406" y="528185"/>
                  </a:lnTo>
                  <a:lnTo>
                    <a:pt x="501335" y="564198"/>
                  </a:lnTo>
                  <a:lnTo>
                    <a:pt x="480762" y="601256"/>
                  </a:lnTo>
                  <a:lnTo>
                    <a:pt x="457259" y="635752"/>
                  </a:lnTo>
                  <a:lnTo>
                    <a:pt x="431802" y="668536"/>
                  </a:lnTo>
                  <a:lnTo>
                    <a:pt x="405042" y="700181"/>
                  </a:lnTo>
                  <a:lnTo>
                    <a:pt x="374152" y="727802"/>
                  </a:lnTo>
                  <a:lnTo>
                    <a:pt x="340507" y="752740"/>
                  </a:lnTo>
                  <a:lnTo>
                    <a:pt x="305027" y="775892"/>
                  </a:lnTo>
                  <a:lnTo>
                    <a:pt x="271585" y="794590"/>
                  </a:lnTo>
                  <a:lnTo>
                    <a:pt x="239503" y="810318"/>
                  </a:lnTo>
                  <a:lnTo>
                    <a:pt x="208327" y="824066"/>
                  </a:lnTo>
                  <a:lnTo>
                    <a:pt x="174492" y="833231"/>
                  </a:lnTo>
                  <a:lnTo>
                    <a:pt x="138885" y="839341"/>
                  </a:lnTo>
                  <a:lnTo>
                    <a:pt x="102095" y="843414"/>
                  </a:lnTo>
                  <a:lnTo>
                    <a:pt x="71044" y="839605"/>
                  </a:lnTo>
                  <a:lnTo>
                    <a:pt x="43818" y="830538"/>
                  </a:lnTo>
                  <a:lnTo>
                    <a:pt x="19142" y="817970"/>
                  </a:lnTo>
                  <a:lnTo>
                    <a:pt x="5954" y="799802"/>
                  </a:lnTo>
                  <a:lnTo>
                    <a:pt x="424" y="777903"/>
                  </a:lnTo>
                  <a:lnTo>
                    <a:pt x="0" y="753515"/>
                  </a:lnTo>
                  <a:lnTo>
                    <a:pt x="6243" y="727469"/>
                  </a:lnTo>
                  <a:lnTo>
                    <a:pt x="16931" y="700315"/>
                  </a:lnTo>
                  <a:lnTo>
                    <a:pt x="30581" y="672426"/>
                  </a:lnTo>
                  <a:lnTo>
                    <a:pt x="49470" y="650571"/>
                  </a:lnTo>
                  <a:lnTo>
                    <a:pt x="71850" y="632737"/>
                  </a:lnTo>
                  <a:lnTo>
                    <a:pt x="96558" y="617586"/>
                  </a:lnTo>
                  <a:lnTo>
                    <a:pt x="122818" y="610747"/>
                  </a:lnTo>
                  <a:lnTo>
                    <a:pt x="150113" y="609453"/>
                  </a:lnTo>
                  <a:lnTo>
                    <a:pt x="178097" y="611851"/>
                  </a:lnTo>
                  <a:lnTo>
                    <a:pt x="203279" y="619975"/>
                  </a:lnTo>
                  <a:lnTo>
                    <a:pt x="226592" y="631917"/>
                  </a:lnTo>
                  <a:lnTo>
                    <a:pt x="248660" y="646404"/>
                  </a:lnTo>
                  <a:lnTo>
                    <a:pt x="269897" y="662586"/>
                  </a:lnTo>
                  <a:lnTo>
                    <a:pt x="290580" y="679900"/>
                  </a:lnTo>
                  <a:lnTo>
                    <a:pt x="310894" y="697968"/>
                  </a:lnTo>
                  <a:lnTo>
                    <a:pt x="350867" y="735445"/>
                  </a:lnTo>
                  <a:lnTo>
                    <a:pt x="429699" y="812674"/>
                  </a:lnTo>
                  <a:lnTo>
                    <a:pt x="449318" y="835423"/>
                  </a:lnTo>
                  <a:lnTo>
                    <a:pt x="468923" y="860379"/>
                  </a:lnTo>
                  <a:lnTo>
                    <a:pt x="488518" y="886803"/>
                  </a:lnTo>
                  <a:lnTo>
                    <a:pt x="527692" y="942267"/>
                  </a:lnTo>
                  <a:lnTo>
                    <a:pt x="547274" y="970759"/>
                  </a:lnTo>
                  <a:lnTo>
                    <a:pt x="570116" y="993018"/>
                  </a:lnTo>
                  <a:lnTo>
                    <a:pt x="595132" y="1011120"/>
                  </a:lnTo>
                  <a:lnTo>
                    <a:pt x="674529" y="10571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7073752" y="14006704"/>
              <a:ext cx="28156" cy="939654"/>
            </a:xfrm>
            <a:custGeom>
              <a:avLst/>
              <a:gdLst/>
              <a:ahLst/>
              <a:cxnLst/>
              <a:rect l="0" t="0" r="0" b="0"/>
              <a:pathLst>
                <a:path w="28156" h="939654">
                  <a:moveTo>
                    <a:pt x="0" y="0"/>
                  </a:moveTo>
                  <a:lnTo>
                    <a:pt x="0" y="62355"/>
                  </a:lnTo>
                  <a:lnTo>
                    <a:pt x="3263" y="93773"/>
                  </a:lnTo>
                  <a:lnTo>
                    <a:pt x="8701" y="127769"/>
                  </a:lnTo>
                  <a:lnTo>
                    <a:pt x="15589" y="163485"/>
                  </a:lnTo>
                  <a:lnTo>
                    <a:pt x="20181" y="200346"/>
                  </a:lnTo>
                  <a:lnTo>
                    <a:pt x="23242" y="237970"/>
                  </a:lnTo>
                  <a:lnTo>
                    <a:pt x="25283" y="276104"/>
                  </a:lnTo>
                  <a:lnTo>
                    <a:pt x="27550" y="370677"/>
                  </a:lnTo>
                  <a:lnTo>
                    <a:pt x="28155" y="423303"/>
                  </a:lnTo>
                  <a:lnTo>
                    <a:pt x="25296" y="468175"/>
                  </a:lnTo>
                  <a:lnTo>
                    <a:pt x="20126" y="507878"/>
                  </a:lnTo>
                  <a:lnTo>
                    <a:pt x="13417" y="544134"/>
                  </a:lnTo>
                  <a:lnTo>
                    <a:pt x="8945" y="581357"/>
                  </a:lnTo>
                  <a:lnTo>
                    <a:pt x="5963" y="619223"/>
                  </a:lnTo>
                  <a:lnTo>
                    <a:pt x="3976" y="657517"/>
                  </a:lnTo>
                  <a:lnTo>
                    <a:pt x="1767" y="743567"/>
                  </a:lnTo>
                  <a:lnTo>
                    <a:pt x="0" y="93965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2551672" y="13918612"/>
              <a:ext cx="29365" cy="499192"/>
            </a:xfrm>
            <a:custGeom>
              <a:avLst/>
              <a:gdLst/>
              <a:ahLst/>
              <a:cxnLst/>
              <a:rect l="0" t="0" r="0" b="0"/>
              <a:pathLst>
                <a:path w="29365" h="499192">
                  <a:moveTo>
                    <a:pt x="29364" y="0"/>
                  </a:moveTo>
                  <a:lnTo>
                    <a:pt x="13775" y="46766"/>
                  </a:lnTo>
                  <a:lnTo>
                    <a:pt x="9184" y="73592"/>
                  </a:lnTo>
                  <a:lnTo>
                    <a:pt x="6122" y="104527"/>
                  </a:lnTo>
                  <a:lnTo>
                    <a:pt x="4081" y="138201"/>
                  </a:lnTo>
                  <a:lnTo>
                    <a:pt x="1814" y="210418"/>
                  </a:lnTo>
                  <a:lnTo>
                    <a:pt x="0" y="4991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2962770" y="14006704"/>
              <a:ext cx="176186" cy="29365"/>
            </a:xfrm>
            <a:custGeom>
              <a:avLst/>
              <a:gdLst/>
              <a:ahLst/>
              <a:cxnLst/>
              <a:rect l="0" t="0" r="0" b="0"/>
              <a:pathLst>
                <a:path w="176186" h="29365">
                  <a:moveTo>
                    <a:pt x="0" y="29364"/>
                  </a:moveTo>
                  <a:lnTo>
                    <a:pt x="26101" y="20664"/>
                  </a:lnTo>
                  <a:lnTo>
                    <a:pt x="17618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0" name="Group 159"/>
          <p:cNvGrpSpPr/>
          <p:nvPr/>
        </p:nvGrpSpPr>
        <p:grpSpPr>
          <a:xfrm>
            <a:off x="613637" y="14858265"/>
            <a:ext cx="6372024" cy="2290407"/>
            <a:chOff x="613637" y="14858265"/>
            <a:chExt cx="6372024" cy="2290407"/>
          </a:xfrm>
        </p:grpSpPr>
        <p:sp>
          <p:nvSpPr>
            <p:cNvPr id="151" name="Freeform 150"/>
            <p:cNvSpPr/>
            <p:nvPr/>
          </p:nvSpPr>
          <p:spPr>
            <a:xfrm>
              <a:off x="1612018" y="16062196"/>
              <a:ext cx="499192" cy="29365"/>
            </a:xfrm>
            <a:custGeom>
              <a:avLst/>
              <a:gdLst/>
              <a:ahLst/>
              <a:cxnLst/>
              <a:rect l="0" t="0" r="0" b="0"/>
              <a:pathLst>
                <a:path w="499192" h="29365">
                  <a:moveTo>
                    <a:pt x="0" y="29364"/>
                  </a:moveTo>
                  <a:lnTo>
                    <a:pt x="353276" y="29364"/>
                  </a:lnTo>
                  <a:lnTo>
                    <a:pt x="49919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2287394" y="15419237"/>
              <a:ext cx="851562" cy="1523884"/>
            </a:xfrm>
            <a:custGeom>
              <a:avLst/>
              <a:gdLst/>
              <a:ahLst/>
              <a:cxnLst/>
              <a:rect l="0" t="0" r="0" b="0"/>
              <a:pathLst>
                <a:path w="851562" h="1523884">
                  <a:moveTo>
                    <a:pt x="0" y="202496"/>
                  </a:moveTo>
                  <a:lnTo>
                    <a:pt x="31177" y="171319"/>
                  </a:lnTo>
                  <a:lnTo>
                    <a:pt x="50149" y="155610"/>
                  </a:lnTo>
                  <a:lnTo>
                    <a:pt x="72585" y="138613"/>
                  </a:lnTo>
                  <a:lnTo>
                    <a:pt x="97330" y="120755"/>
                  </a:lnTo>
                  <a:lnTo>
                    <a:pt x="126878" y="105587"/>
                  </a:lnTo>
                  <a:lnTo>
                    <a:pt x="159627" y="92213"/>
                  </a:lnTo>
                  <a:lnTo>
                    <a:pt x="194511" y="80033"/>
                  </a:lnTo>
                  <a:lnTo>
                    <a:pt x="230817" y="65389"/>
                  </a:lnTo>
                  <a:lnTo>
                    <a:pt x="268072" y="49101"/>
                  </a:lnTo>
                  <a:lnTo>
                    <a:pt x="305959" y="31716"/>
                  </a:lnTo>
                  <a:lnTo>
                    <a:pt x="344269" y="20127"/>
                  </a:lnTo>
                  <a:lnTo>
                    <a:pt x="382859" y="12400"/>
                  </a:lnTo>
                  <a:lnTo>
                    <a:pt x="421636" y="7250"/>
                  </a:lnTo>
                  <a:lnTo>
                    <a:pt x="460539" y="3815"/>
                  </a:lnTo>
                  <a:lnTo>
                    <a:pt x="499524" y="1527"/>
                  </a:lnTo>
                  <a:lnTo>
                    <a:pt x="538565" y="0"/>
                  </a:lnTo>
                  <a:lnTo>
                    <a:pt x="574381" y="5508"/>
                  </a:lnTo>
                  <a:lnTo>
                    <a:pt x="608046" y="15706"/>
                  </a:lnTo>
                  <a:lnTo>
                    <a:pt x="640277" y="29029"/>
                  </a:lnTo>
                  <a:lnTo>
                    <a:pt x="668290" y="47699"/>
                  </a:lnTo>
                  <a:lnTo>
                    <a:pt x="693491" y="69933"/>
                  </a:lnTo>
                  <a:lnTo>
                    <a:pt x="716817" y="94546"/>
                  </a:lnTo>
                  <a:lnTo>
                    <a:pt x="732367" y="130530"/>
                  </a:lnTo>
                  <a:lnTo>
                    <a:pt x="742734" y="174094"/>
                  </a:lnTo>
                  <a:lnTo>
                    <a:pt x="749645" y="222715"/>
                  </a:lnTo>
                  <a:lnTo>
                    <a:pt x="750990" y="271440"/>
                  </a:lnTo>
                  <a:lnTo>
                    <a:pt x="748624" y="320239"/>
                  </a:lnTo>
                  <a:lnTo>
                    <a:pt x="743784" y="369084"/>
                  </a:lnTo>
                  <a:lnTo>
                    <a:pt x="734032" y="408173"/>
                  </a:lnTo>
                  <a:lnTo>
                    <a:pt x="721006" y="440757"/>
                  </a:lnTo>
                  <a:lnTo>
                    <a:pt x="705796" y="469005"/>
                  </a:lnTo>
                  <a:lnTo>
                    <a:pt x="692393" y="497625"/>
                  </a:lnTo>
                  <a:lnTo>
                    <a:pt x="680195" y="526495"/>
                  </a:lnTo>
                  <a:lnTo>
                    <a:pt x="668801" y="555529"/>
                  </a:lnTo>
                  <a:lnTo>
                    <a:pt x="654679" y="584671"/>
                  </a:lnTo>
                  <a:lnTo>
                    <a:pt x="638739" y="613888"/>
                  </a:lnTo>
                  <a:lnTo>
                    <a:pt x="621587" y="643154"/>
                  </a:lnTo>
                  <a:lnTo>
                    <a:pt x="606890" y="672453"/>
                  </a:lnTo>
                  <a:lnTo>
                    <a:pt x="593829" y="701774"/>
                  </a:lnTo>
                  <a:lnTo>
                    <a:pt x="581859" y="731108"/>
                  </a:lnTo>
                  <a:lnTo>
                    <a:pt x="564091" y="757191"/>
                  </a:lnTo>
                  <a:lnTo>
                    <a:pt x="542458" y="781105"/>
                  </a:lnTo>
                  <a:lnTo>
                    <a:pt x="518248" y="803572"/>
                  </a:lnTo>
                  <a:lnTo>
                    <a:pt x="495582" y="828338"/>
                  </a:lnTo>
                  <a:lnTo>
                    <a:pt x="473946" y="854639"/>
                  </a:lnTo>
                  <a:lnTo>
                    <a:pt x="452997" y="881958"/>
                  </a:lnTo>
                  <a:lnTo>
                    <a:pt x="429243" y="909961"/>
                  </a:lnTo>
                  <a:lnTo>
                    <a:pt x="403618" y="938418"/>
                  </a:lnTo>
                  <a:lnTo>
                    <a:pt x="376748" y="967176"/>
                  </a:lnTo>
                  <a:lnTo>
                    <a:pt x="349046" y="989612"/>
                  </a:lnTo>
                  <a:lnTo>
                    <a:pt x="320790" y="1007831"/>
                  </a:lnTo>
                  <a:lnTo>
                    <a:pt x="292164" y="1023239"/>
                  </a:lnTo>
                  <a:lnTo>
                    <a:pt x="263293" y="1036775"/>
                  </a:lnTo>
                  <a:lnTo>
                    <a:pt x="234257" y="1049061"/>
                  </a:lnTo>
                  <a:lnTo>
                    <a:pt x="205112" y="1060515"/>
                  </a:lnTo>
                  <a:lnTo>
                    <a:pt x="175894" y="1064888"/>
                  </a:lnTo>
                  <a:lnTo>
                    <a:pt x="146627" y="1064539"/>
                  </a:lnTo>
                  <a:lnTo>
                    <a:pt x="117327" y="1061045"/>
                  </a:lnTo>
                  <a:lnTo>
                    <a:pt x="94531" y="1045666"/>
                  </a:lnTo>
                  <a:lnTo>
                    <a:pt x="76072" y="1022360"/>
                  </a:lnTo>
                  <a:lnTo>
                    <a:pt x="60502" y="993775"/>
                  </a:lnTo>
                  <a:lnTo>
                    <a:pt x="50123" y="961665"/>
                  </a:lnTo>
                  <a:lnTo>
                    <a:pt x="43203" y="927208"/>
                  </a:lnTo>
                  <a:lnTo>
                    <a:pt x="38590" y="891187"/>
                  </a:lnTo>
                  <a:lnTo>
                    <a:pt x="42040" y="860646"/>
                  </a:lnTo>
                  <a:lnTo>
                    <a:pt x="50865" y="833761"/>
                  </a:lnTo>
                  <a:lnTo>
                    <a:pt x="63274" y="809313"/>
                  </a:lnTo>
                  <a:lnTo>
                    <a:pt x="81335" y="789750"/>
                  </a:lnTo>
                  <a:lnTo>
                    <a:pt x="103164" y="773447"/>
                  </a:lnTo>
                  <a:lnTo>
                    <a:pt x="127504" y="759315"/>
                  </a:lnTo>
                  <a:lnTo>
                    <a:pt x="150257" y="756419"/>
                  </a:lnTo>
                  <a:lnTo>
                    <a:pt x="171950" y="761014"/>
                  </a:lnTo>
                  <a:lnTo>
                    <a:pt x="192938" y="770602"/>
                  </a:lnTo>
                  <a:lnTo>
                    <a:pt x="213455" y="783519"/>
                  </a:lnTo>
                  <a:lnTo>
                    <a:pt x="233659" y="798656"/>
                  </a:lnTo>
                  <a:lnTo>
                    <a:pt x="253653" y="815274"/>
                  </a:lnTo>
                  <a:lnTo>
                    <a:pt x="276771" y="836139"/>
                  </a:lnTo>
                  <a:lnTo>
                    <a:pt x="328558" y="885426"/>
                  </a:lnTo>
                  <a:lnTo>
                    <a:pt x="352809" y="912273"/>
                  </a:lnTo>
                  <a:lnTo>
                    <a:pt x="375501" y="939958"/>
                  </a:lnTo>
                  <a:lnTo>
                    <a:pt x="474396" y="1070309"/>
                  </a:lnTo>
                  <a:lnTo>
                    <a:pt x="495712" y="1104044"/>
                  </a:lnTo>
                  <a:lnTo>
                    <a:pt x="513185" y="1136323"/>
                  </a:lnTo>
                  <a:lnTo>
                    <a:pt x="528096" y="1167629"/>
                  </a:lnTo>
                  <a:lnTo>
                    <a:pt x="551088" y="1198288"/>
                  </a:lnTo>
                  <a:lnTo>
                    <a:pt x="579467" y="1228515"/>
                  </a:lnTo>
                  <a:lnTo>
                    <a:pt x="611437" y="1258455"/>
                  </a:lnTo>
                  <a:lnTo>
                    <a:pt x="639275" y="1288203"/>
                  </a:lnTo>
                  <a:lnTo>
                    <a:pt x="664359" y="1317823"/>
                  </a:lnTo>
                  <a:lnTo>
                    <a:pt x="687607" y="1347358"/>
                  </a:lnTo>
                  <a:lnTo>
                    <a:pt x="709632" y="1373573"/>
                  </a:lnTo>
                  <a:lnTo>
                    <a:pt x="730840" y="1397575"/>
                  </a:lnTo>
                  <a:lnTo>
                    <a:pt x="771806" y="1441645"/>
                  </a:lnTo>
                  <a:lnTo>
                    <a:pt x="851561" y="152388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3373868" y="15445548"/>
              <a:ext cx="88093" cy="1409481"/>
            </a:xfrm>
            <a:custGeom>
              <a:avLst/>
              <a:gdLst/>
              <a:ahLst/>
              <a:cxnLst/>
              <a:rect l="0" t="0" r="0" b="0"/>
              <a:pathLst>
                <a:path w="88093" h="1409481">
                  <a:moveTo>
                    <a:pt x="0" y="0"/>
                  </a:moveTo>
                  <a:lnTo>
                    <a:pt x="15589" y="62353"/>
                  </a:lnTo>
                  <a:lnTo>
                    <a:pt x="20181" y="93771"/>
                  </a:lnTo>
                  <a:lnTo>
                    <a:pt x="23242" y="127769"/>
                  </a:lnTo>
                  <a:lnTo>
                    <a:pt x="25283" y="163483"/>
                  </a:lnTo>
                  <a:lnTo>
                    <a:pt x="29906" y="206870"/>
                  </a:lnTo>
                  <a:lnTo>
                    <a:pt x="43743" y="307279"/>
                  </a:lnTo>
                  <a:lnTo>
                    <a:pt x="48738" y="358198"/>
                  </a:lnTo>
                  <a:lnTo>
                    <a:pt x="52068" y="408459"/>
                  </a:lnTo>
                  <a:lnTo>
                    <a:pt x="55768" y="504543"/>
                  </a:lnTo>
                  <a:lnTo>
                    <a:pt x="57851" y="638535"/>
                  </a:lnTo>
                  <a:lnTo>
                    <a:pt x="58718" y="1206454"/>
                  </a:lnTo>
                  <a:lnTo>
                    <a:pt x="61984" y="1244765"/>
                  </a:lnTo>
                  <a:lnTo>
                    <a:pt x="88092" y="14094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3931787" y="16091560"/>
              <a:ext cx="704741" cy="146821"/>
            </a:xfrm>
            <a:custGeom>
              <a:avLst/>
              <a:gdLst/>
              <a:ahLst/>
              <a:cxnLst/>
              <a:rect l="0" t="0" r="0" b="0"/>
              <a:pathLst>
                <a:path w="704741" h="146821">
                  <a:moveTo>
                    <a:pt x="0" y="146820"/>
                  </a:moveTo>
                  <a:lnTo>
                    <a:pt x="62354" y="146820"/>
                  </a:lnTo>
                  <a:lnTo>
                    <a:pt x="93772" y="143557"/>
                  </a:lnTo>
                  <a:lnTo>
                    <a:pt x="127769" y="138120"/>
                  </a:lnTo>
                  <a:lnTo>
                    <a:pt x="163483" y="131232"/>
                  </a:lnTo>
                  <a:lnTo>
                    <a:pt x="203607" y="120115"/>
                  </a:lnTo>
                  <a:lnTo>
                    <a:pt x="246669" y="106178"/>
                  </a:lnTo>
                  <a:lnTo>
                    <a:pt x="291691" y="90360"/>
                  </a:lnTo>
                  <a:lnTo>
                    <a:pt x="338019" y="76553"/>
                  </a:lnTo>
                  <a:lnTo>
                    <a:pt x="385218" y="64086"/>
                  </a:lnTo>
                  <a:lnTo>
                    <a:pt x="432997" y="52513"/>
                  </a:lnTo>
                  <a:lnTo>
                    <a:pt x="474638" y="41534"/>
                  </a:lnTo>
                  <a:lnTo>
                    <a:pt x="512187" y="30952"/>
                  </a:lnTo>
                  <a:lnTo>
                    <a:pt x="70474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3843695" y="16326473"/>
              <a:ext cx="763469" cy="205551"/>
            </a:xfrm>
            <a:custGeom>
              <a:avLst/>
              <a:gdLst/>
              <a:ahLst/>
              <a:cxnLst/>
              <a:rect l="0" t="0" r="0" b="0"/>
              <a:pathLst>
                <a:path w="763469" h="205551">
                  <a:moveTo>
                    <a:pt x="0" y="205550"/>
                  </a:moveTo>
                  <a:lnTo>
                    <a:pt x="31177" y="174372"/>
                  </a:lnTo>
                  <a:lnTo>
                    <a:pt x="53411" y="161926"/>
                  </a:lnTo>
                  <a:lnTo>
                    <a:pt x="81285" y="150366"/>
                  </a:lnTo>
                  <a:lnTo>
                    <a:pt x="112918" y="139396"/>
                  </a:lnTo>
                  <a:lnTo>
                    <a:pt x="150320" y="128821"/>
                  </a:lnTo>
                  <a:lnTo>
                    <a:pt x="191569" y="118507"/>
                  </a:lnTo>
                  <a:lnTo>
                    <a:pt x="235381" y="108370"/>
                  </a:lnTo>
                  <a:lnTo>
                    <a:pt x="336264" y="88405"/>
                  </a:lnTo>
                  <a:lnTo>
                    <a:pt x="390573" y="78513"/>
                  </a:lnTo>
                  <a:lnTo>
                    <a:pt x="436566" y="68656"/>
                  </a:lnTo>
                  <a:lnTo>
                    <a:pt x="477018" y="58821"/>
                  </a:lnTo>
                  <a:lnTo>
                    <a:pt x="513773" y="49001"/>
                  </a:lnTo>
                  <a:lnTo>
                    <a:pt x="554590" y="39193"/>
                  </a:lnTo>
                  <a:lnTo>
                    <a:pt x="598115" y="29392"/>
                  </a:lnTo>
                  <a:lnTo>
                    <a:pt x="76346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5165083" y="16091560"/>
              <a:ext cx="352370" cy="29365"/>
            </a:xfrm>
            <a:custGeom>
              <a:avLst/>
              <a:gdLst/>
              <a:ahLst/>
              <a:cxnLst/>
              <a:rect l="0" t="0" r="0" b="0"/>
              <a:pathLst>
                <a:path w="352370" h="29365">
                  <a:moveTo>
                    <a:pt x="0" y="29364"/>
                  </a:moveTo>
                  <a:lnTo>
                    <a:pt x="62353" y="29364"/>
                  </a:lnTo>
                  <a:lnTo>
                    <a:pt x="90509" y="26102"/>
                  </a:lnTo>
                  <a:lnTo>
                    <a:pt x="119067" y="20664"/>
                  </a:lnTo>
                  <a:lnTo>
                    <a:pt x="147894" y="13776"/>
                  </a:lnTo>
                  <a:lnTo>
                    <a:pt x="180163" y="9184"/>
                  </a:lnTo>
                  <a:lnTo>
                    <a:pt x="214726" y="6122"/>
                  </a:lnTo>
                  <a:lnTo>
                    <a:pt x="35236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5633873" y="15507837"/>
              <a:ext cx="803154" cy="1464648"/>
            </a:xfrm>
            <a:custGeom>
              <a:avLst/>
              <a:gdLst/>
              <a:ahLst/>
              <a:cxnLst/>
              <a:rect l="0" t="0" r="0" b="0"/>
              <a:pathLst>
                <a:path w="803154" h="1464648">
                  <a:moveTo>
                    <a:pt x="59763" y="231354"/>
                  </a:moveTo>
                  <a:lnTo>
                    <a:pt x="75352" y="168999"/>
                  </a:lnTo>
                  <a:lnTo>
                    <a:pt x="86469" y="144106"/>
                  </a:lnTo>
                  <a:lnTo>
                    <a:pt x="100406" y="120985"/>
                  </a:lnTo>
                  <a:lnTo>
                    <a:pt x="116222" y="99047"/>
                  </a:lnTo>
                  <a:lnTo>
                    <a:pt x="139818" y="77895"/>
                  </a:lnTo>
                  <a:lnTo>
                    <a:pt x="168599" y="57268"/>
                  </a:lnTo>
                  <a:lnTo>
                    <a:pt x="200837" y="36992"/>
                  </a:lnTo>
                  <a:lnTo>
                    <a:pt x="235380" y="23475"/>
                  </a:lnTo>
                  <a:lnTo>
                    <a:pt x="271459" y="14463"/>
                  </a:lnTo>
                  <a:lnTo>
                    <a:pt x="308563" y="8456"/>
                  </a:lnTo>
                  <a:lnTo>
                    <a:pt x="349612" y="4450"/>
                  </a:lnTo>
                  <a:lnTo>
                    <a:pt x="393292" y="1780"/>
                  </a:lnTo>
                  <a:lnTo>
                    <a:pt x="438724" y="0"/>
                  </a:lnTo>
                  <a:lnTo>
                    <a:pt x="478801" y="2076"/>
                  </a:lnTo>
                  <a:lnTo>
                    <a:pt x="515307" y="6722"/>
                  </a:lnTo>
                  <a:lnTo>
                    <a:pt x="549432" y="13083"/>
                  </a:lnTo>
                  <a:lnTo>
                    <a:pt x="578708" y="23849"/>
                  </a:lnTo>
                  <a:lnTo>
                    <a:pt x="604751" y="37552"/>
                  </a:lnTo>
                  <a:lnTo>
                    <a:pt x="628638" y="53211"/>
                  </a:lnTo>
                  <a:lnTo>
                    <a:pt x="651087" y="73439"/>
                  </a:lnTo>
                  <a:lnTo>
                    <a:pt x="672580" y="96712"/>
                  </a:lnTo>
                  <a:lnTo>
                    <a:pt x="693433" y="122016"/>
                  </a:lnTo>
                  <a:lnTo>
                    <a:pt x="713860" y="148674"/>
                  </a:lnTo>
                  <a:lnTo>
                    <a:pt x="734004" y="176235"/>
                  </a:lnTo>
                  <a:lnTo>
                    <a:pt x="753958" y="204396"/>
                  </a:lnTo>
                  <a:lnTo>
                    <a:pt x="770524" y="239482"/>
                  </a:lnTo>
                  <a:lnTo>
                    <a:pt x="784831" y="279188"/>
                  </a:lnTo>
                  <a:lnTo>
                    <a:pt x="797631" y="321971"/>
                  </a:lnTo>
                  <a:lnTo>
                    <a:pt x="802902" y="366807"/>
                  </a:lnTo>
                  <a:lnTo>
                    <a:pt x="803153" y="413011"/>
                  </a:lnTo>
                  <a:lnTo>
                    <a:pt x="800058" y="460127"/>
                  </a:lnTo>
                  <a:lnTo>
                    <a:pt x="791469" y="504588"/>
                  </a:lnTo>
                  <a:lnTo>
                    <a:pt x="779218" y="547280"/>
                  </a:lnTo>
                  <a:lnTo>
                    <a:pt x="764525" y="588792"/>
                  </a:lnTo>
                  <a:lnTo>
                    <a:pt x="744942" y="632780"/>
                  </a:lnTo>
                  <a:lnTo>
                    <a:pt x="722098" y="678418"/>
                  </a:lnTo>
                  <a:lnTo>
                    <a:pt x="697081" y="725158"/>
                  </a:lnTo>
                  <a:lnTo>
                    <a:pt x="667352" y="769367"/>
                  </a:lnTo>
                  <a:lnTo>
                    <a:pt x="634483" y="811892"/>
                  </a:lnTo>
                  <a:lnTo>
                    <a:pt x="599519" y="853293"/>
                  </a:lnTo>
                  <a:lnTo>
                    <a:pt x="569684" y="887419"/>
                  </a:lnTo>
                  <a:lnTo>
                    <a:pt x="519133" y="942737"/>
                  </a:lnTo>
                  <a:lnTo>
                    <a:pt x="453988" y="1010565"/>
                  </a:lnTo>
                  <a:lnTo>
                    <a:pt x="430249" y="1028156"/>
                  </a:lnTo>
                  <a:lnTo>
                    <a:pt x="404635" y="1043146"/>
                  </a:lnTo>
                  <a:lnTo>
                    <a:pt x="377770" y="1056403"/>
                  </a:lnTo>
                  <a:lnTo>
                    <a:pt x="346810" y="1068503"/>
                  </a:lnTo>
                  <a:lnTo>
                    <a:pt x="313119" y="1079832"/>
                  </a:lnTo>
                  <a:lnTo>
                    <a:pt x="277607" y="1090647"/>
                  </a:lnTo>
                  <a:lnTo>
                    <a:pt x="203347" y="1111365"/>
                  </a:lnTo>
                  <a:lnTo>
                    <a:pt x="165274" y="1121458"/>
                  </a:lnTo>
                  <a:lnTo>
                    <a:pt x="130104" y="1124922"/>
                  </a:lnTo>
                  <a:lnTo>
                    <a:pt x="96869" y="1123972"/>
                  </a:lnTo>
                  <a:lnTo>
                    <a:pt x="64924" y="1120073"/>
                  </a:lnTo>
                  <a:lnTo>
                    <a:pt x="40365" y="1104424"/>
                  </a:lnTo>
                  <a:lnTo>
                    <a:pt x="20730" y="1080941"/>
                  </a:lnTo>
                  <a:lnTo>
                    <a:pt x="4377" y="1052234"/>
                  </a:lnTo>
                  <a:lnTo>
                    <a:pt x="0" y="1023308"/>
                  </a:lnTo>
                  <a:lnTo>
                    <a:pt x="3608" y="994237"/>
                  </a:lnTo>
                  <a:lnTo>
                    <a:pt x="12538" y="965069"/>
                  </a:lnTo>
                  <a:lnTo>
                    <a:pt x="25018" y="939097"/>
                  </a:lnTo>
                  <a:lnTo>
                    <a:pt x="39862" y="915256"/>
                  </a:lnTo>
                  <a:lnTo>
                    <a:pt x="56284" y="892837"/>
                  </a:lnTo>
                  <a:lnTo>
                    <a:pt x="77020" y="874629"/>
                  </a:lnTo>
                  <a:lnTo>
                    <a:pt x="100632" y="859227"/>
                  </a:lnTo>
                  <a:lnTo>
                    <a:pt x="126161" y="845696"/>
                  </a:lnTo>
                  <a:lnTo>
                    <a:pt x="156232" y="836676"/>
                  </a:lnTo>
                  <a:lnTo>
                    <a:pt x="189329" y="830663"/>
                  </a:lnTo>
                  <a:lnTo>
                    <a:pt x="224445" y="826654"/>
                  </a:lnTo>
                  <a:lnTo>
                    <a:pt x="257644" y="827243"/>
                  </a:lnTo>
                  <a:lnTo>
                    <a:pt x="289565" y="830900"/>
                  </a:lnTo>
                  <a:lnTo>
                    <a:pt x="320634" y="836601"/>
                  </a:lnTo>
                  <a:lnTo>
                    <a:pt x="347871" y="850189"/>
                  </a:lnTo>
                  <a:lnTo>
                    <a:pt x="372555" y="869036"/>
                  </a:lnTo>
                  <a:lnTo>
                    <a:pt x="395536" y="891388"/>
                  </a:lnTo>
                  <a:lnTo>
                    <a:pt x="417382" y="916078"/>
                  </a:lnTo>
                  <a:lnTo>
                    <a:pt x="438472" y="942327"/>
                  </a:lnTo>
                  <a:lnTo>
                    <a:pt x="459057" y="969613"/>
                  </a:lnTo>
                  <a:lnTo>
                    <a:pt x="499329" y="1026032"/>
                  </a:lnTo>
                  <a:lnTo>
                    <a:pt x="519204" y="1054781"/>
                  </a:lnTo>
                  <a:lnTo>
                    <a:pt x="535717" y="1086998"/>
                  </a:lnTo>
                  <a:lnTo>
                    <a:pt x="549988" y="1121527"/>
                  </a:lnTo>
                  <a:lnTo>
                    <a:pt x="562765" y="1157596"/>
                  </a:lnTo>
                  <a:lnTo>
                    <a:pt x="577808" y="1194693"/>
                  </a:lnTo>
                  <a:lnTo>
                    <a:pt x="594362" y="1232476"/>
                  </a:lnTo>
                  <a:lnTo>
                    <a:pt x="611924" y="1270714"/>
                  </a:lnTo>
                  <a:lnTo>
                    <a:pt x="630157" y="1302732"/>
                  </a:lnTo>
                  <a:lnTo>
                    <a:pt x="648838" y="1330603"/>
                  </a:lnTo>
                  <a:lnTo>
                    <a:pt x="667817" y="1355708"/>
                  </a:lnTo>
                  <a:lnTo>
                    <a:pt x="686995" y="1378971"/>
                  </a:lnTo>
                  <a:lnTo>
                    <a:pt x="706306" y="1401003"/>
                  </a:lnTo>
                  <a:lnTo>
                    <a:pt x="764503" y="14646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6721383" y="15592369"/>
              <a:ext cx="264278" cy="1556303"/>
            </a:xfrm>
            <a:custGeom>
              <a:avLst/>
              <a:gdLst/>
              <a:ahLst/>
              <a:cxnLst/>
              <a:rect l="0" t="0" r="0" b="0"/>
              <a:pathLst>
                <a:path w="264278" h="1556303">
                  <a:moveTo>
                    <a:pt x="0" y="0"/>
                  </a:moveTo>
                  <a:lnTo>
                    <a:pt x="40871" y="163484"/>
                  </a:lnTo>
                  <a:lnTo>
                    <a:pt x="50086" y="206871"/>
                  </a:lnTo>
                  <a:lnTo>
                    <a:pt x="98031" y="458279"/>
                  </a:lnTo>
                  <a:lnTo>
                    <a:pt x="104506" y="504543"/>
                  </a:lnTo>
                  <a:lnTo>
                    <a:pt x="108823" y="548436"/>
                  </a:lnTo>
                  <a:lnTo>
                    <a:pt x="111701" y="590750"/>
                  </a:lnTo>
                  <a:lnTo>
                    <a:pt x="116882" y="628746"/>
                  </a:lnTo>
                  <a:lnTo>
                    <a:pt x="123599" y="663865"/>
                  </a:lnTo>
                  <a:lnTo>
                    <a:pt x="131339" y="697066"/>
                  </a:lnTo>
                  <a:lnTo>
                    <a:pt x="148641" y="786159"/>
                  </a:lnTo>
                  <a:lnTo>
                    <a:pt x="157822" y="837324"/>
                  </a:lnTo>
                  <a:lnTo>
                    <a:pt x="163943" y="891010"/>
                  </a:lnTo>
                  <a:lnTo>
                    <a:pt x="168023" y="946378"/>
                  </a:lnTo>
                  <a:lnTo>
                    <a:pt x="170744" y="1002866"/>
                  </a:lnTo>
                  <a:lnTo>
                    <a:pt x="175820" y="1050311"/>
                  </a:lnTo>
                  <a:lnTo>
                    <a:pt x="182467" y="1091728"/>
                  </a:lnTo>
                  <a:lnTo>
                    <a:pt x="216578" y="1259709"/>
                  </a:lnTo>
                  <a:lnTo>
                    <a:pt x="222690" y="1303108"/>
                  </a:lnTo>
                  <a:lnTo>
                    <a:pt x="226764" y="1345090"/>
                  </a:lnTo>
                  <a:lnTo>
                    <a:pt x="229480" y="1386129"/>
                  </a:lnTo>
                  <a:lnTo>
                    <a:pt x="234553" y="1423277"/>
                  </a:lnTo>
                  <a:lnTo>
                    <a:pt x="241198" y="1457830"/>
                  </a:lnTo>
                  <a:lnTo>
                    <a:pt x="264277" y="15563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613637" y="14858265"/>
              <a:ext cx="734105" cy="1702889"/>
            </a:xfrm>
            <a:custGeom>
              <a:avLst/>
              <a:gdLst/>
              <a:ahLst/>
              <a:cxnLst/>
              <a:rect l="0" t="0" r="0" b="0"/>
              <a:pathLst>
                <a:path w="734105" h="1702889">
                  <a:moveTo>
                    <a:pt x="0" y="1233295"/>
                  </a:moveTo>
                  <a:lnTo>
                    <a:pt x="15589" y="1280060"/>
                  </a:lnTo>
                  <a:lnTo>
                    <a:pt x="26706" y="1303624"/>
                  </a:lnTo>
                  <a:lnTo>
                    <a:pt x="40643" y="1329120"/>
                  </a:lnTo>
                  <a:lnTo>
                    <a:pt x="56459" y="1355908"/>
                  </a:lnTo>
                  <a:lnTo>
                    <a:pt x="91434" y="1411771"/>
                  </a:lnTo>
                  <a:lnTo>
                    <a:pt x="109896" y="1440372"/>
                  </a:lnTo>
                  <a:lnTo>
                    <a:pt x="128730" y="1465964"/>
                  </a:lnTo>
                  <a:lnTo>
                    <a:pt x="147811" y="1489551"/>
                  </a:lnTo>
                  <a:lnTo>
                    <a:pt x="167057" y="1511800"/>
                  </a:lnTo>
                  <a:lnTo>
                    <a:pt x="186413" y="1533159"/>
                  </a:lnTo>
                  <a:lnTo>
                    <a:pt x="225321" y="1574293"/>
                  </a:lnTo>
                  <a:lnTo>
                    <a:pt x="244832" y="1597659"/>
                  </a:lnTo>
                  <a:lnTo>
                    <a:pt x="264364" y="1623026"/>
                  </a:lnTo>
                  <a:lnTo>
                    <a:pt x="283912" y="1649724"/>
                  </a:lnTo>
                  <a:lnTo>
                    <a:pt x="306731" y="1670786"/>
                  </a:lnTo>
                  <a:lnTo>
                    <a:pt x="331732" y="1688090"/>
                  </a:lnTo>
                  <a:lnTo>
                    <a:pt x="358188" y="1702888"/>
                  </a:lnTo>
                  <a:lnTo>
                    <a:pt x="375824" y="1699704"/>
                  </a:lnTo>
                  <a:lnTo>
                    <a:pt x="387582" y="1684529"/>
                  </a:lnTo>
                  <a:lnTo>
                    <a:pt x="400647" y="1632867"/>
                  </a:lnTo>
                  <a:lnTo>
                    <a:pt x="404131" y="1600820"/>
                  </a:lnTo>
                  <a:lnTo>
                    <a:pt x="406453" y="1566405"/>
                  </a:lnTo>
                  <a:lnTo>
                    <a:pt x="411264" y="1530409"/>
                  </a:lnTo>
                  <a:lnTo>
                    <a:pt x="417734" y="1493363"/>
                  </a:lnTo>
                  <a:lnTo>
                    <a:pt x="425310" y="1455613"/>
                  </a:lnTo>
                  <a:lnTo>
                    <a:pt x="430361" y="1414133"/>
                  </a:lnTo>
                  <a:lnTo>
                    <a:pt x="433728" y="1370167"/>
                  </a:lnTo>
                  <a:lnTo>
                    <a:pt x="435973" y="1324542"/>
                  </a:lnTo>
                  <a:lnTo>
                    <a:pt x="440732" y="1277813"/>
                  </a:lnTo>
                  <a:lnTo>
                    <a:pt x="447168" y="1230346"/>
                  </a:lnTo>
                  <a:lnTo>
                    <a:pt x="454721" y="1182390"/>
                  </a:lnTo>
                  <a:lnTo>
                    <a:pt x="463019" y="1140629"/>
                  </a:lnTo>
                  <a:lnTo>
                    <a:pt x="471813" y="1103001"/>
                  </a:lnTo>
                  <a:lnTo>
                    <a:pt x="509371" y="956695"/>
                  </a:lnTo>
                  <a:lnTo>
                    <a:pt x="528729" y="871098"/>
                  </a:lnTo>
                  <a:lnTo>
                    <a:pt x="616652" y="448907"/>
                  </a:lnTo>
                  <a:lnTo>
                    <a:pt x="655800" y="285522"/>
                  </a:lnTo>
                  <a:lnTo>
                    <a:pt x="665588" y="249076"/>
                  </a:lnTo>
                  <a:lnTo>
                    <a:pt x="685164" y="182480"/>
                  </a:lnTo>
                  <a:lnTo>
                    <a:pt x="704740" y="120254"/>
                  </a:lnTo>
                  <a:lnTo>
                    <a:pt x="73410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32197" y="297312"/>
            <a:ext cx="770810" cy="418440"/>
            <a:chOff x="232197" y="297312"/>
            <a:chExt cx="770810" cy="418440"/>
          </a:xfrm>
        </p:grpSpPr>
        <p:sp>
          <p:nvSpPr>
            <p:cNvPr id="2" name="Freeform 1"/>
            <p:cNvSpPr/>
            <p:nvPr/>
          </p:nvSpPr>
          <p:spPr>
            <a:xfrm>
              <a:off x="342312" y="341358"/>
              <a:ext cx="55059" cy="275290"/>
            </a:xfrm>
            <a:custGeom>
              <a:avLst/>
              <a:gdLst/>
              <a:ahLst/>
              <a:cxnLst/>
              <a:rect l="0" t="0" r="0" b="0"/>
              <a:pathLst>
                <a:path w="55059" h="275290">
                  <a:moveTo>
                    <a:pt x="55058" y="0"/>
                  </a:moveTo>
                  <a:lnTo>
                    <a:pt x="43367" y="17537"/>
                  </a:lnTo>
                  <a:lnTo>
                    <a:pt x="38699" y="30044"/>
                  </a:lnTo>
                  <a:lnTo>
                    <a:pt x="34364" y="45723"/>
                  </a:lnTo>
                  <a:lnTo>
                    <a:pt x="26285" y="81497"/>
                  </a:lnTo>
                  <a:lnTo>
                    <a:pt x="18615" y="117788"/>
                  </a:lnTo>
                  <a:lnTo>
                    <a:pt x="14857" y="133583"/>
                  </a:lnTo>
                  <a:lnTo>
                    <a:pt x="11128" y="147784"/>
                  </a:lnTo>
                  <a:lnTo>
                    <a:pt x="7419" y="160921"/>
                  </a:lnTo>
                  <a:lnTo>
                    <a:pt x="4946" y="175797"/>
                  </a:lnTo>
                  <a:lnTo>
                    <a:pt x="3298" y="191832"/>
                  </a:lnTo>
                  <a:lnTo>
                    <a:pt x="0" y="2752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353324" y="429450"/>
              <a:ext cx="242255" cy="22024"/>
            </a:xfrm>
            <a:custGeom>
              <a:avLst/>
              <a:gdLst/>
              <a:ahLst/>
              <a:cxnLst/>
              <a:rect l="0" t="0" r="0" b="0"/>
              <a:pathLst>
                <a:path w="242255" h="22024">
                  <a:moveTo>
                    <a:pt x="0" y="22023"/>
                  </a:moveTo>
                  <a:lnTo>
                    <a:pt x="29228" y="22023"/>
                  </a:lnTo>
                  <a:lnTo>
                    <a:pt x="41508" y="20800"/>
                  </a:lnTo>
                  <a:lnTo>
                    <a:pt x="53366" y="18761"/>
                  </a:lnTo>
                  <a:lnTo>
                    <a:pt x="64941" y="16178"/>
                  </a:lnTo>
                  <a:lnTo>
                    <a:pt x="77552" y="14456"/>
                  </a:lnTo>
                  <a:lnTo>
                    <a:pt x="90854" y="13308"/>
                  </a:lnTo>
                  <a:lnTo>
                    <a:pt x="104615" y="12543"/>
                  </a:lnTo>
                  <a:lnTo>
                    <a:pt x="117460" y="10809"/>
                  </a:lnTo>
                  <a:lnTo>
                    <a:pt x="129694" y="8430"/>
                  </a:lnTo>
                  <a:lnTo>
                    <a:pt x="141520" y="5620"/>
                  </a:lnTo>
                  <a:lnTo>
                    <a:pt x="157969" y="3747"/>
                  </a:lnTo>
                  <a:lnTo>
                    <a:pt x="177500" y="2498"/>
                  </a:lnTo>
                  <a:lnTo>
                    <a:pt x="24225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564074" y="319335"/>
              <a:ext cx="20494" cy="341359"/>
            </a:xfrm>
            <a:custGeom>
              <a:avLst/>
              <a:gdLst/>
              <a:ahLst/>
              <a:cxnLst/>
              <a:rect l="0" t="0" r="0" b="0"/>
              <a:pathLst>
                <a:path w="20494" h="341359">
                  <a:moveTo>
                    <a:pt x="9481" y="0"/>
                  </a:moveTo>
                  <a:lnTo>
                    <a:pt x="3635" y="17537"/>
                  </a:lnTo>
                  <a:lnTo>
                    <a:pt x="1913" y="27597"/>
                  </a:lnTo>
                  <a:lnTo>
                    <a:pt x="765" y="39197"/>
                  </a:lnTo>
                  <a:lnTo>
                    <a:pt x="0" y="51825"/>
                  </a:lnTo>
                  <a:lnTo>
                    <a:pt x="713" y="67585"/>
                  </a:lnTo>
                  <a:lnTo>
                    <a:pt x="2412" y="85432"/>
                  </a:lnTo>
                  <a:lnTo>
                    <a:pt x="4769" y="104671"/>
                  </a:lnTo>
                  <a:lnTo>
                    <a:pt x="6339" y="124839"/>
                  </a:lnTo>
                  <a:lnTo>
                    <a:pt x="7387" y="145625"/>
                  </a:lnTo>
                  <a:lnTo>
                    <a:pt x="8550" y="187073"/>
                  </a:lnTo>
                  <a:lnTo>
                    <a:pt x="9067" y="225886"/>
                  </a:lnTo>
                  <a:lnTo>
                    <a:pt x="10429" y="242353"/>
                  </a:lnTo>
                  <a:lnTo>
                    <a:pt x="12560" y="257002"/>
                  </a:lnTo>
                  <a:lnTo>
                    <a:pt x="15204" y="270439"/>
                  </a:lnTo>
                  <a:lnTo>
                    <a:pt x="16967" y="284291"/>
                  </a:lnTo>
                  <a:lnTo>
                    <a:pt x="18142" y="298419"/>
                  </a:lnTo>
                  <a:lnTo>
                    <a:pt x="20493" y="3413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694682" y="297312"/>
              <a:ext cx="308325" cy="239683"/>
            </a:xfrm>
            <a:custGeom>
              <a:avLst/>
              <a:gdLst/>
              <a:ahLst/>
              <a:cxnLst/>
              <a:rect l="0" t="0" r="0" b="0"/>
              <a:pathLst>
                <a:path w="308325" h="239683">
                  <a:moveTo>
                    <a:pt x="0" y="22023"/>
                  </a:moveTo>
                  <a:lnTo>
                    <a:pt x="15327" y="83329"/>
                  </a:lnTo>
                  <a:lnTo>
                    <a:pt x="22310" y="114524"/>
                  </a:lnTo>
                  <a:lnTo>
                    <a:pt x="36762" y="184396"/>
                  </a:lnTo>
                  <a:lnTo>
                    <a:pt x="40414" y="200012"/>
                  </a:lnTo>
                  <a:lnTo>
                    <a:pt x="44072" y="214093"/>
                  </a:lnTo>
                  <a:lnTo>
                    <a:pt x="47734" y="227150"/>
                  </a:lnTo>
                  <a:lnTo>
                    <a:pt x="53846" y="234632"/>
                  </a:lnTo>
                  <a:lnTo>
                    <a:pt x="61591" y="238396"/>
                  </a:lnTo>
                  <a:lnTo>
                    <a:pt x="70425" y="239682"/>
                  </a:lnTo>
                  <a:lnTo>
                    <a:pt x="78761" y="236869"/>
                  </a:lnTo>
                  <a:lnTo>
                    <a:pt x="86766" y="231323"/>
                  </a:lnTo>
                  <a:lnTo>
                    <a:pt x="94549" y="223955"/>
                  </a:lnTo>
                  <a:lnTo>
                    <a:pt x="100961" y="214149"/>
                  </a:lnTo>
                  <a:lnTo>
                    <a:pt x="106460" y="202718"/>
                  </a:lnTo>
                  <a:lnTo>
                    <a:pt x="111349" y="190203"/>
                  </a:lnTo>
                  <a:lnTo>
                    <a:pt x="115832" y="176966"/>
                  </a:lnTo>
                  <a:lnTo>
                    <a:pt x="120044" y="163247"/>
                  </a:lnTo>
                  <a:lnTo>
                    <a:pt x="124076" y="149207"/>
                  </a:lnTo>
                  <a:lnTo>
                    <a:pt x="126763" y="134953"/>
                  </a:lnTo>
                  <a:lnTo>
                    <a:pt x="128555" y="120556"/>
                  </a:lnTo>
                  <a:lnTo>
                    <a:pt x="129750" y="106064"/>
                  </a:lnTo>
                  <a:lnTo>
                    <a:pt x="132993" y="93956"/>
                  </a:lnTo>
                  <a:lnTo>
                    <a:pt x="137602" y="83437"/>
                  </a:lnTo>
                  <a:lnTo>
                    <a:pt x="143122" y="73977"/>
                  </a:lnTo>
                  <a:lnTo>
                    <a:pt x="149249" y="70118"/>
                  </a:lnTo>
                  <a:lnTo>
                    <a:pt x="155781" y="69992"/>
                  </a:lnTo>
                  <a:lnTo>
                    <a:pt x="162582" y="72355"/>
                  </a:lnTo>
                  <a:lnTo>
                    <a:pt x="168340" y="77600"/>
                  </a:lnTo>
                  <a:lnTo>
                    <a:pt x="173402" y="84768"/>
                  </a:lnTo>
                  <a:lnTo>
                    <a:pt x="178000" y="93217"/>
                  </a:lnTo>
                  <a:lnTo>
                    <a:pt x="182289" y="103744"/>
                  </a:lnTo>
                  <a:lnTo>
                    <a:pt x="186372" y="115656"/>
                  </a:lnTo>
                  <a:lnTo>
                    <a:pt x="190317" y="128491"/>
                  </a:lnTo>
                  <a:lnTo>
                    <a:pt x="197964" y="155803"/>
                  </a:lnTo>
                  <a:lnTo>
                    <a:pt x="201716" y="169938"/>
                  </a:lnTo>
                  <a:lnTo>
                    <a:pt x="206664" y="183032"/>
                  </a:lnTo>
                  <a:lnTo>
                    <a:pt x="212410" y="195431"/>
                  </a:lnTo>
                  <a:lnTo>
                    <a:pt x="218688" y="207368"/>
                  </a:lnTo>
                  <a:lnTo>
                    <a:pt x="226543" y="214103"/>
                  </a:lnTo>
                  <a:lnTo>
                    <a:pt x="235451" y="217369"/>
                  </a:lnTo>
                  <a:lnTo>
                    <a:pt x="245060" y="218323"/>
                  </a:lnTo>
                  <a:lnTo>
                    <a:pt x="253913" y="216512"/>
                  </a:lnTo>
                  <a:lnTo>
                    <a:pt x="262262" y="212858"/>
                  </a:lnTo>
                  <a:lnTo>
                    <a:pt x="270275" y="207974"/>
                  </a:lnTo>
                  <a:lnTo>
                    <a:pt x="276840" y="199825"/>
                  </a:lnTo>
                  <a:lnTo>
                    <a:pt x="282441" y="189498"/>
                  </a:lnTo>
                  <a:lnTo>
                    <a:pt x="287398" y="177719"/>
                  </a:lnTo>
                  <a:lnTo>
                    <a:pt x="291926" y="163749"/>
                  </a:lnTo>
                  <a:lnTo>
                    <a:pt x="296169" y="148318"/>
                  </a:lnTo>
                  <a:lnTo>
                    <a:pt x="300220" y="131913"/>
                  </a:lnTo>
                  <a:lnTo>
                    <a:pt x="302922" y="114859"/>
                  </a:lnTo>
                  <a:lnTo>
                    <a:pt x="304722" y="97372"/>
                  </a:lnTo>
                  <a:lnTo>
                    <a:pt x="305923" y="79597"/>
                  </a:lnTo>
                  <a:lnTo>
                    <a:pt x="306723" y="62853"/>
                  </a:lnTo>
                  <a:lnTo>
                    <a:pt x="30832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232197" y="671705"/>
              <a:ext cx="748787" cy="44047"/>
            </a:xfrm>
            <a:custGeom>
              <a:avLst/>
              <a:gdLst/>
              <a:ahLst/>
              <a:cxnLst/>
              <a:rect l="0" t="0" r="0" b="0"/>
              <a:pathLst>
                <a:path w="748787" h="44047">
                  <a:moveTo>
                    <a:pt x="0" y="0"/>
                  </a:moveTo>
                  <a:lnTo>
                    <a:pt x="29228" y="5845"/>
                  </a:lnTo>
                  <a:lnTo>
                    <a:pt x="42732" y="7567"/>
                  </a:lnTo>
                  <a:lnTo>
                    <a:pt x="56628" y="8715"/>
                  </a:lnTo>
                  <a:lnTo>
                    <a:pt x="70787" y="9481"/>
                  </a:lnTo>
                  <a:lnTo>
                    <a:pt x="99569" y="10331"/>
                  </a:lnTo>
                  <a:lnTo>
                    <a:pt x="202478" y="10952"/>
                  </a:lnTo>
                  <a:lnTo>
                    <a:pt x="287144" y="10999"/>
                  </a:lnTo>
                  <a:lnTo>
                    <a:pt x="310109" y="12227"/>
                  </a:lnTo>
                  <a:lnTo>
                    <a:pt x="333984" y="14269"/>
                  </a:lnTo>
                  <a:lnTo>
                    <a:pt x="358465" y="16853"/>
                  </a:lnTo>
                  <a:lnTo>
                    <a:pt x="382127" y="18577"/>
                  </a:lnTo>
                  <a:lnTo>
                    <a:pt x="405242" y="19725"/>
                  </a:lnTo>
                  <a:lnTo>
                    <a:pt x="450503" y="21002"/>
                  </a:lnTo>
                  <a:lnTo>
                    <a:pt x="495088" y="21569"/>
                  </a:lnTo>
                  <a:lnTo>
                    <a:pt x="516032" y="22944"/>
                  </a:lnTo>
                  <a:lnTo>
                    <a:pt x="536112" y="25084"/>
                  </a:lnTo>
                  <a:lnTo>
                    <a:pt x="555616" y="27734"/>
                  </a:lnTo>
                  <a:lnTo>
                    <a:pt x="574736" y="29501"/>
                  </a:lnTo>
                  <a:lnTo>
                    <a:pt x="593600" y="30679"/>
                  </a:lnTo>
                  <a:lnTo>
                    <a:pt x="629651" y="31987"/>
                  </a:lnTo>
                  <a:lnTo>
                    <a:pt x="661987" y="32569"/>
                  </a:lnTo>
                  <a:lnTo>
                    <a:pt x="676238" y="33948"/>
                  </a:lnTo>
                  <a:lnTo>
                    <a:pt x="689409" y="36090"/>
                  </a:lnTo>
                  <a:lnTo>
                    <a:pt x="748786" y="440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247312" y="176184"/>
            <a:ext cx="1739828" cy="462786"/>
            <a:chOff x="2247312" y="176184"/>
            <a:chExt cx="1739828" cy="462786"/>
          </a:xfrm>
        </p:grpSpPr>
        <p:sp>
          <p:nvSpPr>
            <p:cNvPr id="8" name="Freeform 7"/>
            <p:cNvSpPr/>
            <p:nvPr/>
          </p:nvSpPr>
          <p:spPr>
            <a:xfrm>
              <a:off x="2280347" y="253265"/>
              <a:ext cx="9482" cy="330348"/>
            </a:xfrm>
            <a:custGeom>
              <a:avLst/>
              <a:gdLst/>
              <a:ahLst/>
              <a:cxnLst/>
              <a:rect l="0" t="0" r="0" b="0"/>
              <a:pathLst>
                <a:path w="9482" h="330348">
                  <a:moveTo>
                    <a:pt x="0" y="0"/>
                  </a:moveTo>
                  <a:lnTo>
                    <a:pt x="0" y="72998"/>
                  </a:lnTo>
                  <a:lnTo>
                    <a:pt x="1224" y="89041"/>
                  </a:lnTo>
                  <a:lnTo>
                    <a:pt x="3263" y="103407"/>
                  </a:lnTo>
                  <a:lnTo>
                    <a:pt x="5846" y="116655"/>
                  </a:lnTo>
                  <a:lnTo>
                    <a:pt x="7567" y="132828"/>
                  </a:lnTo>
                  <a:lnTo>
                    <a:pt x="8715" y="150951"/>
                  </a:lnTo>
                  <a:lnTo>
                    <a:pt x="9481" y="170374"/>
                  </a:lnTo>
                  <a:lnTo>
                    <a:pt x="8768" y="186993"/>
                  </a:lnTo>
                  <a:lnTo>
                    <a:pt x="7069" y="201743"/>
                  </a:lnTo>
                  <a:lnTo>
                    <a:pt x="4712" y="215247"/>
                  </a:lnTo>
                  <a:lnTo>
                    <a:pt x="3142" y="230367"/>
                  </a:lnTo>
                  <a:lnTo>
                    <a:pt x="2094" y="246565"/>
                  </a:lnTo>
                  <a:lnTo>
                    <a:pt x="0" y="3303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2247312" y="206062"/>
              <a:ext cx="205451" cy="223389"/>
            </a:xfrm>
            <a:custGeom>
              <a:avLst/>
              <a:gdLst/>
              <a:ahLst/>
              <a:cxnLst/>
              <a:rect l="0" t="0" r="0" b="0"/>
              <a:pathLst>
                <a:path w="205451" h="223389">
                  <a:moveTo>
                    <a:pt x="0" y="14169"/>
                  </a:moveTo>
                  <a:lnTo>
                    <a:pt x="11691" y="2477"/>
                  </a:lnTo>
                  <a:lnTo>
                    <a:pt x="21253" y="257"/>
                  </a:lnTo>
                  <a:lnTo>
                    <a:pt x="33745" y="0"/>
                  </a:lnTo>
                  <a:lnTo>
                    <a:pt x="48190" y="1053"/>
                  </a:lnTo>
                  <a:lnTo>
                    <a:pt x="62715" y="2978"/>
                  </a:lnTo>
                  <a:lnTo>
                    <a:pt x="77292" y="5484"/>
                  </a:lnTo>
                  <a:lnTo>
                    <a:pt x="91904" y="8379"/>
                  </a:lnTo>
                  <a:lnTo>
                    <a:pt x="105315" y="11533"/>
                  </a:lnTo>
                  <a:lnTo>
                    <a:pt x="117927" y="14858"/>
                  </a:lnTo>
                  <a:lnTo>
                    <a:pt x="130005" y="18299"/>
                  </a:lnTo>
                  <a:lnTo>
                    <a:pt x="142952" y="24263"/>
                  </a:lnTo>
                  <a:lnTo>
                    <a:pt x="156476" y="31910"/>
                  </a:lnTo>
                  <a:lnTo>
                    <a:pt x="170387" y="40678"/>
                  </a:lnTo>
                  <a:lnTo>
                    <a:pt x="182108" y="50194"/>
                  </a:lnTo>
                  <a:lnTo>
                    <a:pt x="192369" y="60209"/>
                  </a:lnTo>
                  <a:lnTo>
                    <a:pt x="201656" y="70556"/>
                  </a:lnTo>
                  <a:lnTo>
                    <a:pt x="205401" y="82348"/>
                  </a:lnTo>
                  <a:lnTo>
                    <a:pt x="205450" y="95103"/>
                  </a:lnTo>
                  <a:lnTo>
                    <a:pt x="203036" y="108501"/>
                  </a:lnTo>
                  <a:lnTo>
                    <a:pt x="196533" y="121103"/>
                  </a:lnTo>
                  <a:lnTo>
                    <a:pt x="187303" y="133175"/>
                  </a:lnTo>
                  <a:lnTo>
                    <a:pt x="176256" y="144894"/>
                  </a:lnTo>
                  <a:lnTo>
                    <a:pt x="165221" y="153929"/>
                  </a:lnTo>
                  <a:lnTo>
                    <a:pt x="154194" y="161177"/>
                  </a:lnTo>
                  <a:lnTo>
                    <a:pt x="143172" y="167232"/>
                  </a:lnTo>
                  <a:lnTo>
                    <a:pt x="129706" y="173716"/>
                  </a:lnTo>
                  <a:lnTo>
                    <a:pt x="114611" y="180485"/>
                  </a:lnTo>
                  <a:lnTo>
                    <a:pt x="98431" y="187445"/>
                  </a:lnTo>
                  <a:lnTo>
                    <a:pt x="83973" y="193309"/>
                  </a:lnTo>
                  <a:lnTo>
                    <a:pt x="58121" y="203086"/>
                  </a:lnTo>
                  <a:lnTo>
                    <a:pt x="0" y="22338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440932" y="393645"/>
              <a:ext cx="246844" cy="245325"/>
            </a:xfrm>
            <a:custGeom>
              <a:avLst/>
              <a:gdLst/>
              <a:ahLst/>
              <a:cxnLst/>
              <a:rect l="0" t="0" r="0" b="0"/>
              <a:pathLst>
                <a:path w="246844" h="245325">
                  <a:moveTo>
                    <a:pt x="246843" y="2771"/>
                  </a:moveTo>
                  <a:lnTo>
                    <a:pt x="211769" y="2771"/>
                  </a:lnTo>
                  <a:lnTo>
                    <a:pt x="197767" y="3994"/>
                  </a:lnTo>
                  <a:lnTo>
                    <a:pt x="184761" y="6033"/>
                  </a:lnTo>
                  <a:lnTo>
                    <a:pt x="172420" y="8616"/>
                  </a:lnTo>
                  <a:lnTo>
                    <a:pt x="119978" y="18097"/>
                  </a:lnTo>
                  <a:lnTo>
                    <a:pt x="103538" y="21553"/>
                  </a:lnTo>
                  <a:lnTo>
                    <a:pt x="88907" y="25080"/>
                  </a:lnTo>
                  <a:lnTo>
                    <a:pt x="75483" y="28655"/>
                  </a:lnTo>
                  <a:lnTo>
                    <a:pt x="61640" y="33486"/>
                  </a:lnTo>
                  <a:lnTo>
                    <a:pt x="47516" y="39153"/>
                  </a:lnTo>
                  <a:lnTo>
                    <a:pt x="33207" y="45378"/>
                  </a:lnTo>
                  <a:lnTo>
                    <a:pt x="21221" y="51975"/>
                  </a:lnTo>
                  <a:lnTo>
                    <a:pt x="10782" y="58820"/>
                  </a:lnTo>
                  <a:lnTo>
                    <a:pt x="1377" y="65831"/>
                  </a:lnTo>
                  <a:lnTo>
                    <a:pt x="0" y="70504"/>
                  </a:lnTo>
                  <a:lnTo>
                    <a:pt x="3977" y="73620"/>
                  </a:lnTo>
                  <a:lnTo>
                    <a:pt x="11522" y="75697"/>
                  </a:lnTo>
                  <a:lnTo>
                    <a:pt x="21446" y="74635"/>
                  </a:lnTo>
                  <a:lnTo>
                    <a:pt x="32956" y="71480"/>
                  </a:lnTo>
                  <a:lnTo>
                    <a:pt x="45523" y="66929"/>
                  </a:lnTo>
                  <a:lnTo>
                    <a:pt x="56348" y="61449"/>
                  </a:lnTo>
                  <a:lnTo>
                    <a:pt x="66012" y="55348"/>
                  </a:lnTo>
                  <a:lnTo>
                    <a:pt x="74902" y="48834"/>
                  </a:lnTo>
                  <a:lnTo>
                    <a:pt x="83275" y="42044"/>
                  </a:lnTo>
                  <a:lnTo>
                    <a:pt x="91304" y="35070"/>
                  </a:lnTo>
                  <a:lnTo>
                    <a:pt x="99104" y="27974"/>
                  </a:lnTo>
                  <a:lnTo>
                    <a:pt x="106751" y="19573"/>
                  </a:lnTo>
                  <a:lnTo>
                    <a:pt x="114296" y="10302"/>
                  </a:lnTo>
                  <a:lnTo>
                    <a:pt x="121773" y="450"/>
                  </a:lnTo>
                  <a:lnTo>
                    <a:pt x="127981" y="0"/>
                  </a:lnTo>
                  <a:lnTo>
                    <a:pt x="133344" y="5818"/>
                  </a:lnTo>
                  <a:lnTo>
                    <a:pt x="138142" y="15814"/>
                  </a:lnTo>
                  <a:lnTo>
                    <a:pt x="142564" y="26148"/>
                  </a:lnTo>
                  <a:lnTo>
                    <a:pt x="146736" y="36708"/>
                  </a:lnTo>
                  <a:lnTo>
                    <a:pt x="154634" y="58230"/>
                  </a:lnTo>
                  <a:lnTo>
                    <a:pt x="162223" y="80030"/>
                  </a:lnTo>
                  <a:lnTo>
                    <a:pt x="167183" y="92206"/>
                  </a:lnTo>
                  <a:lnTo>
                    <a:pt x="172937" y="105217"/>
                  </a:lnTo>
                  <a:lnTo>
                    <a:pt x="179219" y="118785"/>
                  </a:lnTo>
                  <a:lnTo>
                    <a:pt x="185855" y="130277"/>
                  </a:lnTo>
                  <a:lnTo>
                    <a:pt x="192726" y="140386"/>
                  </a:lnTo>
                  <a:lnTo>
                    <a:pt x="199753" y="149572"/>
                  </a:lnTo>
                  <a:lnTo>
                    <a:pt x="205662" y="159366"/>
                  </a:lnTo>
                  <a:lnTo>
                    <a:pt x="210824" y="169567"/>
                  </a:lnTo>
                  <a:lnTo>
                    <a:pt x="215489" y="180037"/>
                  </a:lnTo>
                  <a:lnTo>
                    <a:pt x="217376" y="190688"/>
                  </a:lnTo>
                  <a:lnTo>
                    <a:pt x="217410" y="201460"/>
                  </a:lnTo>
                  <a:lnTo>
                    <a:pt x="216209" y="212311"/>
                  </a:lnTo>
                  <a:lnTo>
                    <a:pt x="210515" y="221992"/>
                  </a:lnTo>
                  <a:lnTo>
                    <a:pt x="201825" y="230893"/>
                  </a:lnTo>
                  <a:lnTo>
                    <a:pt x="191137" y="239274"/>
                  </a:lnTo>
                  <a:lnTo>
                    <a:pt x="180341" y="243638"/>
                  </a:lnTo>
                  <a:lnTo>
                    <a:pt x="169474" y="245324"/>
                  </a:lnTo>
                  <a:lnTo>
                    <a:pt x="158558" y="245224"/>
                  </a:lnTo>
                  <a:lnTo>
                    <a:pt x="145164" y="243934"/>
                  </a:lnTo>
                  <a:lnTo>
                    <a:pt x="130116" y="241851"/>
                  </a:lnTo>
                  <a:lnTo>
                    <a:pt x="113967" y="239238"/>
                  </a:lnTo>
                  <a:lnTo>
                    <a:pt x="98307" y="237497"/>
                  </a:lnTo>
                  <a:lnTo>
                    <a:pt x="82973" y="236336"/>
                  </a:lnTo>
                  <a:lnTo>
                    <a:pt x="37623" y="2340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830925" y="484508"/>
              <a:ext cx="11012" cy="11013"/>
            </a:xfrm>
            <a:custGeom>
              <a:avLst/>
              <a:gdLst/>
              <a:ahLst/>
              <a:cxnLst/>
              <a:rect l="0" t="0" r="0" b="0"/>
              <a:pathLst>
                <a:path w="11012" h="11013">
                  <a:moveTo>
                    <a:pt x="11011" y="0"/>
                  </a:moveTo>
                  <a:lnTo>
                    <a:pt x="0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3207511" y="253265"/>
              <a:ext cx="251074" cy="109831"/>
            </a:xfrm>
            <a:custGeom>
              <a:avLst/>
              <a:gdLst/>
              <a:ahLst/>
              <a:cxnLst/>
              <a:rect l="0" t="0" r="0" b="0"/>
              <a:pathLst>
                <a:path w="251074" h="109831">
                  <a:moveTo>
                    <a:pt x="52865" y="0"/>
                  </a:moveTo>
                  <a:lnTo>
                    <a:pt x="1096" y="51770"/>
                  </a:lnTo>
                  <a:lnTo>
                    <a:pt x="0" y="60207"/>
                  </a:lnTo>
                  <a:lnTo>
                    <a:pt x="2939" y="69502"/>
                  </a:lnTo>
                  <a:lnTo>
                    <a:pt x="8570" y="79370"/>
                  </a:lnTo>
                  <a:lnTo>
                    <a:pt x="15994" y="87171"/>
                  </a:lnTo>
                  <a:lnTo>
                    <a:pt x="24614" y="93596"/>
                  </a:lnTo>
                  <a:lnTo>
                    <a:pt x="34031" y="99103"/>
                  </a:lnTo>
                  <a:lnTo>
                    <a:pt x="45203" y="102774"/>
                  </a:lnTo>
                  <a:lnTo>
                    <a:pt x="57545" y="105221"/>
                  </a:lnTo>
                  <a:lnTo>
                    <a:pt x="70667" y="106853"/>
                  </a:lnTo>
                  <a:lnTo>
                    <a:pt x="84309" y="107941"/>
                  </a:lnTo>
                  <a:lnTo>
                    <a:pt x="98298" y="108666"/>
                  </a:lnTo>
                  <a:lnTo>
                    <a:pt x="128115" y="109471"/>
                  </a:lnTo>
                  <a:lnTo>
                    <a:pt x="161759" y="109830"/>
                  </a:lnTo>
                  <a:lnTo>
                    <a:pt x="179295" y="108702"/>
                  </a:lnTo>
                  <a:lnTo>
                    <a:pt x="197104" y="106726"/>
                  </a:lnTo>
                  <a:lnTo>
                    <a:pt x="251073" y="991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3293410" y="176184"/>
              <a:ext cx="77082" cy="286302"/>
            </a:xfrm>
            <a:custGeom>
              <a:avLst/>
              <a:gdLst/>
              <a:ahLst/>
              <a:cxnLst/>
              <a:rect l="0" t="0" r="0" b="0"/>
              <a:pathLst>
                <a:path w="77082" h="286302">
                  <a:moveTo>
                    <a:pt x="77081" y="0"/>
                  </a:moveTo>
                  <a:lnTo>
                    <a:pt x="71236" y="17537"/>
                  </a:lnTo>
                  <a:lnTo>
                    <a:pt x="69514" y="27597"/>
                  </a:lnTo>
                  <a:lnTo>
                    <a:pt x="68366" y="39198"/>
                  </a:lnTo>
                  <a:lnTo>
                    <a:pt x="67601" y="51826"/>
                  </a:lnTo>
                  <a:lnTo>
                    <a:pt x="65867" y="63915"/>
                  </a:lnTo>
                  <a:lnTo>
                    <a:pt x="63488" y="75645"/>
                  </a:lnTo>
                  <a:lnTo>
                    <a:pt x="60678" y="87135"/>
                  </a:lnTo>
                  <a:lnTo>
                    <a:pt x="57581" y="102137"/>
                  </a:lnTo>
                  <a:lnTo>
                    <a:pt x="50878" y="138381"/>
                  </a:lnTo>
                  <a:lnTo>
                    <a:pt x="47377" y="154653"/>
                  </a:lnTo>
                  <a:lnTo>
                    <a:pt x="43820" y="169171"/>
                  </a:lnTo>
                  <a:lnTo>
                    <a:pt x="40225" y="182521"/>
                  </a:lnTo>
                  <a:lnTo>
                    <a:pt x="35382" y="197538"/>
                  </a:lnTo>
                  <a:lnTo>
                    <a:pt x="29706" y="213667"/>
                  </a:lnTo>
                  <a:lnTo>
                    <a:pt x="0" y="2863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3491619" y="242254"/>
              <a:ext cx="198209" cy="59173"/>
            </a:xfrm>
            <a:custGeom>
              <a:avLst/>
              <a:gdLst/>
              <a:ahLst/>
              <a:cxnLst/>
              <a:rect l="0" t="0" r="0" b="0"/>
              <a:pathLst>
                <a:path w="198209" h="59173">
                  <a:moveTo>
                    <a:pt x="0" y="0"/>
                  </a:moveTo>
                  <a:lnTo>
                    <a:pt x="0" y="23382"/>
                  </a:lnTo>
                  <a:lnTo>
                    <a:pt x="4894" y="31494"/>
                  </a:lnTo>
                  <a:lnTo>
                    <a:pt x="13050" y="38125"/>
                  </a:lnTo>
                  <a:lnTo>
                    <a:pt x="23382" y="43769"/>
                  </a:lnTo>
                  <a:lnTo>
                    <a:pt x="33941" y="48755"/>
                  </a:lnTo>
                  <a:lnTo>
                    <a:pt x="44650" y="53303"/>
                  </a:lnTo>
                  <a:lnTo>
                    <a:pt x="55460" y="57559"/>
                  </a:lnTo>
                  <a:lnTo>
                    <a:pt x="70008" y="59172"/>
                  </a:lnTo>
                  <a:lnTo>
                    <a:pt x="87048" y="59024"/>
                  </a:lnTo>
                  <a:lnTo>
                    <a:pt x="105749" y="57702"/>
                  </a:lnTo>
                  <a:lnTo>
                    <a:pt x="124333" y="55597"/>
                  </a:lnTo>
                  <a:lnTo>
                    <a:pt x="142840" y="52970"/>
                  </a:lnTo>
                  <a:lnTo>
                    <a:pt x="198208" y="440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3623757" y="198208"/>
              <a:ext cx="44048" cy="253266"/>
            </a:xfrm>
            <a:custGeom>
              <a:avLst/>
              <a:gdLst/>
              <a:ahLst/>
              <a:cxnLst/>
              <a:rect l="0" t="0" r="0" b="0"/>
              <a:pathLst>
                <a:path w="44048" h="253266">
                  <a:moveTo>
                    <a:pt x="44047" y="0"/>
                  </a:moveTo>
                  <a:lnTo>
                    <a:pt x="38201" y="17537"/>
                  </a:lnTo>
                  <a:lnTo>
                    <a:pt x="35256" y="27596"/>
                  </a:lnTo>
                  <a:lnTo>
                    <a:pt x="25264" y="63914"/>
                  </a:lnTo>
                  <a:lnTo>
                    <a:pt x="18162" y="87134"/>
                  </a:lnTo>
                  <a:lnTo>
                    <a:pt x="14555" y="102136"/>
                  </a:lnTo>
                  <a:lnTo>
                    <a:pt x="10927" y="119478"/>
                  </a:lnTo>
                  <a:lnTo>
                    <a:pt x="7285" y="138380"/>
                  </a:lnTo>
                  <a:lnTo>
                    <a:pt x="4857" y="157099"/>
                  </a:lnTo>
                  <a:lnTo>
                    <a:pt x="3238" y="175696"/>
                  </a:lnTo>
                  <a:lnTo>
                    <a:pt x="0" y="2532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3832977" y="176184"/>
              <a:ext cx="105284" cy="286302"/>
            </a:xfrm>
            <a:custGeom>
              <a:avLst/>
              <a:gdLst/>
              <a:ahLst/>
              <a:cxnLst/>
              <a:rect l="0" t="0" r="0" b="0"/>
              <a:pathLst>
                <a:path w="105284" h="286302">
                  <a:moveTo>
                    <a:pt x="0" y="0"/>
                  </a:moveTo>
                  <a:lnTo>
                    <a:pt x="61306" y="15327"/>
                  </a:lnTo>
                  <a:lnTo>
                    <a:pt x="72682" y="20006"/>
                  </a:lnTo>
                  <a:lnTo>
                    <a:pt x="82713" y="25573"/>
                  </a:lnTo>
                  <a:lnTo>
                    <a:pt x="91847" y="31731"/>
                  </a:lnTo>
                  <a:lnTo>
                    <a:pt x="97936" y="40730"/>
                  </a:lnTo>
                  <a:lnTo>
                    <a:pt x="101996" y="51624"/>
                  </a:lnTo>
                  <a:lnTo>
                    <a:pt x="104703" y="63780"/>
                  </a:lnTo>
                  <a:lnTo>
                    <a:pt x="105283" y="76778"/>
                  </a:lnTo>
                  <a:lnTo>
                    <a:pt x="104447" y="90338"/>
                  </a:lnTo>
                  <a:lnTo>
                    <a:pt x="102666" y="104272"/>
                  </a:lnTo>
                  <a:lnTo>
                    <a:pt x="100255" y="118455"/>
                  </a:lnTo>
                  <a:lnTo>
                    <a:pt x="97424" y="132804"/>
                  </a:lnTo>
                  <a:lnTo>
                    <a:pt x="94314" y="147265"/>
                  </a:lnTo>
                  <a:lnTo>
                    <a:pt x="91016" y="160575"/>
                  </a:lnTo>
                  <a:lnTo>
                    <a:pt x="87595" y="173120"/>
                  </a:lnTo>
                  <a:lnTo>
                    <a:pt x="84090" y="185153"/>
                  </a:lnTo>
                  <a:lnTo>
                    <a:pt x="81754" y="198070"/>
                  </a:lnTo>
                  <a:lnTo>
                    <a:pt x="80196" y="211574"/>
                  </a:lnTo>
                  <a:lnTo>
                    <a:pt x="79158" y="225472"/>
                  </a:lnTo>
                  <a:lnTo>
                    <a:pt x="80913" y="238407"/>
                  </a:lnTo>
                  <a:lnTo>
                    <a:pt x="84530" y="250701"/>
                  </a:lnTo>
                  <a:lnTo>
                    <a:pt x="99104" y="2863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3777919" y="275289"/>
              <a:ext cx="209221" cy="33035"/>
            </a:xfrm>
            <a:custGeom>
              <a:avLst/>
              <a:gdLst/>
              <a:ahLst/>
              <a:cxnLst/>
              <a:rect l="0" t="0" r="0" b="0"/>
              <a:pathLst>
                <a:path w="209221" h="33035">
                  <a:moveTo>
                    <a:pt x="0" y="33034"/>
                  </a:moveTo>
                  <a:lnTo>
                    <a:pt x="45980" y="17708"/>
                  </a:lnTo>
                  <a:lnTo>
                    <a:pt x="61241" y="14252"/>
                  </a:lnTo>
                  <a:lnTo>
                    <a:pt x="79980" y="10725"/>
                  </a:lnTo>
                  <a:lnTo>
                    <a:pt x="101037" y="7150"/>
                  </a:lnTo>
                  <a:lnTo>
                    <a:pt x="119969" y="4766"/>
                  </a:lnTo>
                  <a:lnTo>
                    <a:pt x="137484" y="3177"/>
                  </a:lnTo>
                  <a:lnTo>
                    <a:pt x="20922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4782409" y="143150"/>
            <a:ext cx="3683946" cy="462486"/>
            <a:chOff x="4782409" y="143150"/>
            <a:chExt cx="3683946" cy="462486"/>
          </a:xfrm>
        </p:grpSpPr>
        <p:sp>
          <p:nvSpPr>
            <p:cNvPr id="19" name="Freeform 18"/>
            <p:cNvSpPr/>
            <p:nvPr/>
          </p:nvSpPr>
          <p:spPr>
            <a:xfrm>
              <a:off x="4782409" y="143150"/>
              <a:ext cx="206783" cy="418440"/>
            </a:xfrm>
            <a:custGeom>
              <a:avLst/>
              <a:gdLst/>
              <a:ahLst/>
              <a:cxnLst/>
              <a:rect l="0" t="0" r="0" b="0"/>
              <a:pathLst>
                <a:path w="206783" h="418440">
                  <a:moveTo>
                    <a:pt x="206782" y="0"/>
                  </a:moveTo>
                  <a:lnTo>
                    <a:pt x="183399" y="11691"/>
                  </a:lnTo>
                  <a:lnTo>
                    <a:pt x="171618" y="18806"/>
                  </a:lnTo>
                  <a:lnTo>
                    <a:pt x="158869" y="27219"/>
                  </a:lnTo>
                  <a:lnTo>
                    <a:pt x="131653" y="46355"/>
                  </a:lnTo>
                  <a:lnTo>
                    <a:pt x="103243" y="67096"/>
                  </a:lnTo>
                  <a:lnTo>
                    <a:pt x="90040" y="77765"/>
                  </a:lnTo>
                  <a:lnTo>
                    <a:pt x="77566" y="88548"/>
                  </a:lnTo>
                  <a:lnTo>
                    <a:pt x="65580" y="99408"/>
                  </a:lnTo>
                  <a:lnTo>
                    <a:pt x="55143" y="110318"/>
                  </a:lnTo>
                  <a:lnTo>
                    <a:pt x="45738" y="121262"/>
                  </a:lnTo>
                  <a:lnTo>
                    <a:pt x="37020" y="132229"/>
                  </a:lnTo>
                  <a:lnTo>
                    <a:pt x="29985" y="144434"/>
                  </a:lnTo>
                  <a:lnTo>
                    <a:pt x="24072" y="157464"/>
                  </a:lnTo>
                  <a:lnTo>
                    <a:pt x="14238" y="183770"/>
                  </a:lnTo>
                  <a:lnTo>
                    <a:pt x="5789" y="207697"/>
                  </a:lnTo>
                  <a:lnTo>
                    <a:pt x="3047" y="220439"/>
                  </a:lnTo>
                  <a:lnTo>
                    <a:pt x="1219" y="233828"/>
                  </a:lnTo>
                  <a:lnTo>
                    <a:pt x="0" y="247649"/>
                  </a:lnTo>
                  <a:lnTo>
                    <a:pt x="411" y="260533"/>
                  </a:lnTo>
                  <a:lnTo>
                    <a:pt x="1908" y="272792"/>
                  </a:lnTo>
                  <a:lnTo>
                    <a:pt x="4130" y="284636"/>
                  </a:lnTo>
                  <a:lnTo>
                    <a:pt x="6835" y="296202"/>
                  </a:lnTo>
                  <a:lnTo>
                    <a:pt x="9862" y="307584"/>
                  </a:lnTo>
                  <a:lnTo>
                    <a:pt x="13103" y="318842"/>
                  </a:lnTo>
                  <a:lnTo>
                    <a:pt x="17711" y="328794"/>
                  </a:lnTo>
                  <a:lnTo>
                    <a:pt x="23230" y="337876"/>
                  </a:lnTo>
                  <a:lnTo>
                    <a:pt x="29356" y="346378"/>
                  </a:lnTo>
                  <a:lnTo>
                    <a:pt x="35887" y="354493"/>
                  </a:lnTo>
                  <a:lnTo>
                    <a:pt x="42688" y="362350"/>
                  </a:lnTo>
                  <a:lnTo>
                    <a:pt x="49669" y="370035"/>
                  </a:lnTo>
                  <a:lnTo>
                    <a:pt x="63951" y="385099"/>
                  </a:lnTo>
                  <a:lnTo>
                    <a:pt x="107678" y="4184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5113106" y="261084"/>
              <a:ext cx="137474" cy="237245"/>
            </a:xfrm>
            <a:custGeom>
              <a:avLst/>
              <a:gdLst/>
              <a:ahLst/>
              <a:cxnLst/>
              <a:rect l="0" t="0" r="0" b="0"/>
              <a:pathLst>
                <a:path w="137474" h="237245">
                  <a:moveTo>
                    <a:pt x="8224" y="47239"/>
                  </a:moveTo>
                  <a:lnTo>
                    <a:pt x="14069" y="29702"/>
                  </a:lnTo>
                  <a:lnTo>
                    <a:pt x="19462" y="23313"/>
                  </a:lnTo>
                  <a:lnTo>
                    <a:pt x="26727" y="17830"/>
                  </a:lnTo>
                  <a:lnTo>
                    <a:pt x="35242" y="12951"/>
                  </a:lnTo>
                  <a:lnTo>
                    <a:pt x="45812" y="8475"/>
                  </a:lnTo>
                  <a:lnTo>
                    <a:pt x="57753" y="4267"/>
                  </a:lnTo>
                  <a:lnTo>
                    <a:pt x="70607" y="239"/>
                  </a:lnTo>
                  <a:lnTo>
                    <a:pt x="82847" y="0"/>
                  </a:lnTo>
                  <a:lnTo>
                    <a:pt x="94678" y="2288"/>
                  </a:lnTo>
                  <a:lnTo>
                    <a:pt x="106236" y="6260"/>
                  </a:lnTo>
                  <a:lnTo>
                    <a:pt x="116388" y="11355"/>
                  </a:lnTo>
                  <a:lnTo>
                    <a:pt x="125603" y="17199"/>
                  </a:lnTo>
                  <a:lnTo>
                    <a:pt x="134193" y="23542"/>
                  </a:lnTo>
                  <a:lnTo>
                    <a:pt x="137473" y="32665"/>
                  </a:lnTo>
                  <a:lnTo>
                    <a:pt x="137213" y="43640"/>
                  </a:lnTo>
                  <a:lnTo>
                    <a:pt x="134592" y="55851"/>
                  </a:lnTo>
                  <a:lnTo>
                    <a:pt x="127951" y="68886"/>
                  </a:lnTo>
                  <a:lnTo>
                    <a:pt x="118630" y="82470"/>
                  </a:lnTo>
                  <a:lnTo>
                    <a:pt x="107521" y="96420"/>
                  </a:lnTo>
                  <a:lnTo>
                    <a:pt x="97669" y="109391"/>
                  </a:lnTo>
                  <a:lnTo>
                    <a:pt x="80196" y="133590"/>
                  </a:lnTo>
                  <a:lnTo>
                    <a:pt x="70887" y="143959"/>
                  </a:lnTo>
                  <a:lnTo>
                    <a:pt x="61011" y="153318"/>
                  </a:lnTo>
                  <a:lnTo>
                    <a:pt x="50757" y="162005"/>
                  </a:lnTo>
                  <a:lnTo>
                    <a:pt x="41473" y="170243"/>
                  </a:lnTo>
                  <a:lnTo>
                    <a:pt x="24632" y="185922"/>
                  </a:lnTo>
                  <a:lnTo>
                    <a:pt x="16716" y="194752"/>
                  </a:lnTo>
                  <a:lnTo>
                    <a:pt x="8991" y="204309"/>
                  </a:lnTo>
                  <a:lnTo>
                    <a:pt x="1394" y="214351"/>
                  </a:lnTo>
                  <a:lnTo>
                    <a:pt x="0" y="222270"/>
                  </a:lnTo>
                  <a:lnTo>
                    <a:pt x="2741" y="228772"/>
                  </a:lnTo>
                  <a:lnTo>
                    <a:pt x="8239" y="234331"/>
                  </a:lnTo>
                  <a:lnTo>
                    <a:pt x="18022" y="236813"/>
                  </a:lnTo>
                  <a:lnTo>
                    <a:pt x="30662" y="237244"/>
                  </a:lnTo>
                  <a:lnTo>
                    <a:pt x="45205" y="236308"/>
                  </a:lnTo>
                  <a:lnTo>
                    <a:pt x="59795" y="234460"/>
                  </a:lnTo>
                  <a:lnTo>
                    <a:pt x="74416" y="232005"/>
                  </a:lnTo>
                  <a:lnTo>
                    <a:pt x="118339" y="2234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5374595" y="257933"/>
              <a:ext cx="190571" cy="270622"/>
            </a:xfrm>
            <a:custGeom>
              <a:avLst/>
              <a:gdLst/>
              <a:ahLst/>
              <a:cxnLst/>
              <a:rect l="0" t="0" r="0" b="0"/>
              <a:pathLst>
                <a:path w="190571" h="270622">
                  <a:moveTo>
                    <a:pt x="0" y="6344"/>
                  </a:moveTo>
                  <a:lnTo>
                    <a:pt x="23383" y="498"/>
                  </a:lnTo>
                  <a:lnTo>
                    <a:pt x="35165" y="0"/>
                  </a:lnTo>
                  <a:lnTo>
                    <a:pt x="47914" y="891"/>
                  </a:lnTo>
                  <a:lnTo>
                    <a:pt x="61307" y="2709"/>
                  </a:lnTo>
                  <a:lnTo>
                    <a:pt x="75130" y="5144"/>
                  </a:lnTo>
                  <a:lnTo>
                    <a:pt x="89239" y="7991"/>
                  </a:lnTo>
                  <a:lnTo>
                    <a:pt x="103539" y="11113"/>
                  </a:lnTo>
                  <a:lnTo>
                    <a:pt x="114296" y="16864"/>
                  </a:lnTo>
                  <a:lnTo>
                    <a:pt x="122691" y="24369"/>
                  </a:lnTo>
                  <a:lnTo>
                    <a:pt x="129511" y="33043"/>
                  </a:lnTo>
                  <a:lnTo>
                    <a:pt x="130387" y="42496"/>
                  </a:lnTo>
                  <a:lnTo>
                    <a:pt x="127300" y="52468"/>
                  </a:lnTo>
                  <a:lnTo>
                    <a:pt x="121573" y="62787"/>
                  </a:lnTo>
                  <a:lnTo>
                    <a:pt x="115307" y="72113"/>
                  </a:lnTo>
                  <a:lnTo>
                    <a:pt x="108683" y="80778"/>
                  </a:lnTo>
                  <a:lnTo>
                    <a:pt x="101819" y="89001"/>
                  </a:lnTo>
                  <a:lnTo>
                    <a:pt x="92350" y="95707"/>
                  </a:lnTo>
                  <a:lnTo>
                    <a:pt x="81143" y="101401"/>
                  </a:lnTo>
                  <a:lnTo>
                    <a:pt x="68778" y="106421"/>
                  </a:lnTo>
                  <a:lnTo>
                    <a:pt x="45250" y="115260"/>
                  </a:lnTo>
                  <a:lnTo>
                    <a:pt x="33838" y="119331"/>
                  </a:lnTo>
                  <a:lnTo>
                    <a:pt x="31123" y="122044"/>
                  </a:lnTo>
                  <a:lnTo>
                    <a:pt x="34208" y="123853"/>
                  </a:lnTo>
                  <a:lnTo>
                    <a:pt x="41158" y="125059"/>
                  </a:lnTo>
                  <a:lnTo>
                    <a:pt x="51909" y="125863"/>
                  </a:lnTo>
                  <a:lnTo>
                    <a:pt x="65194" y="126399"/>
                  </a:lnTo>
                  <a:lnTo>
                    <a:pt x="80168" y="126756"/>
                  </a:lnTo>
                  <a:lnTo>
                    <a:pt x="96268" y="128218"/>
                  </a:lnTo>
                  <a:lnTo>
                    <a:pt x="113120" y="130416"/>
                  </a:lnTo>
                  <a:lnTo>
                    <a:pt x="130471" y="133105"/>
                  </a:lnTo>
                  <a:lnTo>
                    <a:pt x="145709" y="137345"/>
                  </a:lnTo>
                  <a:lnTo>
                    <a:pt x="159538" y="142618"/>
                  </a:lnTo>
                  <a:lnTo>
                    <a:pt x="172428" y="148581"/>
                  </a:lnTo>
                  <a:lnTo>
                    <a:pt x="181022" y="157450"/>
                  </a:lnTo>
                  <a:lnTo>
                    <a:pt x="186751" y="168256"/>
                  </a:lnTo>
                  <a:lnTo>
                    <a:pt x="190570" y="180355"/>
                  </a:lnTo>
                  <a:lnTo>
                    <a:pt x="189446" y="192091"/>
                  </a:lnTo>
                  <a:lnTo>
                    <a:pt x="185026" y="203586"/>
                  </a:lnTo>
                  <a:lnTo>
                    <a:pt x="178409" y="214919"/>
                  </a:lnTo>
                  <a:lnTo>
                    <a:pt x="169103" y="224922"/>
                  </a:lnTo>
                  <a:lnTo>
                    <a:pt x="158005" y="234038"/>
                  </a:lnTo>
                  <a:lnTo>
                    <a:pt x="145713" y="242562"/>
                  </a:lnTo>
                  <a:lnTo>
                    <a:pt x="133847" y="249468"/>
                  </a:lnTo>
                  <a:lnTo>
                    <a:pt x="122266" y="255296"/>
                  </a:lnTo>
                  <a:lnTo>
                    <a:pt x="88093" y="2706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5660896" y="473497"/>
              <a:ext cx="16858" cy="77082"/>
            </a:xfrm>
            <a:custGeom>
              <a:avLst/>
              <a:gdLst/>
              <a:ahLst/>
              <a:cxnLst/>
              <a:rect l="0" t="0" r="0" b="0"/>
              <a:pathLst>
                <a:path w="16858" h="77082">
                  <a:moveTo>
                    <a:pt x="11012" y="0"/>
                  </a:moveTo>
                  <a:lnTo>
                    <a:pt x="16857" y="23382"/>
                  </a:lnTo>
                  <a:lnTo>
                    <a:pt x="16133" y="33941"/>
                  </a:lnTo>
                  <a:lnTo>
                    <a:pt x="13202" y="44650"/>
                  </a:lnTo>
                  <a:lnTo>
                    <a:pt x="0" y="770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5907566" y="273612"/>
              <a:ext cx="160759" cy="217086"/>
            </a:xfrm>
            <a:custGeom>
              <a:avLst/>
              <a:gdLst/>
              <a:ahLst/>
              <a:cxnLst/>
              <a:rect l="0" t="0" r="0" b="0"/>
              <a:pathLst>
                <a:path w="160759" h="217086">
                  <a:moveTo>
                    <a:pt x="28619" y="12688"/>
                  </a:moveTo>
                  <a:lnTo>
                    <a:pt x="40310" y="997"/>
                  </a:lnTo>
                  <a:lnTo>
                    <a:pt x="47425" y="0"/>
                  </a:lnTo>
                  <a:lnTo>
                    <a:pt x="55838" y="1782"/>
                  </a:lnTo>
                  <a:lnTo>
                    <a:pt x="65118" y="5418"/>
                  </a:lnTo>
                  <a:lnTo>
                    <a:pt x="73751" y="10288"/>
                  </a:lnTo>
                  <a:lnTo>
                    <a:pt x="81954" y="15982"/>
                  </a:lnTo>
                  <a:lnTo>
                    <a:pt x="89869" y="22225"/>
                  </a:lnTo>
                  <a:lnTo>
                    <a:pt x="93923" y="31281"/>
                  </a:lnTo>
                  <a:lnTo>
                    <a:pt x="95402" y="42213"/>
                  </a:lnTo>
                  <a:lnTo>
                    <a:pt x="95164" y="54394"/>
                  </a:lnTo>
                  <a:lnTo>
                    <a:pt x="92558" y="64962"/>
                  </a:lnTo>
                  <a:lnTo>
                    <a:pt x="88374" y="74455"/>
                  </a:lnTo>
                  <a:lnTo>
                    <a:pt x="83138" y="83230"/>
                  </a:lnTo>
                  <a:lnTo>
                    <a:pt x="77200" y="91527"/>
                  </a:lnTo>
                  <a:lnTo>
                    <a:pt x="70795" y="99506"/>
                  </a:lnTo>
                  <a:lnTo>
                    <a:pt x="64077" y="107272"/>
                  </a:lnTo>
                  <a:lnTo>
                    <a:pt x="54705" y="116120"/>
                  </a:lnTo>
                  <a:lnTo>
                    <a:pt x="43562" y="125689"/>
                  </a:lnTo>
                  <a:lnTo>
                    <a:pt x="31240" y="135739"/>
                  </a:lnTo>
                  <a:lnTo>
                    <a:pt x="20579" y="147332"/>
                  </a:lnTo>
                  <a:lnTo>
                    <a:pt x="11023" y="159956"/>
                  </a:lnTo>
                  <a:lnTo>
                    <a:pt x="2207" y="173265"/>
                  </a:lnTo>
                  <a:lnTo>
                    <a:pt x="0" y="184586"/>
                  </a:lnTo>
                  <a:lnTo>
                    <a:pt x="2198" y="194579"/>
                  </a:lnTo>
                  <a:lnTo>
                    <a:pt x="7335" y="203689"/>
                  </a:lnTo>
                  <a:lnTo>
                    <a:pt x="15653" y="209762"/>
                  </a:lnTo>
                  <a:lnTo>
                    <a:pt x="26093" y="213810"/>
                  </a:lnTo>
                  <a:lnTo>
                    <a:pt x="37947" y="216510"/>
                  </a:lnTo>
                  <a:lnTo>
                    <a:pt x="53190" y="217085"/>
                  </a:lnTo>
                  <a:lnTo>
                    <a:pt x="160758" y="2108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6222486" y="264277"/>
              <a:ext cx="138515" cy="286302"/>
            </a:xfrm>
            <a:custGeom>
              <a:avLst/>
              <a:gdLst/>
              <a:ahLst/>
              <a:cxnLst/>
              <a:rect l="0" t="0" r="0" b="0"/>
              <a:pathLst>
                <a:path w="138515" h="286302">
                  <a:moveTo>
                    <a:pt x="0" y="0"/>
                  </a:moveTo>
                  <a:lnTo>
                    <a:pt x="61306" y="15327"/>
                  </a:lnTo>
                  <a:lnTo>
                    <a:pt x="73906" y="18782"/>
                  </a:lnTo>
                  <a:lnTo>
                    <a:pt x="97692" y="25885"/>
                  </a:lnTo>
                  <a:lnTo>
                    <a:pt x="107951" y="30715"/>
                  </a:lnTo>
                  <a:lnTo>
                    <a:pt x="117237" y="36382"/>
                  </a:lnTo>
                  <a:lnTo>
                    <a:pt x="125874" y="42607"/>
                  </a:lnTo>
                  <a:lnTo>
                    <a:pt x="131633" y="51652"/>
                  </a:lnTo>
                  <a:lnTo>
                    <a:pt x="135472" y="62575"/>
                  </a:lnTo>
                  <a:lnTo>
                    <a:pt x="138031" y="74751"/>
                  </a:lnTo>
                  <a:lnTo>
                    <a:pt x="138514" y="86539"/>
                  </a:lnTo>
                  <a:lnTo>
                    <a:pt x="137612" y="98069"/>
                  </a:lnTo>
                  <a:lnTo>
                    <a:pt x="135788" y="109425"/>
                  </a:lnTo>
                  <a:lnTo>
                    <a:pt x="132124" y="121890"/>
                  </a:lnTo>
                  <a:lnTo>
                    <a:pt x="127235" y="135095"/>
                  </a:lnTo>
                  <a:lnTo>
                    <a:pt x="121529" y="148791"/>
                  </a:lnTo>
                  <a:lnTo>
                    <a:pt x="116501" y="162817"/>
                  </a:lnTo>
                  <a:lnTo>
                    <a:pt x="111925" y="177061"/>
                  </a:lnTo>
                  <a:lnTo>
                    <a:pt x="103579" y="204715"/>
                  </a:lnTo>
                  <a:lnTo>
                    <a:pt x="77081" y="2863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6277543" y="385404"/>
              <a:ext cx="110117" cy="1"/>
            </a:xfrm>
            <a:custGeom>
              <a:avLst/>
              <a:gdLst/>
              <a:ahLst/>
              <a:cxnLst/>
              <a:rect l="0" t="0" r="0" b="0"/>
              <a:pathLst>
                <a:path w="110117" h="1">
                  <a:moveTo>
                    <a:pt x="0" y="0"/>
                  </a:moveTo>
                  <a:lnTo>
                    <a:pt x="11011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6596879" y="506531"/>
              <a:ext cx="55059" cy="99105"/>
            </a:xfrm>
            <a:custGeom>
              <a:avLst/>
              <a:gdLst/>
              <a:ahLst/>
              <a:cxnLst/>
              <a:rect l="0" t="0" r="0" b="0"/>
              <a:pathLst>
                <a:path w="55059" h="99105">
                  <a:moveTo>
                    <a:pt x="55058" y="0"/>
                  </a:moveTo>
                  <a:lnTo>
                    <a:pt x="49213" y="23383"/>
                  </a:lnTo>
                  <a:lnTo>
                    <a:pt x="45043" y="32718"/>
                  </a:lnTo>
                  <a:lnTo>
                    <a:pt x="39816" y="41388"/>
                  </a:lnTo>
                  <a:lnTo>
                    <a:pt x="33886" y="49615"/>
                  </a:lnTo>
                  <a:lnTo>
                    <a:pt x="27484" y="57547"/>
                  </a:lnTo>
                  <a:lnTo>
                    <a:pt x="20770" y="65282"/>
                  </a:lnTo>
                  <a:lnTo>
                    <a:pt x="0" y="991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6828121" y="275289"/>
              <a:ext cx="305271" cy="218919"/>
            </a:xfrm>
            <a:custGeom>
              <a:avLst/>
              <a:gdLst/>
              <a:ahLst/>
              <a:cxnLst/>
              <a:rect l="0" t="0" r="0" b="0"/>
              <a:pathLst>
                <a:path w="305271" h="218919">
                  <a:moveTo>
                    <a:pt x="99105" y="0"/>
                  </a:moveTo>
                  <a:lnTo>
                    <a:pt x="122487" y="0"/>
                  </a:lnTo>
                  <a:lnTo>
                    <a:pt x="131822" y="2447"/>
                  </a:lnTo>
                  <a:lnTo>
                    <a:pt x="140492" y="6525"/>
                  </a:lnTo>
                  <a:lnTo>
                    <a:pt x="148719" y="11691"/>
                  </a:lnTo>
                  <a:lnTo>
                    <a:pt x="152981" y="17582"/>
                  </a:lnTo>
                  <a:lnTo>
                    <a:pt x="154599" y="23956"/>
                  </a:lnTo>
                  <a:lnTo>
                    <a:pt x="154453" y="30653"/>
                  </a:lnTo>
                  <a:lnTo>
                    <a:pt x="151909" y="36341"/>
                  </a:lnTo>
                  <a:lnTo>
                    <a:pt x="147766" y="41356"/>
                  </a:lnTo>
                  <a:lnTo>
                    <a:pt x="135227" y="52351"/>
                  </a:lnTo>
                  <a:lnTo>
                    <a:pt x="139092" y="52030"/>
                  </a:lnTo>
                  <a:lnTo>
                    <a:pt x="146563" y="50592"/>
                  </a:lnTo>
                  <a:lnTo>
                    <a:pt x="156437" y="48410"/>
                  </a:lnTo>
                  <a:lnTo>
                    <a:pt x="167914" y="46955"/>
                  </a:lnTo>
                  <a:lnTo>
                    <a:pt x="180459" y="45985"/>
                  </a:lnTo>
                  <a:lnTo>
                    <a:pt x="193717" y="45339"/>
                  </a:lnTo>
                  <a:lnTo>
                    <a:pt x="207449" y="46131"/>
                  </a:lnTo>
                  <a:lnTo>
                    <a:pt x="221498" y="47883"/>
                  </a:lnTo>
                  <a:lnTo>
                    <a:pt x="235758" y="50275"/>
                  </a:lnTo>
                  <a:lnTo>
                    <a:pt x="248935" y="55539"/>
                  </a:lnTo>
                  <a:lnTo>
                    <a:pt x="261390" y="62720"/>
                  </a:lnTo>
                  <a:lnTo>
                    <a:pt x="273364" y="71177"/>
                  </a:lnTo>
                  <a:lnTo>
                    <a:pt x="283794" y="79262"/>
                  </a:lnTo>
                  <a:lnTo>
                    <a:pt x="293194" y="87100"/>
                  </a:lnTo>
                  <a:lnTo>
                    <a:pt x="301908" y="94771"/>
                  </a:lnTo>
                  <a:lnTo>
                    <a:pt x="305270" y="104780"/>
                  </a:lnTo>
                  <a:lnTo>
                    <a:pt x="305065" y="116346"/>
                  </a:lnTo>
                  <a:lnTo>
                    <a:pt x="302480" y="128951"/>
                  </a:lnTo>
                  <a:lnTo>
                    <a:pt x="294640" y="139802"/>
                  </a:lnTo>
                  <a:lnTo>
                    <a:pt x="283296" y="149482"/>
                  </a:lnTo>
                  <a:lnTo>
                    <a:pt x="269615" y="158383"/>
                  </a:lnTo>
                  <a:lnTo>
                    <a:pt x="253154" y="166764"/>
                  </a:lnTo>
                  <a:lnTo>
                    <a:pt x="234839" y="174798"/>
                  </a:lnTo>
                  <a:lnTo>
                    <a:pt x="215288" y="182601"/>
                  </a:lnTo>
                  <a:lnTo>
                    <a:pt x="198584" y="190250"/>
                  </a:lnTo>
                  <a:lnTo>
                    <a:pt x="183776" y="197797"/>
                  </a:lnTo>
                  <a:lnTo>
                    <a:pt x="170234" y="205275"/>
                  </a:lnTo>
                  <a:lnTo>
                    <a:pt x="153866" y="210260"/>
                  </a:lnTo>
                  <a:lnTo>
                    <a:pt x="135612" y="213584"/>
                  </a:lnTo>
                  <a:lnTo>
                    <a:pt x="116102" y="215799"/>
                  </a:lnTo>
                  <a:lnTo>
                    <a:pt x="98201" y="217276"/>
                  </a:lnTo>
                  <a:lnTo>
                    <a:pt x="81373" y="218261"/>
                  </a:lnTo>
                  <a:lnTo>
                    <a:pt x="65261" y="218918"/>
                  </a:lnTo>
                  <a:lnTo>
                    <a:pt x="52072" y="216908"/>
                  </a:lnTo>
                  <a:lnTo>
                    <a:pt x="40833" y="213122"/>
                  </a:lnTo>
                  <a:lnTo>
                    <a:pt x="0" y="1871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7242338" y="231242"/>
              <a:ext cx="201084" cy="251402"/>
            </a:xfrm>
            <a:custGeom>
              <a:avLst/>
              <a:gdLst/>
              <a:ahLst/>
              <a:cxnLst/>
              <a:rect l="0" t="0" r="0" b="0"/>
              <a:pathLst>
                <a:path w="201084" h="251402">
                  <a:moveTo>
                    <a:pt x="147373" y="44047"/>
                  </a:moveTo>
                  <a:lnTo>
                    <a:pt x="129836" y="38201"/>
                  </a:lnTo>
                  <a:lnTo>
                    <a:pt x="119776" y="37702"/>
                  </a:lnTo>
                  <a:lnTo>
                    <a:pt x="108176" y="38594"/>
                  </a:lnTo>
                  <a:lnTo>
                    <a:pt x="95548" y="40411"/>
                  </a:lnTo>
                  <a:lnTo>
                    <a:pt x="65204" y="45694"/>
                  </a:lnTo>
                  <a:lnTo>
                    <a:pt x="48547" y="48815"/>
                  </a:lnTo>
                  <a:lnTo>
                    <a:pt x="33772" y="53343"/>
                  </a:lnTo>
                  <a:lnTo>
                    <a:pt x="20252" y="58809"/>
                  </a:lnTo>
                  <a:lnTo>
                    <a:pt x="7568" y="64900"/>
                  </a:lnTo>
                  <a:lnTo>
                    <a:pt x="1559" y="72631"/>
                  </a:lnTo>
                  <a:lnTo>
                    <a:pt x="0" y="81455"/>
                  </a:lnTo>
                  <a:lnTo>
                    <a:pt x="1408" y="91009"/>
                  </a:lnTo>
                  <a:lnTo>
                    <a:pt x="8463" y="99825"/>
                  </a:lnTo>
                  <a:lnTo>
                    <a:pt x="19285" y="108149"/>
                  </a:lnTo>
                  <a:lnTo>
                    <a:pt x="32617" y="116146"/>
                  </a:lnTo>
                  <a:lnTo>
                    <a:pt x="43952" y="123924"/>
                  </a:lnTo>
                  <a:lnTo>
                    <a:pt x="53956" y="131556"/>
                  </a:lnTo>
                  <a:lnTo>
                    <a:pt x="63071" y="139092"/>
                  </a:lnTo>
                  <a:lnTo>
                    <a:pt x="72820" y="145339"/>
                  </a:lnTo>
                  <a:lnTo>
                    <a:pt x="82989" y="150727"/>
                  </a:lnTo>
                  <a:lnTo>
                    <a:pt x="93439" y="155542"/>
                  </a:lnTo>
                  <a:lnTo>
                    <a:pt x="102853" y="161200"/>
                  </a:lnTo>
                  <a:lnTo>
                    <a:pt x="111575" y="167418"/>
                  </a:lnTo>
                  <a:lnTo>
                    <a:pt x="119838" y="174011"/>
                  </a:lnTo>
                  <a:lnTo>
                    <a:pt x="127792" y="182077"/>
                  </a:lnTo>
                  <a:lnTo>
                    <a:pt x="135543" y="191125"/>
                  </a:lnTo>
                  <a:lnTo>
                    <a:pt x="143157" y="200827"/>
                  </a:lnTo>
                  <a:lnTo>
                    <a:pt x="147010" y="210966"/>
                  </a:lnTo>
                  <a:lnTo>
                    <a:pt x="148355" y="221395"/>
                  </a:lnTo>
                  <a:lnTo>
                    <a:pt x="148027" y="232019"/>
                  </a:lnTo>
                  <a:lnTo>
                    <a:pt x="142915" y="239101"/>
                  </a:lnTo>
                  <a:lnTo>
                    <a:pt x="134614" y="243823"/>
                  </a:lnTo>
                  <a:lnTo>
                    <a:pt x="124185" y="246971"/>
                  </a:lnTo>
                  <a:lnTo>
                    <a:pt x="111115" y="249069"/>
                  </a:lnTo>
                  <a:lnTo>
                    <a:pt x="96283" y="250468"/>
                  </a:lnTo>
                  <a:lnTo>
                    <a:pt x="80279" y="251401"/>
                  </a:lnTo>
                  <a:lnTo>
                    <a:pt x="65938" y="250799"/>
                  </a:lnTo>
                  <a:lnTo>
                    <a:pt x="52708" y="249174"/>
                  </a:lnTo>
                  <a:lnTo>
                    <a:pt x="40217" y="246868"/>
                  </a:lnTo>
                  <a:lnTo>
                    <a:pt x="34336" y="240436"/>
                  </a:lnTo>
                  <a:lnTo>
                    <a:pt x="32863" y="231254"/>
                  </a:lnTo>
                  <a:lnTo>
                    <a:pt x="34328" y="220239"/>
                  </a:lnTo>
                  <a:lnTo>
                    <a:pt x="37751" y="210448"/>
                  </a:lnTo>
                  <a:lnTo>
                    <a:pt x="42480" y="201474"/>
                  </a:lnTo>
                  <a:lnTo>
                    <a:pt x="48081" y="193045"/>
                  </a:lnTo>
                  <a:lnTo>
                    <a:pt x="55484" y="186201"/>
                  </a:lnTo>
                  <a:lnTo>
                    <a:pt x="64091" y="180416"/>
                  </a:lnTo>
                  <a:lnTo>
                    <a:pt x="73499" y="175335"/>
                  </a:lnTo>
                  <a:lnTo>
                    <a:pt x="83441" y="169501"/>
                  </a:lnTo>
                  <a:lnTo>
                    <a:pt x="104277" y="156493"/>
                  </a:lnTo>
                  <a:lnTo>
                    <a:pt x="136643" y="135413"/>
                  </a:lnTo>
                  <a:lnTo>
                    <a:pt x="146338" y="128204"/>
                  </a:lnTo>
                  <a:lnTo>
                    <a:pt x="155247" y="120951"/>
                  </a:lnTo>
                  <a:lnTo>
                    <a:pt x="163634" y="113669"/>
                  </a:lnTo>
                  <a:lnTo>
                    <a:pt x="172896" y="105143"/>
                  </a:lnTo>
                  <a:lnTo>
                    <a:pt x="192975" y="85883"/>
                  </a:lnTo>
                  <a:lnTo>
                    <a:pt x="198574" y="73161"/>
                  </a:lnTo>
                  <a:lnTo>
                    <a:pt x="201083" y="58562"/>
                  </a:lnTo>
                  <a:lnTo>
                    <a:pt x="19141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7532861" y="440462"/>
              <a:ext cx="66071" cy="132140"/>
            </a:xfrm>
            <a:custGeom>
              <a:avLst/>
              <a:gdLst/>
              <a:ahLst/>
              <a:cxnLst/>
              <a:rect l="0" t="0" r="0" b="0"/>
              <a:pathLst>
                <a:path w="66071" h="132140">
                  <a:moveTo>
                    <a:pt x="66070" y="0"/>
                  </a:moveTo>
                  <a:lnTo>
                    <a:pt x="60225" y="29228"/>
                  </a:lnTo>
                  <a:lnTo>
                    <a:pt x="57279" y="41509"/>
                  </a:lnTo>
                  <a:lnTo>
                    <a:pt x="54092" y="53366"/>
                  </a:lnTo>
                  <a:lnTo>
                    <a:pt x="50743" y="64941"/>
                  </a:lnTo>
                  <a:lnTo>
                    <a:pt x="44840" y="76329"/>
                  </a:lnTo>
                  <a:lnTo>
                    <a:pt x="37235" y="87591"/>
                  </a:lnTo>
                  <a:lnTo>
                    <a:pt x="0" y="1321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7799520" y="242254"/>
              <a:ext cx="294932" cy="88093"/>
            </a:xfrm>
            <a:custGeom>
              <a:avLst/>
              <a:gdLst/>
              <a:ahLst/>
              <a:cxnLst/>
              <a:rect l="0" t="0" r="0" b="0"/>
              <a:pathLst>
                <a:path w="294932" h="88093">
                  <a:moveTo>
                    <a:pt x="30653" y="0"/>
                  </a:moveTo>
                  <a:lnTo>
                    <a:pt x="18962" y="11691"/>
                  </a:lnTo>
                  <a:lnTo>
                    <a:pt x="13072" y="18806"/>
                  </a:lnTo>
                  <a:lnTo>
                    <a:pt x="6698" y="27219"/>
                  </a:lnTo>
                  <a:lnTo>
                    <a:pt x="0" y="36499"/>
                  </a:lnTo>
                  <a:lnTo>
                    <a:pt x="1654" y="45132"/>
                  </a:lnTo>
                  <a:lnTo>
                    <a:pt x="8873" y="53335"/>
                  </a:lnTo>
                  <a:lnTo>
                    <a:pt x="19804" y="61250"/>
                  </a:lnTo>
                  <a:lnTo>
                    <a:pt x="35656" y="66527"/>
                  </a:lnTo>
                  <a:lnTo>
                    <a:pt x="54788" y="70045"/>
                  </a:lnTo>
                  <a:lnTo>
                    <a:pt x="76107" y="72390"/>
                  </a:lnTo>
                  <a:lnTo>
                    <a:pt x="96437" y="75177"/>
                  </a:lnTo>
                  <a:lnTo>
                    <a:pt x="135340" y="81537"/>
                  </a:lnTo>
                  <a:lnTo>
                    <a:pt x="153055" y="83722"/>
                  </a:lnTo>
                  <a:lnTo>
                    <a:pt x="169760" y="85179"/>
                  </a:lnTo>
                  <a:lnTo>
                    <a:pt x="185790" y="86150"/>
                  </a:lnTo>
                  <a:lnTo>
                    <a:pt x="216652" y="87229"/>
                  </a:lnTo>
                  <a:lnTo>
                    <a:pt x="294931" y="8809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7973324" y="220231"/>
              <a:ext cx="33036" cy="253267"/>
            </a:xfrm>
            <a:custGeom>
              <a:avLst/>
              <a:gdLst/>
              <a:ahLst/>
              <a:cxnLst/>
              <a:rect l="0" t="0" r="0" b="0"/>
              <a:pathLst>
                <a:path w="33036" h="253267">
                  <a:moveTo>
                    <a:pt x="33035" y="0"/>
                  </a:moveTo>
                  <a:lnTo>
                    <a:pt x="33035" y="72997"/>
                  </a:lnTo>
                  <a:lnTo>
                    <a:pt x="31811" y="92711"/>
                  </a:lnTo>
                  <a:lnTo>
                    <a:pt x="29772" y="113195"/>
                  </a:lnTo>
                  <a:lnTo>
                    <a:pt x="27189" y="134191"/>
                  </a:lnTo>
                  <a:lnTo>
                    <a:pt x="24243" y="151860"/>
                  </a:lnTo>
                  <a:lnTo>
                    <a:pt x="21056" y="167309"/>
                  </a:lnTo>
                  <a:lnTo>
                    <a:pt x="17708" y="181279"/>
                  </a:lnTo>
                  <a:lnTo>
                    <a:pt x="14252" y="194263"/>
                  </a:lnTo>
                  <a:lnTo>
                    <a:pt x="10725" y="206590"/>
                  </a:lnTo>
                  <a:lnTo>
                    <a:pt x="0" y="2532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8177220" y="264277"/>
              <a:ext cx="16336" cy="220232"/>
            </a:xfrm>
            <a:custGeom>
              <a:avLst/>
              <a:gdLst/>
              <a:ahLst/>
              <a:cxnLst/>
              <a:rect l="0" t="0" r="0" b="0"/>
              <a:pathLst>
                <a:path w="16336" h="220232">
                  <a:moveTo>
                    <a:pt x="16335" y="0"/>
                  </a:moveTo>
                  <a:lnTo>
                    <a:pt x="10490" y="35074"/>
                  </a:lnTo>
                  <a:lnTo>
                    <a:pt x="7544" y="49076"/>
                  </a:lnTo>
                  <a:lnTo>
                    <a:pt x="4357" y="62082"/>
                  </a:lnTo>
                  <a:lnTo>
                    <a:pt x="1008" y="74422"/>
                  </a:lnTo>
                  <a:lnTo>
                    <a:pt x="0" y="89991"/>
                  </a:lnTo>
                  <a:lnTo>
                    <a:pt x="551" y="107711"/>
                  </a:lnTo>
                  <a:lnTo>
                    <a:pt x="2141" y="126865"/>
                  </a:lnTo>
                  <a:lnTo>
                    <a:pt x="3203" y="144528"/>
                  </a:lnTo>
                  <a:lnTo>
                    <a:pt x="3910" y="161198"/>
                  </a:lnTo>
                  <a:lnTo>
                    <a:pt x="16335" y="2202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8369740" y="176184"/>
              <a:ext cx="96615" cy="385406"/>
            </a:xfrm>
            <a:custGeom>
              <a:avLst/>
              <a:gdLst/>
              <a:ahLst/>
              <a:cxnLst/>
              <a:rect l="0" t="0" r="0" b="0"/>
              <a:pathLst>
                <a:path w="96615" h="385406">
                  <a:moveTo>
                    <a:pt x="0" y="0"/>
                  </a:moveTo>
                  <a:lnTo>
                    <a:pt x="11691" y="11692"/>
                  </a:lnTo>
                  <a:lnTo>
                    <a:pt x="17582" y="18806"/>
                  </a:lnTo>
                  <a:lnTo>
                    <a:pt x="23957" y="27220"/>
                  </a:lnTo>
                  <a:lnTo>
                    <a:pt x="30654" y="36499"/>
                  </a:lnTo>
                  <a:lnTo>
                    <a:pt x="38788" y="50027"/>
                  </a:lnTo>
                  <a:lnTo>
                    <a:pt x="47882" y="66386"/>
                  </a:lnTo>
                  <a:lnTo>
                    <a:pt x="57616" y="84633"/>
                  </a:lnTo>
                  <a:lnTo>
                    <a:pt x="65328" y="101692"/>
                  </a:lnTo>
                  <a:lnTo>
                    <a:pt x="71692" y="117959"/>
                  </a:lnTo>
                  <a:lnTo>
                    <a:pt x="77159" y="133697"/>
                  </a:lnTo>
                  <a:lnTo>
                    <a:pt x="82027" y="149083"/>
                  </a:lnTo>
                  <a:lnTo>
                    <a:pt x="90699" y="179230"/>
                  </a:lnTo>
                  <a:lnTo>
                    <a:pt x="93501" y="194121"/>
                  </a:lnTo>
                  <a:lnTo>
                    <a:pt x="95369" y="208942"/>
                  </a:lnTo>
                  <a:lnTo>
                    <a:pt x="96614" y="223717"/>
                  </a:lnTo>
                  <a:lnTo>
                    <a:pt x="94997" y="242131"/>
                  </a:lnTo>
                  <a:lnTo>
                    <a:pt x="91472" y="262972"/>
                  </a:lnTo>
                  <a:lnTo>
                    <a:pt x="86675" y="285430"/>
                  </a:lnTo>
                  <a:lnTo>
                    <a:pt x="82254" y="304073"/>
                  </a:lnTo>
                  <a:lnTo>
                    <a:pt x="78082" y="320172"/>
                  </a:lnTo>
                  <a:lnTo>
                    <a:pt x="55058" y="3854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" name="Freeform 34"/>
          <p:cNvSpPr/>
          <p:nvPr/>
        </p:nvSpPr>
        <p:spPr>
          <a:xfrm>
            <a:off x="3719155" y="135448"/>
            <a:ext cx="260466" cy="323042"/>
          </a:xfrm>
          <a:custGeom>
            <a:avLst/>
            <a:gdLst/>
            <a:ahLst/>
            <a:cxnLst/>
            <a:rect l="0" t="0" r="0" b="0"/>
            <a:pathLst>
              <a:path w="260466" h="323042">
                <a:moveTo>
                  <a:pt x="223938" y="62760"/>
                </a:moveTo>
                <a:lnTo>
                  <a:pt x="235629" y="51068"/>
                </a:lnTo>
                <a:lnTo>
                  <a:pt x="234179" y="47624"/>
                </a:lnTo>
                <a:lnTo>
                  <a:pt x="228318" y="45328"/>
                </a:lnTo>
                <a:lnTo>
                  <a:pt x="219517" y="43798"/>
                </a:lnTo>
                <a:lnTo>
                  <a:pt x="208755" y="44001"/>
                </a:lnTo>
                <a:lnTo>
                  <a:pt x="196687" y="45360"/>
                </a:lnTo>
                <a:lnTo>
                  <a:pt x="183747" y="47489"/>
                </a:lnTo>
                <a:lnTo>
                  <a:pt x="171450" y="50132"/>
                </a:lnTo>
                <a:lnTo>
                  <a:pt x="159582" y="53118"/>
                </a:lnTo>
                <a:lnTo>
                  <a:pt x="147999" y="56332"/>
                </a:lnTo>
                <a:lnTo>
                  <a:pt x="135383" y="60921"/>
                </a:lnTo>
                <a:lnTo>
                  <a:pt x="122079" y="66428"/>
                </a:lnTo>
                <a:lnTo>
                  <a:pt x="108315" y="72546"/>
                </a:lnTo>
                <a:lnTo>
                  <a:pt x="96692" y="79072"/>
                </a:lnTo>
                <a:lnTo>
                  <a:pt x="86496" y="85870"/>
                </a:lnTo>
                <a:lnTo>
                  <a:pt x="77252" y="92848"/>
                </a:lnTo>
                <a:lnTo>
                  <a:pt x="69866" y="101171"/>
                </a:lnTo>
                <a:lnTo>
                  <a:pt x="63719" y="110391"/>
                </a:lnTo>
                <a:lnTo>
                  <a:pt x="58396" y="120207"/>
                </a:lnTo>
                <a:lnTo>
                  <a:pt x="57295" y="129199"/>
                </a:lnTo>
                <a:lnTo>
                  <a:pt x="59009" y="137640"/>
                </a:lnTo>
                <a:lnTo>
                  <a:pt x="62598" y="145715"/>
                </a:lnTo>
                <a:lnTo>
                  <a:pt x="68661" y="152321"/>
                </a:lnTo>
                <a:lnTo>
                  <a:pt x="76373" y="157949"/>
                </a:lnTo>
                <a:lnTo>
                  <a:pt x="85186" y="162924"/>
                </a:lnTo>
                <a:lnTo>
                  <a:pt x="108028" y="174978"/>
                </a:lnTo>
                <a:lnTo>
                  <a:pt x="120971" y="181618"/>
                </a:lnTo>
                <a:lnTo>
                  <a:pt x="134493" y="187268"/>
                </a:lnTo>
                <a:lnTo>
                  <a:pt x="148403" y="192259"/>
                </a:lnTo>
                <a:lnTo>
                  <a:pt x="200045" y="209059"/>
                </a:lnTo>
                <a:lnTo>
                  <a:pt x="209233" y="215350"/>
                </a:lnTo>
                <a:lnTo>
                  <a:pt x="216581" y="223215"/>
                </a:lnTo>
                <a:lnTo>
                  <a:pt x="222704" y="232129"/>
                </a:lnTo>
                <a:lnTo>
                  <a:pt x="225562" y="241742"/>
                </a:lnTo>
                <a:lnTo>
                  <a:pt x="226244" y="251821"/>
                </a:lnTo>
                <a:lnTo>
                  <a:pt x="225475" y="262211"/>
                </a:lnTo>
                <a:lnTo>
                  <a:pt x="222516" y="271585"/>
                </a:lnTo>
                <a:lnTo>
                  <a:pt x="218096" y="280281"/>
                </a:lnTo>
                <a:lnTo>
                  <a:pt x="212702" y="288525"/>
                </a:lnTo>
                <a:lnTo>
                  <a:pt x="205436" y="296468"/>
                </a:lnTo>
                <a:lnTo>
                  <a:pt x="196921" y="304211"/>
                </a:lnTo>
                <a:lnTo>
                  <a:pt x="187574" y="311820"/>
                </a:lnTo>
                <a:lnTo>
                  <a:pt x="176449" y="316892"/>
                </a:lnTo>
                <a:lnTo>
                  <a:pt x="164138" y="320274"/>
                </a:lnTo>
                <a:lnTo>
                  <a:pt x="151036" y="322528"/>
                </a:lnTo>
                <a:lnTo>
                  <a:pt x="138632" y="322808"/>
                </a:lnTo>
                <a:lnTo>
                  <a:pt x="126691" y="321770"/>
                </a:lnTo>
                <a:lnTo>
                  <a:pt x="115060" y="319855"/>
                </a:lnTo>
                <a:lnTo>
                  <a:pt x="103636" y="316132"/>
                </a:lnTo>
                <a:lnTo>
                  <a:pt x="92349" y="311202"/>
                </a:lnTo>
                <a:lnTo>
                  <a:pt x="81154" y="305469"/>
                </a:lnTo>
                <a:lnTo>
                  <a:pt x="70021" y="299200"/>
                </a:lnTo>
                <a:lnTo>
                  <a:pt x="58927" y="292573"/>
                </a:lnTo>
                <a:lnTo>
                  <a:pt x="47861" y="285709"/>
                </a:lnTo>
                <a:lnTo>
                  <a:pt x="39260" y="277462"/>
                </a:lnTo>
                <a:lnTo>
                  <a:pt x="32303" y="268293"/>
                </a:lnTo>
                <a:lnTo>
                  <a:pt x="26442" y="258510"/>
                </a:lnTo>
                <a:lnTo>
                  <a:pt x="24981" y="248318"/>
                </a:lnTo>
                <a:lnTo>
                  <a:pt x="26454" y="237852"/>
                </a:lnTo>
                <a:lnTo>
                  <a:pt x="29883" y="227205"/>
                </a:lnTo>
                <a:lnTo>
                  <a:pt x="34616" y="217660"/>
                </a:lnTo>
                <a:lnTo>
                  <a:pt x="40219" y="208849"/>
                </a:lnTo>
                <a:lnTo>
                  <a:pt x="46400" y="200528"/>
                </a:lnTo>
                <a:lnTo>
                  <a:pt x="55416" y="191311"/>
                </a:lnTo>
                <a:lnTo>
                  <a:pt x="66320" y="181495"/>
                </a:lnTo>
                <a:lnTo>
                  <a:pt x="78483" y="171281"/>
                </a:lnTo>
                <a:lnTo>
                  <a:pt x="89040" y="162024"/>
                </a:lnTo>
                <a:lnTo>
                  <a:pt x="107293" y="145214"/>
                </a:lnTo>
                <a:lnTo>
                  <a:pt x="116811" y="138529"/>
                </a:lnTo>
                <a:lnTo>
                  <a:pt x="126826" y="132848"/>
                </a:lnTo>
                <a:lnTo>
                  <a:pt x="137173" y="127838"/>
                </a:lnTo>
                <a:lnTo>
                  <a:pt x="146519" y="122051"/>
                </a:lnTo>
                <a:lnTo>
                  <a:pt x="155196" y="115746"/>
                </a:lnTo>
                <a:lnTo>
                  <a:pt x="163428" y="109095"/>
                </a:lnTo>
                <a:lnTo>
                  <a:pt x="172586" y="100991"/>
                </a:lnTo>
                <a:lnTo>
                  <a:pt x="192550" y="82198"/>
                </a:lnTo>
                <a:lnTo>
                  <a:pt x="218580" y="56828"/>
                </a:lnTo>
                <a:lnTo>
                  <a:pt x="225260" y="47794"/>
                </a:lnTo>
                <a:lnTo>
                  <a:pt x="230937" y="38100"/>
                </a:lnTo>
                <a:lnTo>
                  <a:pt x="235945" y="27967"/>
                </a:lnTo>
                <a:lnTo>
                  <a:pt x="234389" y="19989"/>
                </a:lnTo>
                <a:lnTo>
                  <a:pt x="228459" y="13446"/>
                </a:lnTo>
                <a:lnTo>
                  <a:pt x="219610" y="7861"/>
                </a:lnTo>
                <a:lnTo>
                  <a:pt x="207594" y="4137"/>
                </a:lnTo>
                <a:lnTo>
                  <a:pt x="193466" y="1655"/>
                </a:lnTo>
                <a:lnTo>
                  <a:pt x="177929" y="0"/>
                </a:lnTo>
                <a:lnTo>
                  <a:pt x="162678" y="120"/>
                </a:lnTo>
                <a:lnTo>
                  <a:pt x="147616" y="1424"/>
                </a:lnTo>
                <a:lnTo>
                  <a:pt x="132681" y="3517"/>
                </a:lnTo>
                <a:lnTo>
                  <a:pt x="120277" y="7359"/>
                </a:lnTo>
                <a:lnTo>
                  <a:pt x="109561" y="12367"/>
                </a:lnTo>
                <a:lnTo>
                  <a:pt x="99970" y="18153"/>
                </a:lnTo>
                <a:lnTo>
                  <a:pt x="94799" y="28128"/>
                </a:lnTo>
                <a:lnTo>
                  <a:pt x="92575" y="40895"/>
                </a:lnTo>
                <a:lnTo>
                  <a:pt x="92317" y="55524"/>
                </a:lnTo>
                <a:lnTo>
                  <a:pt x="94591" y="67724"/>
                </a:lnTo>
                <a:lnTo>
                  <a:pt x="98554" y="78304"/>
                </a:lnTo>
                <a:lnTo>
                  <a:pt x="103644" y="87805"/>
                </a:lnTo>
                <a:lnTo>
                  <a:pt x="111931" y="97809"/>
                </a:lnTo>
                <a:lnTo>
                  <a:pt x="122349" y="108149"/>
                </a:lnTo>
                <a:lnTo>
                  <a:pt x="134189" y="118713"/>
                </a:lnTo>
                <a:lnTo>
                  <a:pt x="145752" y="128202"/>
                </a:lnTo>
                <a:lnTo>
                  <a:pt x="157132" y="136976"/>
                </a:lnTo>
                <a:lnTo>
                  <a:pt x="168389" y="145272"/>
                </a:lnTo>
                <a:lnTo>
                  <a:pt x="178341" y="153249"/>
                </a:lnTo>
                <a:lnTo>
                  <a:pt x="187422" y="161015"/>
                </a:lnTo>
                <a:lnTo>
                  <a:pt x="195924" y="168639"/>
                </a:lnTo>
                <a:lnTo>
                  <a:pt x="211895" y="183635"/>
                </a:lnTo>
                <a:lnTo>
                  <a:pt x="242087" y="213201"/>
                </a:lnTo>
                <a:lnTo>
                  <a:pt x="248272" y="221782"/>
                </a:lnTo>
                <a:lnTo>
                  <a:pt x="253619" y="231174"/>
                </a:lnTo>
                <a:lnTo>
                  <a:pt x="258408" y="241105"/>
                </a:lnTo>
                <a:lnTo>
                  <a:pt x="260376" y="251396"/>
                </a:lnTo>
                <a:lnTo>
                  <a:pt x="260465" y="261928"/>
                </a:lnTo>
                <a:lnTo>
                  <a:pt x="259301" y="272619"/>
                </a:lnTo>
                <a:lnTo>
                  <a:pt x="253631" y="282194"/>
                </a:lnTo>
                <a:lnTo>
                  <a:pt x="244957" y="291024"/>
                </a:lnTo>
                <a:lnTo>
                  <a:pt x="234280" y="299358"/>
                </a:lnTo>
                <a:lnTo>
                  <a:pt x="221044" y="306137"/>
                </a:lnTo>
                <a:lnTo>
                  <a:pt x="206103" y="311880"/>
                </a:lnTo>
                <a:lnTo>
                  <a:pt x="190025" y="316933"/>
                </a:lnTo>
                <a:lnTo>
                  <a:pt x="174412" y="319077"/>
                </a:lnTo>
                <a:lnTo>
                  <a:pt x="159109" y="319284"/>
                </a:lnTo>
                <a:lnTo>
                  <a:pt x="144014" y="318198"/>
                </a:lnTo>
                <a:lnTo>
                  <a:pt x="129056" y="316250"/>
                </a:lnTo>
                <a:lnTo>
                  <a:pt x="114190" y="313728"/>
                </a:lnTo>
                <a:lnTo>
                  <a:pt x="99385" y="310823"/>
                </a:lnTo>
                <a:lnTo>
                  <a:pt x="88292" y="305216"/>
                </a:lnTo>
                <a:lnTo>
                  <a:pt x="79673" y="297808"/>
                </a:lnTo>
                <a:lnTo>
                  <a:pt x="72703" y="289198"/>
                </a:lnTo>
                <a:lnTo>
                  <a:pt x="70504" y="278565"/>
                </a:lnTo>
                <a:lnTo>
                  <a:pt x="71485" y="266581"/>
                </a:lnTo>
                <a:lnTo>
                  <a:pt x="74585" y="253699"/>
                </a:lnTo>
                <a:lnTo>
                  <a:pt x="79100" y="241440"/>
                </a:lnTo>
                <a:lnTo>
                  <a:pt x="84556" y="229596"/>
                </a:lnTo>
                <a:lnTo>
                  <a:pt x="90641" y="218030"/>
                </a:lnTo>
                <a:lnTo>
                  <a:pt x="97145" y="207873"/>
                </a:lnTo>
                <a:lnTo>
                  <a:pt x="103927" y="198654"/>
                </a:lnTo>
                <a:lnTo>
                  <a:pt x="110896" y="190061"/>
                </a:lnTo>
                <a:lnTo>
                  <a:pt x="117989" y="181885"/>
                </a:lnTo>
                <a:lnTo>
                  <a:pt x="125164" y="173988"/>
                </a:lnTo>
                <a:lnTo>
                  <a:pt x="139662" y="158688"/>
                </a:lnTo>
                <a:lnTo>
                  <a:pt x="176240" y="121553"/>
                </a:lnTo>
                <a:lnTo>
                  <a:pt x="186022" y="112967"/>
                </a:lnTo>
                <a:lnTo>
                  <a:pt x="197437" y="103572"/>
                </a:lnTo>
                <a:lnTo>
                  <a:pt x="209941" y="93638"/>
                </a:lnTo>
                <a:lnTo>
                  <a:pt x="221948" y="83346"/>
                </a:lnTo>
                <a:lnTo>
                  <a:pt x="233623" y="72813"/>
                </a:lnTo>
                <a:lnTo>
                  <a:pt x="245077" y="62121"/>
                </a:lnTo>
                <a:lnTo>
                  <a:pt x="251489" y="51322"/>
                </a:lnTo>
                <a:lnTo>
                  <a:pt x="254540" y="40453"/>
                </a:lnTo>
                <a:lnTo>
                  <a:pt x="255351" y="29536"/>
                </a:lnTo>
                <a:lnTo>
                  <a:pt x="250998" y="22258"/>
                </a:lnTo>
                <a:lnTo>
                  <a:pt x="243201" y="17406"/>
                </a:lnTo>
                <a:lnTo>
                  <a:pt x="233109" y="14171"/>
                </a:lnTo>
                <a:lnTo>
                  <a:pt x="219041" y="13238"/>
                </a:lnTo>
                <a:lnTo>
                  <a:pt x="202321" y="13840"/>
                </a:lnTo>
                <a:lnTo>
                  <a:pt x="183833" y="15464"/>
                </a:lnTo>
                <a:lnTo>
                  <a:pt x="165390" y="17771"/>
                </a:lnTo>
                <a:lnTo>
                  <a:pt x="146977" y="20532"/>
                </a:lnTo>
                <a:lnTo>
                  <a:pt x="128584" y="23596"/>
                </a:lnTo>
                <a:lnTo>
                  <a:pt x="112652" y="28086"/>
                </a:lnTo>
                <a:lnTo>
                  <a:pt x="98360" y="33526"/>
                </a:lnTo>
                <a:lnTo>
                  <a:pt x="85162" y="39600"/>
                </a:lnTo>
                <a:lnTo>
                  <a:pt x="75139" y="47320"/>
                </a:lnTo>
                <a:lnTo>
                  <a:pt x="67234" y="56137"/>
                </a:lnTo>
                <a:lnTo>
                  <a:pt x="60740" y="65686"/>
                </a:lnTo>
                <a:lnTo>
                  <a:pt x="58858" y="74498"/>
                </a:lnTo>
                <a:lnTo>
                  <a:pt x="60050" y="82820"/>
                </a:lnTo>
                <a:lnTo>
                  <a:pt x="63292" y="90816"/>
                </a:lnTo>
                <a:lnTo>
                  <a:pt x="69124" y="99816"/>
                </a:lnTo>
                <a:lnTo>
                  <a:pt x="76682" y="109487"/>
                </a:lnTo>
                <a:lnTo>
                  <a:pt x="85391" y="119605"/>
                </a:lnTo>
                <a:lnTo>
                  <a:pt x="94868" y="128797"/>
                </a:lnTo>
                <a:lnTo>
                  <a:pt x="104857" y="137372"/>
                </a:lnTo>
                <a:lnTo>
                  <a:pt x="115186" y="145536"/>
                </a:lnTo>
                <a:lnTo>
                  <a:pt x="124520" y="153426"/>
                </a:lnTo>
                <a:lnTo>
                  <a:pt x="133189" y="161132"/>
                </a:lnTo>
                <a:lnTo>
                  <a:pt x="149347" y="176221"/>
                </a:lnTo>
                <a:lnTo>
                  <a:pt x="179658" y="205846"/>
                </a:lnTo>
                <a:lnTo>
                  <a:pt x="187077" y="213208"/>
                </a:lnTo>
                <a:lnTo>
                  <a:pt x="194470" y="223010"/>
                </a:lnTo>
                <a:lnTo>
                  <a:pt x="201845" y="234439"/>
                </a:lnTo>
                <a:lnTo>
                  <a:pt x="209209" y="246953"/>
                </a:lnTo>
                <a:lnTo>
                  <a:pt x="212895" y="260189"/>
                </a:lnTo>
                <a:lnTo>
                  <a:pt x="214129" y="273907"/>
                </a:lnTo>
                <a:lnTo>
                  <a:pt x="213728" y="287947"/>
                </a:lnTo>
                <a:lnTo>
                  <a:pt x="209790" y="298530"/>
                </a:lnTo>
                <a:lnTo>
                  <a:pt x="203495" y="306809"/>
                </a:lnTo>
                <a:lnTo>
                  <a:pt x="195627" y="313551"/>
                </a:lnTo>
                <a:lnTo>
                  <a:pt x="185488" y="318047"/>
                </a:lnTo>
                <a:lnTo>
                  <a:pt x="173834" y="321044"/>
                </a:lnTo>
                <a:lnTo>
                  <a:pt x="161171" y="323041"/>
                </a:lnTo>
                <a:lnTo>
                  <a:pt x="147835" y="321926"/>
                </a:lnTo>
                <a:lnTo>
                  <a:pt x="134050" y="318736"/>
                </a:lnTo>
                <a:lnTo>
                  <a:pt x="119967" y="314162"/>
                </a:lnTo>
                <a:lnTo>
                  <a:pt x="105684" y="308666"/>
                </a:lnTo>
                <a:lnTo>
                  <a:pt x="91267" y="302554"/>
                </a:lnTo>
                <a:lnTo>
                  <a:pt x="76762" y="296033"/>
                </a:lnTo>
                <a:lnTo>
                  <a:pt x="65869" y="288015"/>
                </a:lnTo>
                <a:lnTo>
                  <a:pt x="57383" y="278999"/>
                </a:lnTo>
                <a:lnTo>
                  <a:pt x="50503" y="269318"/>
                </a:lnTo>
                <a:lnTo>
                  <a:pt x="47139" y="257970"/>
                </a:lnTo>
                <a:lnTo>
                  <a:pt x="46120" y="245511"/>
                </a:lnTo>
                <a:lnTo>
                  <a:pt x="46664" y="232310"/>
                </a:lnTo>
                <a:lnTo>
                  <a:pt x="49474" y="221063"/>
                </a:lnTo>
                <a:lnTo>
                  <a:pt x="53794" y="211118"/>
                </a:lnTo>
                <a:lnTo>
                  <a:pt x="59121" y="202041"/>
                </a:lnTo>
                <a:lnTo>
                  <a:pt x="65120" y="193543"/>
                </a:lnTo>
                <a:lnTo>
                  <a:pt x="71566" y="185430"/>
                </a:lnTo>
                <a:lnTo>
                  <a:pt x="78310" y="177574"/>
                </a:lnTo>
                <a:lnTo>
                  <a:pt x="86477" y="169891"/>
                </a:lnTo>
                <a:lnTo>
                  <a:pt x="95592" y="162321"/>
                </a:lnTo>
                <a:lnTo>
                  <a:pt x="105339" y="154827"/>
                </a:lnTo>
                <a:lnTo>
                  <a:pt x="114284" y="147385"/>
                </a:lnTo>
                <a:lnTo>
                  <a:pt x="122695" y="139976"/>
                </a:lnTo>
                <a:lnTo>
                  <a:pt x="130749" y="132590"/>
                </a:lnTo>
                <a:lnTo>
                  <a:pt x="139788" y="125219"/>
                </a:lnTo>
                <a:lnTo>
                  <a:pt x="149485" y="117858"/>
                </a:lnTo>
                <a:lnTo>
                  <a:pt x="159621" y="110503"/>
                </a:lnTo>
                <a:lnTo>
                  <a:pt x="168825" y="103153"/>
                </a:lnTo>
                <a:lnTo>
                  <a:pt x="177408" y="95806"/>
                </a:lnTo>
                <a:lnTo>
                  <a:pt x="185577" y="88461"/>
                </a:lnTo>
                <a:lnTo>
                  <a:pt x="195916" y="81117"/>
                </a:lnTo>
                <a:lnTo>
                  <a:pt x="207704" y="73775"/>
                </a:lnTo>
                <a:lnTo>
                  <a:pt x="220456" y="66432"/>
                </a:lnTo>
                <a:lnTo>
                  <a:pt x="230181" y="57867"/>
                </a:lnTo>
                <a:lnTo>
                  <a:pt x="237888" y="48486"/>
                </a:lnTo>
                <a:lnTo>
                  <a:pt x="244249" y="38562"/>
                </a:lnTo>
                <a:lnTo>
                  <a:pt x="246044" y="29499"/>
                </a:lnTo>
                <a:lnTo>
                  <a:pt x="244792" y="21010"/>
                </a:lnTo>
                <a:lnTo>
                  <a:pt x="241511" y="12903"/>
                </a:lnTo>
                <a:lnTo>
                  <a:pt x="234430" y="7499"/>
                </a:lnTo>
                <a:lnTo>
                  <a:pt x="224815" y="3896"/>
                </a:lnTo>
                <a:lnTo>
                  <a:pt x="213511" y="1494"/>
                </a:lnTo>
                <a:lnTo>
                  <a:pt x="199858" y="1116"/>
                </a:lnTo>
                <a:lnTo>
                  <a:pt x="184638" y="2088"/>
                </a:lnTo>
                <a:lnTo>
                  <a:pt x="168373" y="3959"/>
                </a:lnTo>
                <a:lnTo>
                  <a:pt x="153860" y="8877"/>
                </a:lnTo>
                <a:lnTo>
                  <a:pt x="140514" y="15826"/>
                </a:lnTo>
                <a:lnTo>
                  <a:pt x="127946" y="24130"/>
                </a:lnTo>
                <a:lnTo>
                  <a:pt x="117120" y="33336"/>
                </a:lnTo>
                <a:lnTo>
                  <a:pt x="107456" y="43144"/>
                </a:lnTo>
                <a:lnTo>
                  <a:pt x="98567" y="53353"/>
                </a:lnTo>
                <a:lnTo>
                  <a:pt x="93864" y="65053"/>
                </a:lnTo>
                <a:lnTo>
                  <a:pt x="91952" y="77747"/>
                </a:lnTo>
                <a:lnTo>
                  <a:pt x="91901" y="91104"/>
                </a:lnTo>
                <a:lnTo>
                  <a:pt x="95538" y="104902"/>
                </a:lnTo>
                <a:lnTo>
                  <a:pt x="101633" y="118995"/>
                </a:lnTo>
                <a:lnTo>
                  <a:pt x="109366" y="133285"/>
                </a:lnTo>
                <a:lnTo>
                  <a:pt x="116969" y="146482"/>
                </a:lnTo>
                <a:lnTo>
                  <a:pt x="124484" y="158950"/>
                </a:lnTo>
                <a:lnTo>
                  <a:pt x="131942" y="170933"/>
                </a:lnTo>
                <a:lnTo>
                  <a:pt x="139361" y="181368"/>
                </a:lnTo>
                <a:lnTo>
                  <a:pt x="146753" y="190772"/>
                </a:lnTo>
                <a:lnTo>
                  <a:pt x="154129" y="199489"/>
                </a:lnTo>
                <a:lnTo>
                  <a:pt x="172112" y="222224"/>
                </a:lnTo>
                <a:lnTo>
                  <a:pt x="182046" y="235139"/>
                </a:lnTo>
                <a:lnTo>
                  <a:pt x="189892" y="247419"/>
                </a:lnTo>
                <a:lnTo>
                  <a:pt x="196347" y="259276"/>
                </a:lnTo>
                <a:lnTo>
                  <a:pt x="201873" y="270852"/>
                </a:lnTo>
                <a:lnTo>
                  <a:pt x="201887" y="281016"/>
                </a:lnTo>
                <a:lnTo>
                  <a:pt x="198226" y="290239"/>
                </a:lnTo>
                <a:lnTo>
                  <a:pt x="192114" y="298834"/>
                </a:lnTo>
                <a:lnTo>
                  <a:pt x="181922" y="305788"/>
                </a:lnTo>
                <a:lnTo>
                  <a:pt x="169010" y="311648"/>
                </a:lnTo>
                <a:lnTo>
                  <a:pt x="154285" y="316777"/>
                </a:lnTo>
                <a:lnTo>
                  <a:pt x="138350" y="318974"/>
                </a:lnTo>
                <a:lnTo>
                  <a:pt x="121610" y="319215"/>
                </a:lnTo>
                <a:lnTo>
                  <a:pt x="104332" y="318152"/>
                </a:lnTo>
                <a:lnTo>
                  <a:pt x="87919" y="314996"/>
                </a:lnTo>
                <a:lnTo>
                  <a:pt x="72083" y="310445"/>
                </a:lnTo>
                <a:lnTo>
                  <a:pt x="56632" y="304964"/>
                </a:lnTo>
                <a:lnTo>
                  <a:pt x="42661" y="298863"/>
                </a:lnTo>
                <a:lnTo>
                  <a:pt x="29676" y="292349"/>
                </a:lnTo>
                <a:lnTo>
                  <a:pt x="17349" y="285559"/>
                </a:lnTo>
                <a:lnTo>
                  <a:pt x="9131" y="276138"/>
                </a:lnTo>
                <a:lnTo>
                  <a:pt x="3652" y="264964"/>
                </a:lnTo>
                <a:lnTo>
                  <a:pt x="0" y="252620"/>
                </a:lnTo>
                <a:lnTo>
                  <a:pt x="1235" y="239497"/>
                </a:lnTo>
                <a:lnTo>
                  <a:pt x="5730" y="225854"/>
                </a:lnTo>
                <a:lnTo>
                  <a:pt x="12396" y="211865"/>
                </a:lnTo>
                <a:lnTo>
                  <a:pt x="19288" y="200092"/>
                </a:lnTo>
                <a:lnTo>
                  <a:pt x="26329" y="189796"/>
                </a:lnTo>
                <a:lnTo>
                  <a:pt x="33470" y="180485"/>
                </a:lnTo>
                <a:lnTo>
                  <a:pt x="40678" y="171831"/>
                </a:lnTo>
                <a:lnTo>
                  <a:pt x="47930" y="163615"/>
                </a:lnTo>
                <a:lnTo>
                  <a:pt x="55212" y="155690"/>
                </a:lnTo>
                <a:lnTo>
                  <a:pt x="63737" y="147960"/>
                </a:lnTo>
                <a:lnTo>
                  <a:pt x="73091" y="140359"/>
                </a:lnTo>
                <a:lnTo>
                  <a:pt x="82997" y="132845"/>
                </a:lnTo>
                <a:lnTo>
                  <a:pt x="103793" y="117971"/>
                </a:lnTo>
                <a:lnTo>
                  <a:pt x="114477" y="110579"/>
                </a:lnTo>
                <a:lnTo>
                  <a:pt x="127717" y="101980"/>
                </a:lnTo>
                <a:lnTo>
                  <a:pt x="198911" y="56958"/>
                </a:lnTo>
                <a:lnTo>
                  <a:pt x="204806" y="49104"/>
                </a:lnTo>
                <a:lnTo>
                  <a:pt x="206289" y="41421"/>
                </a:lnTo>
                <a:lnTo>
                  <a:pt x="204831" y="33852"/>
                </a:lnTo>
                <a:lnTo>
                  <a:pt x="197741" y="30029"/>
                </a:lnTo>
                <a:lnTo>
                  <a:pt x="186897" y="28704"/>
                </a:lnTo>
                <a:lnTo>
                  <a:pt x="135845" y="2972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0" name="Group 79"/>
          <p:cNvGrpSpPr/>
          <p:nvPr/>
        </p:nvGrpSpPr>
        <p:grpSpPr>
          <a:xfrm>
            <a:off x="320289" y="1181298"/>
            <a:ext cx="2962111" cy="1626650"/>
            <a:chOff x="320289" y="1181298"/>
            <a:chExt cx="2962111" cy="1626650"/>
          </a:xfrm>
        </p:grpSpPr>
        <p:sp>
          <p:nvSpPr>
            <p:cNvPr id="36" name="Freeform 35"/>
            <p:cNvSpPr/>
            <p:nvPr/>
          </p:nvSpPr>
          <p:spPr>
            <a:xfrm>
              <a:off x="331301" y="1222283"/>
              <a:ext cx="154163" cy="231244"/>
            </a:xfrm>
            <a:custGeom>
              <a:avLst/>
              <a:gdLst/>
              <a:ahLst/>
              <a:cxnLst/>
              <a:rect l="0" t="0" r="0" b="0"/>
              <a:pathLst>
                <a:path w="154163" h="231244">
                  <a:moveTo>
                    <a:pt x="0" y="0"/>
                  </a:moveTo>
                  <a:lnTo>
                    <a:pt x="11691" y="23382"/>
                  </a:lnTo>
                  <a:lnTo>
                    <a:pt x="16358" y="33941"/>
                  </a:lnTo>
                  <a:lnTo>
                    <a:pt x="20694" y="44650"/>
                  </a:lnTo>
                  <a:lnTo>
                    <a:pt x="24807" y="55460"/>
                  </a:lnTo>
                  <a:lnTo>
                    <a:pt x="31220" y="66338"/>
                  </a:lnTo>
                  <a:lnTo>
                    <a:pt x="39166" y="77260"/>
                  </a:lnTo>
                  <a:lnTo>
                    <a:pt x="48134" y="88212"/>
                  </a:lnTo>
                  <a:lnTo>
                    <a:pt x="56559" y="100407"/>
                  </a:lnTo>
                  <a:lnTo>
                    <a:pt x="64623" y="113431"/>
                  </a:lnTo>
                  <a:lnTo>
                    <a:pt x="72446" y="127008"/>
                  </a:lnTo>
                  <a:lnTo>
                    <a:pt x="80108" y="139730"/>
                  </a:lnTo>
                  <a:lnTo>
                    <a:pt x="95148" y="163653"/>
                  </a:lnTo>
                  <a:lnTo>
                    <a:pt x="102584" y="173948"/>
                  </a:lnTo>
                  <a:lnTo>
                    <a:pt x="109988" y="183258"/>
                  </a:lnTo>
                  <a:lnTo>
                    <a:pt x="117372" y="191912"/>
                  </a:lnTo>
                  <a:lnTo>
                    <a:pt x="124741" y="200128"/>
                  </a:lnTo>
                  <a:lnTo>
                    <a:pt x="154162" y="2312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364335" y="1255317"/>
              <a:ext cx="99105" cy="209221"/>
            </a:xfrm>
            <a:custGeom>
              <a:avLst/>
              <a:gdLst/>
              <a:ahLst/>
              <a:cxnLst/>
              <a:rect l="0" t="0" r="0" b="0"/>
              <a:pathLst>
                <a:path w="99105" h="209221">
                  <a:moveTo>
                    <a:pt x="99104" y="0"/>
                  </a:moveTo>
                  <a:lnTo>
                    <a:pt x="87413" y="11692"/>
                  </a:lnTo>
                  <a:lnTo>
                    <a:pt x="81522" y="18806"/>
                  </a:lnTo>
                  <a:lnTo>
                    <a:pt x="75148" y="27220"/>
                  </a:lnTo>
                  <a:lnTo>
                    <a:pt x="68451" y="36499"/>
                  </a:lnTo>
                  <a:lnTo>
                    <a:pt x="62763" y="46356"/>
                  </a:lnTo>
                  <a:lnTo>
                    <a:pt x="57748" y="56598"/>
                  </a:lnTo>
                  <a:lnTo>
                    <a:pt x="53181" y="67096"/>
                  </a:lnTo>
                  <a:lnTo>
                    <a:pt x="47689" y="77766"/>
                  </a:lnTo>
                  <a:lnTo>
                    <a:pt x="41581" y="88549"/>
                  </a:lnTo>
                  <a:lnTo>
                    <a:pt x="35062" y="99409"/>
                  </a:lnTo>
                  <a:lnTo>
                    <a:pt x="29492" y="110319"/>
                  </a:lnTo>
                  <a:lnTo>
                    <a:pt x="24556" y="121263"/>
                  </a:lnTo>
                  <a:lnTo>
                    <a:pt x="20041" y="132229"/>
                  </a:lnTo>
                  <a:lnTo>
                    <a:pt x="15808" y="144434"/>
                  </a:lnTo>
                  <a:lnTo>
                    <a:pt x="11762" y="157465"/>
                  </a:lnTo>
                  <a:lnTo>
                    <a:pt x="0" y="2092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716705" y="1255317"/>
              <a:ext cx="11013" cy="165175"/>
            </a:xfrm>
            <a:custGeom>
              <a:avLst/>
              <a:gdLst/>
              <a:ahLst/>
              <a:cxnLst/>
              <a:rect l="0" t="0" r="0" b="0"/>
              <a:pathLst>
                <a:path w="11013" h="165175">
                  <a:moveTo>
                    <a:pt x="0" y="0"/>
                  </a:moveTo>
                  <a:lnTo>
                    <a:pt x="5846" y="17537"/>
                  </a:lnTo>
                  <a:lnTo>
                    <a:pt x="7568" y="27597"/>
                  </a:lnTo>
                  <a:lnTo>
                    <a:pt x="8716" y="39198"/>
                  </a:lnTo>
                  <a:lnTo>
                    <a:pt x="9481" y="51826"/>
                  </a:lnTo>
                  <a:lnTo>
                    <a:pt x="10332" y="82170"/>
                  </a:lnTo>
                  <a:lnTo>
                    <a:pt x="11012" y="1651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661647" y="1321387"/>
              <a:ext cx="132140" cy="11012"/>
            </a:xfrm>
            <a:custGeom>
              <a:avLst/>
              <a:gdLst/>
              <a:ahLst/>
              <a:cxnLst/>
              <a:rect l="0" t="0" r="0" b="0"/>
              <a:pathLst>
                <a:path w="132140" h="11012">
                  <a:moveTo>
                    <a:pt x="0" y="11011"/>
                  </a:moveTo>
                  <a:lnTo>
                    <a:pt x="17537" y="5166"/>
                  </a:lnTo>
                  <a:lnTo>
                    <a:pt x="27597" y="3444"/>
                  </a:lnTo>
                  <a:lnTo>
                    <a:pt x="39198" y="2296"/>
                  </a:lnTo>
                  <a:lnTo>
                    <a:pt x="51826" y="1530"/>
                  </a:lnTo>
                  <a:lnTo>
                    <a:pt x="78907" y="680"/>
                  </a:lnTo>
                  <a:lnTo>
                    <a:pt x="13213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958960" y="1191232"/>
              <a:ext cx="122395" cy="273306"/>
            </a:xfrm>
            <a:custGeom>
              <a:avLst/>
              <a:gdLst/>
              <a:ahLst/>
              <a:cxnLst/>
              <a:rect l="0" t="0" r="0" b="0"/>
              <a:pathLst>
                <a:path w="122395" h="273306">
                  <a:moveTo>
                    <a:pt x="0" y="20039"/>
                  </a:moveTo>
                  <a:lnTo>
                    <a:pt x="45979" y="4713"/>
                  </a:lnTo>
                  <a:lnTo>
                    <a:pt x="58793" y="2480"/>
                  </a:lnTo>
                  <a:lnTo>
                    <a:pt x="73454" y="992"/>
                  </a:lnTo>
                  <a:lnTo>
                    <a:pt x="89345" y="0"/>
                  </a:lnTo>
                  <a:lnTo>
                    <a:pt x="101162" y="3009"/>
                  </a:lnTo>
                  <a:lnTo>
                    <a:pt x="110264" y="8686"/>
                  </a:lnTo>
                  <a:lnTo>
                    <a:pt x="117556" y="16141"/>
                  </a:lnTo>
                  <a:lnTo>
                    <a:pt x="121193" y="24781"/>
                  </a:lnTo>
                  <a:lnTo>
                    <a:pt x="122394" y="34212"/>
                  </a:lnTo>
                  <a:lnTo>
                    <a:pt x="121972" y="44170"/>
                  </a:lnTo>
                  <a:lnTo>
                    <a:pt x="120467" y="54479"/>
                  </a:lnTo>
                  <a:lnTo>
                    <a:pt x="118240" y="65022"/>
                  </a:lnTo>
                  <a:lnTo>
                    <a:pt x="95264" y="156548"/>
                  </a:lnTo>
                  <a:lnTo>
                    <a:pt x="90427" y="169773"/>
                  </a:lnTo>
                  <a:lnTo>
                    <a:pt x="84754" y="182261"/>
                  </a:lnTo>
                  <a:lnTo>
                    <a:pt x="78526" y="194256"/>
                  </a:lnTo>
                  <a:lnTo>
                    <a:pt x="74374" y="207147"/>
                  </a:lnTo>
                  <a:lnTo>
                    <a:pt x="71605" y="220635"/>
                  </a:lnTo>
                  <a:lnTo>
                    <a:pt x="66069" y="2733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947948" y="1343410"/>
              <a:ext cx="154163" cy="1"/>
            </a:xfrm>
            <a:custGeom>
              <a:avLst/>
              <a:gdLst/>
              <a:ahLst/>
              <a:cxnLst/>
              <a:rect l="0" t="0" r="0" b="0"/>
              <a:pathLst>
                <a:path w="154163" h="1">
                  <a:moveTo>
                    <a:pt x="0" y="0"/>
                  </a:moveTo>
                  <a:lnTo>
                    <a:pt x="15416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1201214" y="1310375"/>
              <a:ext cx="88093" cy="110117"/>
            </a:xfrm>
            <a:custGeom>
              <a:avLst/>
              <a:gdLst/>
              <a:ahLst/>
              <a:cxnLst/>
              <a:rect l="0" t="0" r="0" b="0"/>
              <a:pathLst>
                <a:path w="88093" h="110117">
                  <a:moveTo>
                    <a:pt x="0" y="0"/>
                  </a:moveTo>
                  <a:lnTo>
                    <a:pt x="5846" y="17537"/>
                  </a:lnTo>
                  <a:lnTo>
                    <a:pt x="10015" y="26374"/>
                  </a:lnTo>
                  <a:lnTo>
                    <a:pt x="15241" y="35935"/>
                  </a:lnTo>
                  <a:lnTo>
                    <a:pt x="21172" y="45980"/>
                  </a:lnTo>
                  <a:lnTo>
                    <a:pt x="27573" y="55124"/>
                  </a:lnTo>
                  <a:lnTo>
                    <a:pt x="34288" y="63666"/>
                  </a:lnTo>
                  <a:lnTo>
                    <a:pt x="41211" y="71808"/>
                  </a:lnTo>
                  <a:lnTo>
                    <a:pt x="48274" y="79684"/>
                  </a:lnTo>
                  <a:lnTo>
                    <a:pt x="55429" y="87381"/>
                  </a:lnTo>
                  <a:lnTo>
                    <a:pt x="88092" y="1101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1289812" y="1288352"/>
              <a:ext cx="32530" cy="330348"/>
            </a:xfrm>
            <a:custGeom>
              <a:avLst/>
              <a:gdLst/>
              <a:ahLst/>
              <a:cxnLst/>
              <a:rect l="0" t="0" r="0" b="0"/>
              <a:pathLst>
                <a:path w="32530" h="330348">
                  <a:moveTo>
                    <a:pt x="32529" y="0"/>
                  </a:moveTo>
                  <a:lnTo>
                    <a:pt x="26683" y="17537"/>
                  </a:lnTo>
                  <a:lnTo>
                    <a:pt x="23738" y="27597"/>
                  </a:lnTo>
                  <a:lnTo>
                    <a:pt x="17203" y="51825"/>
                  </a:lnTo>
                  <a:lnTo>
                    <a:pt x="14970" y="66362"/>
                  </a:lnTo>
                  <a:lnTo>
                    <a:pt x="13482" y="82170"/>
                  </a:lnTo>
                  <a:lnTo>
                    <a:pt x="12490" y="98826"/>
                  </a:lnTo>
                  <a:lnTo>
                    <a:pt x="10605" y="114824"/>
                  </a:lnTo>
                  <a:lnTo>
                    <a:pt x="8125" y="130384"/>
                  </a:lnTo>
                  <a:lnTo>
                    <a:pt x="5248" y="145651"/>
                  </a:lnTo>
                  <a:lnTo>
                    <a:pt x="3330" y="160723"/>
                  </a:lnTo>
                  <a:lnTo>
                    <a:pt x="2052" y="175665"/>
                  </a:lnTo>
                  <a:lnTo>
                    <a:pt x="1199" y="190521"/>
                  </a:lnTo>
                  <a:lnTo>
                    <a:pt x="252" y="223340"/>
                  </a:lnTo>
                  <a:lnTo>
                    <a:pt x="0" y="240656"/>
                  </a:lnTo>
                  <a:lnTo>
                    <a:pt x="1055" y="255871"/>
                  </a:lnTo>
                  <a:lnTo>
                    <a:pt x="2982" y="269685"/>
                  </a:lnTo>
                  <a:lnTo>
                    <a:pt x="10506" y="3303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1597630" y="1222283"/>
              <a:ext cx="6345" cy="220232"/>
            </a:xfrm>
            <a:custGeom>
              <a:avLst/>
              <a:gdLst/>
              <a:ahLst/>
              <a:cxnLst/>
              <a:rect l="0" t="0" r="0" b="0"/>
              <a:pathLst>
                <a:path w="6345" h="220232">
                  <a:moveTo>
                    <a:pt x="0" y="0"/>
                  </a:moveTo>
                  <a:lnTo>
                    <a:pt x="0" y="23382"/>
                  </a:lnTo>
                  <a:lnTo>
                    <a:pt x="1224" y="35164"/>
                  </a:lnTo>
                  <a:lnTo>
                    <a:pt x="3263" y="47913"/>
                  </a:lnTo>
                  <a:lnTo>
                    <a:pt x="5846" y="61306"/>
                  </a:lnTo>
                  <a:lnTo>
                    <a:pt x="6344" y="75129"/>
                  </a:lnTo>
                  <a:lnTo>
                    <a:pt x="5453" y="89238"/>
                  </a:lnTo>
                  <a:lnTo>
                    <a:pt x="3635" y="103538"/>
                  </a:lnTo>
                  <a:lnTo>
                    <a:pt x="2424" y="117966"/>
                  </a:lnTo>
                  <a:lnTo>
                    <a:pt x="1616" y="132478"/>
                  </a:lnTo>
                  <a:lnTo>
                    <a:pt x="718" y="161654"/>
                  </a:lnTo>
                  <a:lnTo>
                    <a:pt x="0" y="2202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1531561" y="1310375"/>
              <a:ext cx="143151" cy="22024"/>
            </a:xfrm>
            <a:custGeom>
              <a:avLst/>
              <a:gdLst/>
              <a:ahLst/>
              <a:cxnLst/>
              <a:rect l="0" t="0" r="0" b="0"/>
              <a:pathLst>
                <a:path w="143151" h="22024">
                  <a:moveTo>
                    <a:pt x="0" y="22023"/>
                  </a:moveTo>
                  <a:lnTo>
                    <a:pt x="23382" y="16178"/>
                  </a:lnTo>
                  <a:lnTo>
                    <a:pt x="51176" y="10045"/>
                  </a:lnTo>
                  <a:lnTo>
                    <a:pt x="67152" y="6697"/>
                  </a:lnTo>
                  <a:lnTo>
                    <a:pt x="82696" y="4465"/>
                  </a:lnTo>
                  <a:lnTo>
                    <a:pt x="97954" y="2977"/>
                  </a:lnTo>
                  <a:lnTo>
                    <a:pt x="14315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1806850" y="1181298"/>
              <a:ext cx="156804" cy="292738"/>
            </a:xfrm>
            <a:custGeom>
              <a:avLst/>
              <a:gdLst/>
              <a:ahLst/>
              <a:cxnLst/>
              <a:rect l="0" t="0" r="0" b="0"/>
              <a:pathLst>
                <a:path w="156804" h="292738">
                  <a:moveTo>
                    <a:pt x="33034" y="18962"/>
                  </a:moveTo>
                  <a:lnTo>
                    <a:pt x="50571" y="7270"/>
                  </a:lnTo>
                  <a:lnTo>
                    <a:pt x="60631" y="3826"/>
                  </a:lnTo>
                  <a:lnTo>
                    <a:pt x="72232" y="1530"/>
                  </a:lnTo>
                  <a:lnTo>
                    <a:pt x="84860" y="0"/>
                  </a:lnTo>
                  <a:lnTo>
                    <a:pt x="98172" y="1426"/>
                  </a:lnTo>
                  <a:lnTo>
                    <a:pt x="111941" y="4824"/>
                  </a:lnTo>
                  <a:lnTo>
                    <a:pt x="126015" y="9537"/>
                  </a:lnTo>
                  <a:lnTo>
                    <a:pt x="134174" y="17573"/>
                  </a:lnTo>
                  <a:lnTo>
                    <a:pt x="138389" y="27824"/>
                  </a:lnTo>
                  <a:lnTo>
                    <a:pt x="139976" y="39552"/>
                  </a:lnTo>
                  <a:lnTo>
                    <a:pt x="137364" y="51041"/>
                  </a:lnTo>
                  <a:lnTo>
                    <a:pt x="131951" y="62371"/>
                  </a:lnTo>
                  <a:lnTo>
                    <a:pt x="124673" y="73595"/>
                  </a:lnTo>
                  <a:lnTo>
                    <a:pt x="116150" y="82301"/>
                  </a:lnTo>
                  <a:lnTo>
                    <a:pt x="106797" y="89328"/>
                  </a:lnTo>
                  <a:lnTo>
                    <a:pt x="96892" y="95237"/>
                  </a:lnTo>
                  <a:lnTo>
                    <a:pt x="86618" y="100400"/>
                  </a:lnTo>
                  <a:lnTo>
                    <a:pt x="76098" y="105065"/>
                  </a:lnTo>
                  <a:lnTo>
                    <a:pt x="65414" y="109398"/>
                  </a:lnTo>
                  <a:lnTo>
                    <a:pt x="63185" y="112287"/>
                  </a:lnTo>
                  <a:lnTo>
                    <a:pt x="66594" y="114214"/>
                  </a:lnTo>
                  <a:lnTo>
                    <a:pt x="73760" y="115498"/>
                  </a:lnTo>
                  <a:lnTo>
                    <a:pt x="82208" y="118801"/>
                  </a:lnTo>
                  <a:lnTo>
                    <a:pt x="91510" y="123450"/>
                  </a:lnTo>
                  <a:lnTo>
                    <a:pt x="101383" y="128996"/>
                  </a:lnTo>
                  <a:lnTo>
                    <a:pt x="111635" y="135141"/>
                  </a:lnTo>
                  <a:lnTo>
                    <a:pt x="132814" y="148493"/>
                  </a:lnTo>
                  <a:lnTo>
                    <a:pt x="141153" y="156703"/>
                  </a:lnTo>
                  <a:lnTo>
                    <a:pt x="147936" y="165847"/>
                  </a:lnTo>
                  <a:lnTo>
                    <a:pt x="153682" y="175614"/>
                  </a:lnTo>
                  <a:lnTo>
                    <a:pt x="156289" y="187019"/>
                  </a:lnTo>
                  <a:lnTo>
                    <a:pt x="156803" y="199516"/>
                  </a:lnTo>
                  <a:lnTo>
                    <a:pt x="155923" y="212742"/>
                  </a:lnTo>
                  <a:lnTo>
                    <a:pt x="154112" y="225229"/>
                  </a:lnTo>
                  <a:lnTo>
                    <a:pt x="151682" y="237225"/>
                  </a:lnTo>
                  <a:lnTo>
                    <a:pt x="148838" y="248892"/>
                  </a:lnTo>
                  <a:lnTo>
                    <a:pt x="143271" y="259118"/>
                  </a:lnTo>
                  <a:lnTo>
                    <a:pt x="135890" y="268382"/>
                  </a:lnTo>
                  <a:lnTo>
                    <a:pt x="127298" y="277005"/>
                  </a:lnTo>
                  <a:lnTo>
                    <a:pt x="116677" y="282753"/>
                  </a:lnTo>
                  <a:lnTo>
                    <a:pt x="104702" y="286586"/>
                  </a:lnTo>
                  <a:lnTo>
                    <a:pt x="91824" y="289141"/>
                  </a:lnTo>
                  <a:lnTo>
                    <a:pt x="78345" y="290844"/>
                  </a:lnTo>
                  <a:lnTo>
                    <a:pt x="64465" y="291980"/>
                  </a:lnTo>
                  <a:lnTo>
                    <a:pt x="50318" y="292737"/>
                  </a:lnTo>
                  <a:lnTo>
                    <a:pt x="38439" y="290794"/>
                  </a:lnTo>
                  <a:lnTo>
                    <a:pt x="28073" y="287053"/>
                  </a:lnTo>
                  <a:lnTo>
                    <a:pt x="0" y="2722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2088055" y="1288352"/>
              <a:ext cx="161843" cy="231244"/>
            </a:xfrm>
            <a:custGeom>
              <a:avLst/>
              <a:gdLst/>
              <a:ahLst/>
              <a:cxnLst/>
              <a:rect l="0" t="0" r="0" b="0"/>
              <a:pathLst>
                <a:path w="161843" h="231244">
                  <a:moveTo>
                    <a:pt x="38130" y="0"/>
                  </a:moveTo>
                  <a:lnTo>
                    <a:pt x="108917" y="0"/>
                  </a:lnTo>
                  <a:lnTo>
                    <a:pt x="123250" y="1224"/>
                  </a:lnTo>
                  <a:lnTo>
                    <a:pt x="137700" y="3263"/>
                  </a:lnTo>
                  <a:lnTo>
                    <a:pt x="152227" y="5846"/>
                  </a:lnTo>
                  <a:lnTo>
                    <a:pt x="159464" y="11238"/>
                  </a:lnTo>
                  <a:lnTo>
                    <a:pt x="161842" y="18504"/>
                  </a:lnTo>
                  <a:lnTo>
                    <a:pt x="160980" y="27018"/>
                  </a:lnTo>
                  <a:lnTo>
                    <a:pt x="157959" y="35141"/>
                  </a:lnTo>
                  <a:lnTo>
                    <a:pt x="153498" y="43004"/>
                  </a:lnTo>
                  <a:lnTo>
                    <a:pt x="148076" y="50692"/>
                  </a:lnTo>
                  <a:lnTo>
                    <a:pt x="142015" y="58265"/>
                  </a:lnTo>
                  <a:lnTo>
                    <a:pt x="135528" y="65761"/>
                  </a:lnTo>
                  <a:lnTo>
                    <a:pt x="128756" y="73205"/>
                  </a:lnTo>
                  <a:lnTo>
                    <a:pt x="120570" y="80614"/>
                  </a:lnTo>
                  <a:lnTo>
                    <a:pt x="111443" y="88001"/>
                  </a:lnTo>
                  <a:lnTo>
                    <a:pt x="101687" y="95373"/>
                  </a:lnTo>
                  <a:lnTo>
                    <a:pt x="92737" y="102734"/>
                  </a:lnTo>
                  <a:lnTo>
                    <a:pt x="84323" y="110089"/>
                  </a:lnTo>
                  <a:lnTo>
                    <a:pt x="76266" y="117439"/>
                  </a:lnTo>
                  <a:lnTo>
                    <a:pt x="60789" y="132131"/>
                  </a:lnTo>
                  <a:lnTo>
                    <a:pt x="53236" y="139474"/>
                  </a:lnTo>
                  <a:lnTo>
                    <a:pt x="45754" y="148041"/>
                  </a:lnTo>
                  <a:lnTo>
                    <a:pt x="38318" y="157422"/>
                  </a:lnTo>
                  <a:lnTo>
                    <a:pt x="30915" y="167347"/>
                  </a:lnTo>
                  <a:lnTo>
                    <a:pt x="22308" y="176411"/>
                  </a:lnTo>
                  <a:lnTo>
                    <a:pt x="12900" y="184900"/>
                  </a:lnTo>
                  <a:lnTo>
                    <a:pt x="2958" y="193007"/>
                  </a:lnTo>
                  <a:lnTo>
                    <a:pt x="0" y="199635"/>
                  </a:lnTo>
                  <a:lnTo>
                    <a:pt x="1698" y="205277"/>
                  </a:lnTo>
                  <a:lnTo>
                    <a:pt x="6501" y="210262"/>
                  </a:lnTo>
                  <a:lnTo>
                    <a:pt x="14597" y="213585"/>
                  </a:lnTo>
                  <a:lnTo>
                    <a:pt x="24889" y="215800"/>
                  </a:lnTo>
                  <a:lnTo>
                    <a:pt x="36643" y="217277"/>
                  </a:lnTo>
                  <a:lnTo>
                    <a:pt x="49374" y="218262"/>
                  </a:lnTo>
                  <a:lnTo>
                    <a:pt x="62755" y="218918"/>
                  </a:lnTo>
                  <a:lnTo>
                    <a:pt x="76570" y="219356"/>
                  </a:lnTo>
                  <a:lnTo>
                    <a:pt x="89450" y="220871"/>
                  </a:lnTo>
                  <a:lnTo>
                    <a:pt x="148246" y="2312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2071127" y="1409479"/>
              <a:ext cx="154163" cy="11013"/>
            </a:xfrm>
            <a:custGeom>
              <a:avLst/>
              <a:gdLst/>
              <a:ahLst/>
              <a:cxnLst/>
              <a:rect l="0" t="0" r="0" b="0"/>
              <a:pathLst>
                <a:path w="154163" h="11013">
                  <a:moveTo>
                    <a:pt x="0" y="0"/>
                  </a:moveTo>
                  <a:lnTo>
                    <a:pt x="61306" y="0"/>
                  </a:lnTo>
                  <a:lnTo>
                    <a:pt x="73906" y="1224"/>
                  </a:lnTo>
                  <a:lnTo>
                    <a:pt x="85976" y="3263"/>
                  </a:lnTo>
                  <a:lnTo>
                    <a:pt x="154162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467543" y="1398468"/>
              <a:ext cx="143152" cy="11012"/>
            </a:xfrm>
            <a:custGeom>
              <a:avLst/>
              <a:gdLst/>
              <a:ahLst/>
              <a:cxnLst/>
              <a:rect l="0" t="0" r="0" b="0"/>
              <a:pathLst>
                <a:path w="143152" h="11012">
                  <a:moveTo>
                    <a:pt x="0" y="11011"/>
                  </a:moveTo>
                  <a:lnTo>
                    <a:pt x="17537" y="5166"/>
                  </a:lnTo>
                  <a:lnTo>
                    <a:pt x="27597" y="3444"/>
                  </a:lnTo>
                  <a:lnTo>
                    <a:pt x="39198" y="2296"/>
                  </a:lnTo>
                  <a:lnTo>
                    <a:pt x="51826" y="1530"/>
                  </a:lnTo>
                  <a:lnTo>
                    <a:pt x="78907" y="680"/>
                  </a:lnTo>
                  <a:lnTo>
                    <a:pt x="14315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500578" y="1464537"/>
              <a:ext cx="121128" cy="1"/>
            </a:xfrm>
            <a:custGeom>
              <a:avLst/>
              <a:gdLst/>
              <a:ahLst/>
              <a:cxnLst/>
              <a:rect l="0" t="0" r="0" b="0"/>
              <a:pathLst>
                <a:path w="121128" h="1">
                  <a:moveTo>
                    <a:pt x="0" y="0"/>
                  </a:moveTo>
                  <a:lnTo>
                    <a:pt x="12112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819913" y="1264533"/>
              <a:ext cx="231244" cy="255063"/>
            </a:xfrm>
            <a:custGeom>
              <a:avLst/>
              <a:gdLst/>
              <a:ahLst/>
              <a:cxnLst/>
              <a:rect l="0" t="0" r="0" b="0"/>
              <a:pathLst>
                <a:path w="231244" h="255063">
                  <a:moveTo>
                    <a:pt x="0" y="34831"/>
                  </a:moveTo>
                  <a:lnTo>
                    <a:pt x="17537" y="23139"/>
                  </a:lnTo>
                  <a:lnTo>
                    <a:pt x="27597" y="17248"/>
                  </a:lnTo>
                  <a:lnTo>
                    <a:pt x="39198" y="10874"/>
                  </a:lnTo>
                  <a:lnTo>
                    <a:pt x="51826" y="4178"/>
                  </a:lnTo>
                  <a:lnTo>
                    <a:pt x="66362" y="937"/>
                  </a:lnTo>
                  <a:lnTo>
                    <a:pt x="82170" y="0"/>
                  </a:lnTo>
                  <a:lnTo>
                    <a:pt x="98827" y="598"/>
                  </a:lnTo>
                  <a:lnTo>
                    <a:pt x="112378" y="3445"/>
                  </a:lnTo>
                  <a:lnTo>
                    <a:pt x="123859" y="7789"/>
                  </a:lnTo>
                  <a:lnTo>
                    <a:pt x="133960" y="13132"/>
                  </a:lnTo>
                  <a:lnTo>
                    <a:pt x="141918" y="20365"/>
                  </a:lnTo>
                  <a:lnTo>
                    <a:pt x="148446" y="28858"/>
                  </a:lnTo>
                  <a:lnTo>
                    <a:pt x="154022" y="38190"/>
                  </a:lnTo>
                  <a:lnTo>
                    <a:pt x="156516" y="49305"/>
                  </a:lnTo>
                  <a:lnTo>
                    <a:pt x="156955" y="61609"/>
                  </a:lnTo>
                  <a:lnTo>
                    <a:pt x="156024" y="74706"/>
                  </a:lnTo>
                  <a:lnTo>
                    <a:pt x="152956" y="88332"/>
                  </a:lnTo>
                  <a:lnTo>
                    <a:pt x="148464" y="102309"/>
                  </a:lnTo>
                  <a:lnTo>
                    <a:pt x="143023" y="116521"/>
                  </a:lnTo>
                  <a:lnTo>
                    <a:pt x="135724" y="129667"/>
                  </a:lnTo>
                  <a:lnTo>
                    <a:pt x="127188" y="142101"/>
                  </a:lnTo>
                  <a:lnTo>
                    <a:pt x="117827" y="154061"/>
                  </a:lnTo>
                  <a:lnTo>
                    <a:pt x="109139" y="164481"/>
                  </a:lnTo>
                  <a:lnTo>
                    <a:pt x="100900" y="173875"/>
                  </a:lnTo>
                  <a:lnTo>
                    <a:pt x="92961" y="182585"/>
                  </a:lnTo>
                  <a:lnTo>
                    <a:pt x="74351" y="202050"/>
                  </a:lnTo>
                  <a:lnTo>
                    <a:pt x="38341" y="238609"/>
                  </a:lnTo>
                  <a:lnTo>
                    <a:pt x="37796" y="244093"/>
                  </a:lnTo>
                  <a:lnTo>
                    <a:pt x="42327" y="247750"/>
                  </a:lnTo>
                  <a:lnTo>
                    <a:pt x="50241" y="250187"/>
                  </a:lnTo>
                  <a:lnTo>
                    <a:pt x="61635" y="251812"/>
                  </a:lnTo>
                  <a:lnTo>
                    <a:pt x="75348" y="252895"/>
                  </a:lnTo>
                  <a:lnTo>
                    <a:pt x="90608" y="253618"/>
                  </a:lnTo>
                  <a:lnTo>
                    <a:pt x="123877" y="254420"/>
                  </a:lnTo>
                  <a:lnTo>
                    <a:pt x="231243" y="2550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3139154" y="1247197"/>
              <a:ext cx="143246" cy="305434"/>
            </a:xfrm>
            <a:custGeom>
              <a:avLst/>
              <a:gdLst/>
              <a:ahLst/>
              <a:cxnLst/>
              <a:rect l="0" t="0" r="0" b="0"/>
              <a:pathLst>
                <a:path w="143246" h="305434">
                  <a:moveTo>
                    <a:pt x="143245" y="41155"/>
                  </a:moveTo>
                  <a:lnTo>
                    <a:pt x="131554" y="23618"/>
                  </a:lnTo>
                  <a:lnTo>
                    <a:pt x="124439" y="17229"/>
                  </a:lnTo>
                  <a:lnTo>
                    <a:pt x="116026" y="11746"/>
                  </a:lnTo>
                  <a:lnTo>
                    <a:pt x="106746" y="6867"/>
                  </a:lnTo>
                  <a:lnTo>
                    <a:pt x="95666" y="3614"/>
                  </a:lnTo>
                  <a:lnTo>
                    <a:pt x="83385" y="1446"/>
                  </a:lnTo>
                  <a:lnTo>
                    <a:pt x="70304" y="0"/>
                  </a:lnTo>
                  <a:lnTo>
                    <a:pt x="57912" y="260"/>
                  </a:lnTo>
                  <a:lnTo>
                    <a:pt x="45981" y="1657"/>
                  </a:lnTo>
                  <a:lnTo>
                    <a:pt x="34356" y="3811"/>
                  </a:lnTo>
                  <a:lnTo>
                    <a:pt x="24159" y="8918"/>
                  </a:lnTo>
                  <a:lnTo>
                    <a:pt x="14914" y="15993"/>
                  </a:lnTo>
                  <a:lnTo>
                    <a:pt x="6304" y="24381"/>
                  </a:lnTo>
                  <a:lnTo>
                    <a:pt x="1787" y="33643"/>
                  </a:lnTo>
                  <a:lnTo>
                    <a:pt x="0" y="43488"/>
                  </a:lnTo>
                  <a:lnTo>
                    <a:pt x="31" y="53722"/>
                  </a:lnTo>
                  <a:lnTo>
                    <a:pt x="4947" y="61768"/>
                  </a:lnTo>
                  <a:lnTo>
                    <a:pt x="13117" y="68356"/>
                  </a:lnTo>
                  <a:lnTo>
                    <a:pt x="23459" y="73971"/>
                  </a:lnTo>
                  <a:lnTo>
                    <a:pt x="34024" y="75267"/>
                  </a:lnTo>
                  <a:lnTo>
                    <a:pt x="44737" y="73685"/>
                  </a:lnTo>
                  <a:lnTo>
                    <a:pt x="55550" y="70183"/>
                  </a:lnTo>
                  <a:lnTo>
                    <a:pt x="65206" y="65401"/>
                  </a:lnTo>
                  <a:lnTo>
                    <a:pt x="74089" y="59766"/>
                  </a:lnTo>
                  <a:lnTo>
                    <a:pt x="82459" y="53562"/>
                  </a:lnTo>
                  <a:lnTo>
                    <a:pt x="90486" y="45756"/>
                  </a:lnTo>
                  <a:lnTo>
                    <a:pt x="98284" y="36881"/>
                  </a:lnTo>
                  <a:lnTo>
                    <a:pt x="105930" y="27294"/>
                  </a:lnTo>
                  <a:lnTo>
                    <a:pt x="113474" y="24574"/>
                  </a:lnTo>
                  <a:lnTo>
                    <a:pt x="120951" y="26430"/>
                  </a:lnTo>
                  <a:lnTo>
                    <a:pt x="128382" y="31339"/>
                  </a:lnTo>
                  <a:lnTo>
                    <a:pt x="132113" y="38281"/>
                  </a:lnTo>
                  <a:lnTo>
                    <a:pt x="133377" y="46580"/>
                  </a:lnTo>
                  <a:lnTo>
                    <a:pt x="132996" y="55783"/>
                  </a:lnTo>
                  <a:lnTo>
                    <a:pt x="132572" y="79060"/>
                  </a:lnTo>
                  <a:lnTo>
                    <a:pt x="132300" y="139726"/>
                  </a:lnTo>
                  <a:lnTo>
                    <a:pt x="131054" y="155809"/>
                  </a:lnTo>
                  <a:lnTo>
                    <a:pt x="129001" y="171426"/>
                  </a:lnTo>
                  <a:lnTo>
                    <a:pt x="126408" y="186730"/>
                  </a:lnTo>
                  <a:lnTo>
                    <a:pt x="125903" y="203051"/>
                  </a:lnTo>
                  <a:lnTo>
                    <a:pt x="126790" y="220049"/>
                  </a:lnTo>
                  <a:lnTo>
                    <a:pt x="128604" y="237499"/>
                  </a:lnTo>
                  <a:lnTo>
                    <a:pt x="131037" y="252802"/>
                  </a:lnTo>
                  <a:lnTo>
                    <a:pt x="133883" y="266675"/>
                  </a:lnTo>
                  <a:lnTo>
                    <a:pt x="143245" y="30543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320289" y="1734503"/>
              <a:ext cx="124308" cy="324659"/>
            </a:xfrm>
            <a:custGeom>
              <a:avLst/>
              <a:gdLst/>
              <a:ahLst/>
              <a:cxnLst/>
              <a:rect l="0" t="0" r="0" b="0"/>
              <a:pathLst>
                <a:path w="124308" h="324659">
                  <a:moveTo>
                    <a:pt x="0" y="16335"/>
                  </a:moveTo>
                  <a:lnTo>
                    <a:pt x="17537" y="10489"/>
                  </a:lnTo>
                  <a:lnTo>
                    <a:pt x="27597" y="7544"/>
                  </a:lnTo>
                  <a:lnTo>
                    <a:pt x="51825" y="1008"/>
                  </a:lnTo>
                  <a:lnTo>
                    <a:pt x="66361" y="0"/>
                  </a:lnTo>
                  <a:lnTo>
                    <a:pt x="82170" y="550"/>
                  </a:lnTo>
                  <a:lnTo>
                    <a:pt x="98826" y="2141"/>
                  </a:lnTo>
                  <a:lnTo>
                    <a:pt x="109930" y="8096"/>
                  </a:lnTo>
                  <a:lnTo>
                    <a:pt x="117333" y="16960"/>
                  </a:lnTo>
                  <a:lnTo>
                    <a:pt x="122268" y="27763"/>
                  </a:lnTo>
                  <a:lnTo>
                    <a:pt x="123112" y="38636"/>
                  </a:lnTo>
                  <a:lnTo>
                    <a:pt x="121227" y="49554"/>
                  </a:lnTo>
                  <a:lnTo>
                    <a:pt x="117523" y="60504"/>
                  </a:lnTo>
                  <a:lnTo>
                    <a:pt x="112607" y="70251"/>
                  </a:lnTo>
                  <a:lnTo>
                    <a:pt x="106882" y="79196"/>
                  </a:lnTo>
                  <a:lnTo>
                    <a:pt x="100619" y="87606"/>
                  </a:lnTo>
                  <a:lnTo>
                    <a:pt x="92773" y="94437"/>
                  </a:lnTo>
                  <a:lnTo>
                    <a:pt x="83872" y="100214"/>
                  </a:lnTo>
                  <a:lnTo>
                    <a:pt x="74267" y="105289"/>
                  </a:lnTo>
                  <a:lnTo>
                    <a:pt x="64194" y="109896"/>
                  </a:lnTo>
                  <a:lnTo>
                    <a:pt x="53807" y="114190"/>
                  </a:lnTo>
                  <a:lnTo>
                    <a:pt x="43213" y="118277"/>
                  </a:lnTo>
                  <a:lnTo>
                    <a:pt x="39820" y="119778"/>
                  </a:lnTo>
                  <a:lnTo>
                    <a:pt x="41229" y="119555"/>
                  </a:lnTo>
                  <a:lnTo>
                    <a:pt x="45838" y="118183"/>
                  </a:lnTo>
                  <a:lnTo>
                    <a:pt x="53806" y="118492"/>
                  </a:lnTo>
                  <a:lnTo>
                    <a:pt x="64011" y="119921"/>
                  </a:lnTo>
                  <a:lnTo>
                    <a:pt x="75709" y="122098"/>
                  </a:lnTo>
                  <a:lnTo>
                    <a:pt x="85954" y="128442"/>
                  </a:lnTo>
                  <a:lnTo>
                    <a:pt x="95232" y="137566"/>
                  </a:lnTo>
                  <a:lnTo>
                    <a:pt x="103863" y="148543"/>
                  </a:lnTo>
                  <a:lnTo>
                    <a:pt x="110842" y="159531"/>
                  </a:lnTo>
                  <a:lnTo>
                    <a:pt x="116717" y="170528"/>
                  </a:lnTo>
                  <a:lnTo>
                    <a:pt x="121858" y="181529"/>
                  </a:lnTo>
                  <a:lnTo>
                    <a:pt x="124061" y="193757"/>
                  </a:lnTo>
                  <a:lnTo>
                    <a:pt x="124307" y="206803"/>
                  </a:lnTo>
                  <a:lnTo>
                    <a:pt x="123247" y="220395"/>
                  </a:lnTo>
                  <a:lnTo>
                    <a:pt x="121317" y="233126"/>
                  </a:lnTo>
                  <a:lnTo>
                    <a:pt x="118807" y="245284"/>
                  </a:lnTo>
                  <a:lnTo>
                    <a:pt x="115910" y="257060"/>
                  </a:lnTo>
                  <a:lnTo>
                    <a:pt x="111531" y="268581"/>
                  </a:lnTo>
                  <a:lnTo>
                    <a:pt x="106165" y="279933"/>
                  </a:lnTo>
                  <a:lnTo>
                    <a:pt x="100141" y="291171"/>
                  </a:lnTo>
                  <a:lnTo>
                    <a:pt x="92454" y="299886"/>
                  </a:lnTo>
                  <a:lnTo>
                    <a:pt x="83659" y="306920"/>
                  </a:lnTo>
                  <a:lnTo>
                    <a:pt x="74126" y="312833"/>
                  </a:lnTo>
                  <a:lnTo>
                    <a:pt x="64099" y="317998"/>
                  </a:lnTo>
                  <a:lnTo>
                    <a:pt x="53744" y="322665"/>
                  </a:lnTo>
                  <a:lnTo>
                    <a:pt x="11012" y="3246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539000" y="1853003"/>
              <a:ext cx="122648" cy="239194"/>
            </a:xfrm>
            <a:custGeom>
              <a:avLst/>
              <a:gdLst/>
              <a:ahLst/>
              <a:cxnLst/>
              <a:rect l="0" t="0" r="0" b="0"/>
              <a:pathLst>
                <a:path w="122648" h="239194">
                  <a:moveTo>
                    <a:pt x="12532" y="18962"/>
                  </a:moveTo>
                  <a:lnTo>
                    <a:pt x="24223" y="7271"/>
                  </a:lnTo>
                  <a:lnTo>
                    <a:pt x="32561" y="3827"/>
                  </a:lnTo>
                  <a:lnTo>
                    <a:pt x="43014" y="1531"/>
                  </a:lnTo>
                  <a:lnTo>
                    <a:pt x="54876" y="0"/>
                  </a:lnTo>
                  <a:lnTo>
                    <a:pt x="65232" y="1427"/>
                  </a:lnTo>
                  <a:lnTo>
                    <a:pt x="74582" y="4825"/>
                  </a:lnTo>
                  <a:lnTo>
                    <a:pt x="83263" y="9537"/>
                  </a:lnTo>
                  <a:lnTo>
                    <a:pt x="89050" y="17573"/>
                  </a:lnTo>
                  <a:lnTo>
                    <a:pt x="92908" y="27824"/>
                  </a:lnTo>
                  <a:lnTo>
                    <a:pt x="95480" y="39552"/>
                  </a:lnTo>
                  <a:lnTo>
                    <a:pt x="95971" y="51041"/>
                  </a:lnTo>
                  <a:lnTo>
                    <a:pt x="95075" y="62371"/>
                  </a:lnTo>
                  <a:lnTo>
                    <a:pt x="93255" y="73595"/>
                  </a:lnTo>
                  <a:lnTo>
                    <a:pt x="89594" y="84748"/>
                  </a:lnTo>
                  <a:lnTo>
                    <a:pt x="84706" y="95854"/>
                  </a:lnTo>
                  <a:lnTo>
                    <a:pt x="79001" y="106929"/>
                  </a:lnTo>
                  <a:lnTo>
                    <a:pt x="72750" y="117982"/>
                  </a:lnTo>
                  <a:lnTo>
                    <a:pt x="66136" y="129022"/>
                  </a:lnTo>
                  <a:lnTo>
                    <a:pt x="59279" y="140052"/>
                  </a:lnTo>
                  <a:lnTo>
                    <a:pt x="52261" y="149852"/>
                  </a:lnTo>
                  <a:lnTo>
                    <a:pt x="45136" y="158833"/>
                  </a:lnTo>
                  <a:lnTo>
                    <a:pt x="37938" y="167267"/>
                  </a:lnTo>
                  <a:lnTo>
                    <a:pt x="30693" y="176560"/>
                  </a:lnTo>
                  <a:lnTo>
                    <a:pt x="23416" y="186426"/>
                  </a:lnTo>
                  <a:lnTo>
                    <a:pt x="16117" y="196674"/>
                  </a:lnTo>
                  <a:lnTo>
                    <a:pt x="10028" y="207177"/>
                  </a:lnTo>
                  <a:lnTo>
                    <a:pt x="4745" y="217849"/>
                  </a:lnTo>
                  <a:lnTo>
                    <a:pt x="0" y="228634"/>
                  </a:lnTo>
                  <a:lnTo>
                    <a:pt x="507" y="234601"/>
                  </a:lnTo>
                  <a:lnTo>
                    <a:pt x="4515" y="237355"/>
                  </a:lnTo>
                  <a:lnTo>
                    <a:pt x="10858" y="237968"/>
                  </a:lnTo>
                  <a:lnTo>
                    <a:pt x="21204" y="238376"/>
                  </a:lnTo>
                  <a:lnTo>
                    <a:pt x="49013" y="238830"/>
                  </a:lnTo>
                  <a:lnTo>
                    <a:pt x="62546" y="237727"/>
                  </a:lnTo>
                  <a:lnTo>
                    <a:pt x="75239" y="235769"/>
                  </a:lnTo>
                  <a:lnTo>
                    <a:pt x="122647" y="2391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529509" y="1993092"/>
              <a:ext cx="110116" cy="1"/>
            </a:xfrm>
            <a:custGeom>
              <a:avLst/>
              <a:gdLst/>
              <a:ahLst/>
              <a:cxnLst/>
              <a:rect l="0" t="0" r="0" b="0"/>
              <a:pathLst>
                <a:path w="110116" h="1">
                  <a:moveTo>
                    <a:pt x="0" y="0"/>
                  </a:moveTo>
                  <a:lnTo>
                    <a:pt x="11011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837832" y="1871965"/>
              <a:ext cx="11013" cy="209220"/>
            </a:xfrm>
            <a:custGeom>
              <a:avLst/>
              <a:gdLst/>
              <a:ahLst/>
              <a:cxnLst/>
              <a:rect l="0" t="0" r="0" b="0"/>
              <a:pathLst>
                <a:path w="11013" h="209220">
                  <a:moveTo>
                    <a:pt x="0" y="0"/>
                  </a:moveTo>
                  <a:lnTo>
                    <a:pt x="5846" y="23382"/>
                  </a:lnTo>
                  <a:lnTo>
                    <a:pt x="7568" y="36388"/>
                  </a:lnTo>
                  <a:lnTo>
                    <a:pt x="8716" y="51176"/>
                  </a:lnTo>
                  <a:lnTo>
                    <a:pt x="9481" y="67152"/>
                  </a:lnTo>
                  <a:lnTo>
                    <a:pt x="10332" y="97954"/>
                  </a:lnTo>
                  <a:lnTo>
                    <a:pt x="11012" y="20921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804798" y="1960057"/>
              <a:ext cx="121128" cy="1"/>
            </a:xfrm>
            <a:custGeom>
              <a:avLst/>
              <a:gdLst/>
              <a:ahLst/>
              <a:cxnLst/>
              <a:rect l="0" t="0" r="0" b="0"/>
              <a:pathLst>
                <a:path w="121128" h="1">
                  <a:moveTo>
                    <a:pt x="0" y="0"/>
                  </a:moveTo>
                  <a:lnTo>
                    <a:pt x="12112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1058064" y="1887568"/>
              <a:ext cx="187197" cy="226652"/>
            </a:xfrm>
            <a:custGeom>
              <a:avLst/>
              <a:gdLst/>
              <a:ahLst/>
              <a:cxnLst/>
              <a:rect l="0" t="0" r="0" b="0"/>
              <a:pathLst>
                <a:path w="187197" h="226652">
                  <a:moveTo>
                    <a:pt x="0" y="28443"/>
                  </a:moveTo>
                  <a:lnTo>
                    <a:pt x="5845" y="10906"/>
                  </a:lnTo>
                  <a:lnTo>
                    <a:pt x="12461" y="5740"/>
                  </a:lnTo>
                  <a:lnTo>
                    <a:pt x="21766" y="2296"/>
                  </a:lnTo>
                  <a:lnTo>
                    <a:pt x="32863" y="0"/>
                  </a:lnTo>
                  <a:lnTo>
                    <a:pt x="42708" y="2140"/>
                  </a:lnTo>
                  <a:lnTo>
                    <a:pt x="51719" y="7237"/>
                  </a:lnTo>
                  <a:lnTo>
                    <a:pt x="60173" y="14306"/>
                  </a:lnTo>
                  <a:lnTo>
                    <a:pt x="68256" y="22689"/>
                  </a:lnTo>
                  <a:lnTo>
                    <a:pt x="76091" y="31948"/>
                  </a:lnTo>
                  <a:lnTo>
                    <a:pt x="83762" y="41791"/>
                  </a:lnTo>
                  <a:lnTo>
                    <a:pt x="90100" y="53248"/>
                  </a:lnTo>
                  <a:lnTo>
                    <a:pt x="95548" y="65779"/>
                  </a:lnTo>
                  <a:lnTo>
                    <a:pt x="100404" y="79027"/>
                  </a:lnTo>
                  <a:lnTo>
                    <a:pt x="106088" y="92754"/>
                  </a:lnTo>
                  <a:lnTo>
                    <a:pt x="112324" y="106799"/>
                  </a:lnTo>
                  <a:lnTo>
                    <a:pt x="118929" y="121056"/>
                  </a:lnTo>
                  <a:lnTo>
                    <a:pt x="124556" y="134231"/>
                  </a:lnTo>
                  <a:lnTo>
                    <a:pt x="129530" y="146685"/>
                  </a:lnTo>
                  <a:lnTo>
                    <a:pt x="134070" y="158659"/>
                  </a:lnTo>
                  <a:lnTo>
                    <a:pt x="139544" y="170311"/>
                  </a:lnTo>
                  <a:lnTo>
                    <a:pt x="145640" y="181750"/>
                  </a:lnTo>
                  <a:lnTo>
                    <a:pt x="187196" y="2266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1080087" y="1905000"/>
              <a:ext cx="132140" cy="198209"/>
            </a:xfrm>
            <a:custGeom>
              <a:avLst/>
              <a:gdLst/>
              <a:ahLst/>
              <a:cxnLst/>
              <a:rect l="0" t="0" r="0" b="0"/>
              <a:pathLst>
                <a:path w="132140" h="198209">
                  <a:moveTo>
                    <a:pt x="132139" y="0"/>
                  </a:moveTo>
                  <a:lnTo>
                    <a:pt x="120447" y="17536"/>
                  </a:lnTo>
                  <a:lnTo>
                    <a:pt x="114556" y="27596"/>
                  </a:lnTo>
                  <a:lnTo>
                    <a:pt x="108182" y="39197"/>
                  </a:lnTo>
                  <a:lnTo>
                    <a:pt x="101485" y="51825"/>
                  </a:lnTo>
                  <a:lnTo>
                    <a:pt x="93351" y="63914"/>
                  </a:lnTo>
                  <a:lnTo>
                    <a:pt x="84257" y="75644"/>
                  </a:lnTo>
                  <a:lnTo>
                    <a:pt x="74524" y="87134"/>
                  </a:lnTo>
                  <a:lnTo>
                    <a:pt x="65588" y="98465"/>
                  </a:lnTo>
                  <a:lnTo>
                    <a:pt x="57184" y="109690"/>
                  </a:lnTo>
                  <a:lnTo>
                    <a:pt x="49134" y="120843"/>
                  </a:lnTo>
                  <a:lnTo>
                    <a:pt x="42544" y="131949"/>
                  </a:lnTo>
                  <a:lnTo>
                    <a:pt x="36927" y="143024"/>
                  </a:lnTo>
                  <a:lnTo>
                    <a:pt x="31959" y="154077"/>
                  </a:lnTo>
                  <a:lnTo>
                    <a:pt x="26200" y="163893"/>
                  </a:lnTo>
                  <a:lnTo>
                    <a:pt x="19914" y="172884"/>
                  </a:lnTo>
                  <a:lnTo>
                    <a:pt x="0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1443468" y="1971069"/>
              <a:ext cx="132140" cy="11012"/>
            </a:xfrm>
            <a:custGeom>
              <a:avLst/>
              <a:gdLst/>
              <a:ahLst/>
              <a:cxnLst/>
              <a:rect l="0" t="0" r="0" b="0"/>
              <a:pathLst>
                <a:path w="132140" h="11012">
                  <a:moveTo>
                    <a:pt x="0" y="11011"/>
                  </a:moveTo>
                  <a:lnTo>
                    <a:pt x="23383" y="5166"/>
                  </a:lnTo>
                  <a:lnTo>
                    <a:pt x="35165" y="3444"/>
                  </a:lnTo>
                  <a:lnTo>
                    <a:pt x="47914" y="2296"/>
                  </a:lnTo>
                  <a:lnTo>
                    <a:pt x="61307" y="1530"/>
                  </a:lnTo>
                  <a:lnTo>
                    <a:pt x="89239" y="680"/>
                  </a:lnTo>
                  <a:lnTo>
                    <a:pt x="13213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1718757" y="1835737"/>
              <a:ext cx="154163" cy="267472"/>
            </a:xfrm>
            <a:custGeom>
              <a:avLst/>
              <a:gdLst/>
              <a:ahLst/>
              <a:cxnLst/>
              <a:rect l="0" t="0" r="0" b="0"/>
              <a:pathLst>
                <a:path w="154163" h="267472">
                  <a:moveTo>
                    <a:pt x="0" y="47239"/>
                  </a:moveTo>
                  <a:lnTo>
                    <a:pt x="11692" y="29703"/>
                  </a:lnTo>
                  <a:lnTo>
                    <a:pt x="18806" y="23313"/>
                  </a:lnTo>
                  <a:lnTo>
                    <a:pt x="27219" y="17830"/>
                  </a:lnTo>
                  <a:lnTo>
                    <a:pt x="36499" y="12951"/>
                  </a:lnTo>
                  <a:lnTo>
                    <a:pt x="47579" y="8475"/>
                  </a:lnTo>
                  <a:lnTo>
                    <a:pt x="59860" y="4267"/>
                  </a:lnTo>
                  <a:lnTo>
                    <a:pt x="72942" y="239"/>
                  </a:lnTo>
                  <a:lnTo>
                    <a:pt x="84110" y="0"/>
                  </a:lnTo>
                  <a:lnTo>
                    <a:pt x="94002" y="2288"/>
                  </a:lnTo>
                  <a:lnTo>
                    <a:pt x="103044" y="6260"/>
                  </a:lnTo>
                  <a:lnTo>
                    <a:pt x="110295" y="12579"/>
                  </a:lnTo>
                  <a:lnTo>
                    <a:pt x="116353" y="20462"/>
                  </a:lnTo>
                  <a:lnTo>
                    <a:pt x="121615" y="29388"/>
                  </a:lnTo>
                  <a:lnTo>
                    <a:pt x="126347" y="39009"/>
                  </a:lnTo>
                  <a:lnTo>
                    <a:pt x="130724" y="49093"/>
                  </a:lnTo>
                  <a:lnTo>
                    <a:pt x="134866" y="59487"/>
                  </a:lnTo>
                  <a:lnTo>
                    <a:pt x="136404" y="71310"/>
                  </a:lnTo>
                  <a:lnTo>
                    <a:pt x="136206" y="84086"/>
                  </a:lnTo>
                  <a:lnTo>
                    <a:pt x="134850" y="97497"/>
                  </a:lnTo>
                  <a:lnTo>
                    <a:pt x="130276" y="111332"/>
                  </a:lnTo>
                  <a:lnTo>
                    <a:pt x="123556" y="125450"/>
                  </a:lnTo>
                  <a:lnTo>
                    <a:pt x="115405" y="139755"/>
                  </a:lnTo>
                  <a:lnTo>
                    <a:pt x="106301" y="154186"/>
                  </a:lnTo>
                  <a:lnTo>
                    <a:pt x="96561" y="168701"/>
                  </a:lnTo>
                  <a:lnTo>
                    <a:pt x="86397" y="183272"/>
                  </a:lnTo>
                  <a:lnTo>
                    <a:pt x="75951" y="196656"/>
                  </a:lnTo>
                  <a:lnTo>
                    <a:pt x="65316" y="209249"/>
                  </a:lnTo>
                  <a:lnTo>
                    <a:pt x="44935" y="231806"/>
                  </a:lnTo>
                  <a:lnTo>
                    <a:pt x="27720" y="249988"/>
                  </a:lnTo>
                  <a:lnTo>
                    <a:pt x="25821" y="254592"/>
                  </a:lnTo>
                  <a:lnTo>
                    <a:pt x="28226" y="256438"/>
                  </a:lnTo>
                  <a:lnTo>
                    <a:pt x="90571" y="256457"/>
                  </a:lnTo>
                  <a:lnTo>
                    <a:pt x="154162" y="2674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1972023" y="1982080"/>
              <a:ext cx="110117" cy="88094"/>
            </a:xfrm>
            <a:custGeom>
              <a:avLst/>
              <a:gdLst/>
              <a:ahLst/>
              <a:cxnLst/>
              <a:rect l="0" t="0" r="0" b="0"/>
              <a:pathLst>
                <a:path w="110117" h="88094">
                  <a:moveTo>
                    <a:pt x="0" y="0"/>
                  </a:moveTo>
                  <a:lnTo>
                    <a:pt x="11692" y="11692"/>
                  </a:lnTo>
                  <a:lnTo>
                    <a:pt x="17583" y="18806"/>
                  </a:lnTo>
                  <a:lnTo>
                    <a:pt x="23957" y="27220"/>
                  </a:lnTo>
                  <a:lnTo>
                    <a:pt x="30653" y="36499"/>
                  </a:lnTo>
                  <a:lnTo>
                    <a:pt x="38788" y="43909"/>
                  </a:lnTo>
                  <a:lnTo>
                    <a:pt x="47882" y="50073"/>
                  </a:lnTo>
                  <a:lnTo>
                    <a:pt x="57615" y="55405"/>
                  </a:lnTo>
                  <a:lnTo>
                    <a:pt x="66551" y="61407"/>
                  </a:lnTo>
                  <a:lnTo>
                    <a:pt x="74955" y="67855"/>
                  </a:lnTo>
                  <a:lnTo>
                    <a:pt x="110116" y="880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2075821" y="1960057"/>
              <a:ext cx="17330" cy="275290"/>
            </a:xfrm>
            <a:custGeom>
              <a:avLst/>
              <a:gdLst/>
              <a:ahLst/>
              <a:cxnLst/>
              <a:rect l="0" t="0" r="0" b="0"/>
              <a:pathLst>
                <a:path w="17330" h="275290">
                  <a:moveTo>
                    <a:pt x="17329" y="0"/>
                  </a:moveTo>
                  <a:lnTo>
                    <a:pt x="11484" y="23383"/>
                  </a:lnTo>
                  <a:lnTo>
                    <a:pt x="9762" y="35165"/>
                  </a:lnTo>
                  <a:lnTo>
                    <a:pt x="8614" y="47914"/>
                  </a:lnTo>
                  <a:lnTo>
                    <a:pt x="7849" y="61307"/>
                  </a:lnTo>
                  <a:lnTo>
                    <a:pt x="6998" y="89239"/>
                  </a:lnTo>
                  <a:lnTo>
                    <a:pt x="6452" y="152893"/>
                  </a:lnTo>
                  <a:lnTo>
                    <a:pt x="5184" y="167998"/>
                  </a:lnTo>
                  <a:lnTo>
                    <a:pt x="3115" y="181739"/>
                  </a:lnTo>
                  <a:lnTo>
                    <a:pt x="512" y="194570"/>
                  </a:lnTo>
                  <a:lnTo>
                    <a:pt x="0" y="208018"/>
                  </a:lnTo>
                  <a:lnTo>
                    <a:pt x="883" y="221877"/>
                  </a:lnTo>
                  <a:lnTo>
                    <a:pt x="17329" y="2752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2313382" y="1993092"/>
              <a:ext cx="88093" cy="11013"/>
            </a:xfrm>
            <a:custGeom>
              <a:avLst/>
              <a:gdLst/>
              <a:ahLst/>
              <a:cxnLst/>
              <a:rect l="0" t="0" r="0" b="0"/>
              <a:pathLst>
                <a:path w="88093" h="11013">
                  <a:moveTo>
                    <a:pt x="0" y="0"/>
                  </a:moveTo>
                  <a:lnTo>
                    <a:pt x="17536" y="5846"/>
                  </a:lnTo>
                  <a:lnTo>
                    <a:pt x="27597" y="7568"/>
                  </a:lnTo>
                  <a:lnTo>
                    <a:pt x="39197" y="8716"/>
                  </a:lnTo>
                  <a:lnTo>
                    <a:pt x="88092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2313382" y="2070173"/>
              <a:ext cx="132139" cy="1"/>
            </a:xfrm>
            <a:custGeom>
              <a:avLst/>
              <a:gdLst/>
              <a:ahLst/>
              <a:cxnLst/>
              <a:rect l="0" t="0" r="0" b="0"/>
              <a:pathLst>
                <a:path w="132139" h="1">
                  <a:moveTo>
                    <a:pt x="0" y="0"/>
                  </a:moveTo>
                  <a:lnTo>
                    <a:pt x="13213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2599682" y="1960057"/>
              <a:ext cx="99105" cy="1"/>
            </a:xfrm>
            <a:custGeom>
              <a:avLst/>
              <a:gdLst/>
              <a:ahLst/>
              <a:cxnLst/>
              <a:rect l="0" t="0" r="0" b="0"/>
              <a:pathLst>
                <a:path w="99105" h="1">
                  <a:moveTo>
                    <a:pt x="0" y="0"/>
                  </a:moveTo>
                  <a:lnTo>
                    <a:pt x="9910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2786879" y="1865923"/>
              <a:ext cx="156660" cy="259309"/>
            </a:xfrm>
            <a:custGeom>
              <a:avLst/>
              <a:gdLst/>
              <a:ahLst/>
              <a:cxnLst/>
              <a:rect l="0" t="0" r="0" b="0"/>
              <a:pathLst>
                <a:path w="156660" h="259309">
                  <a:moveTo>
                    <a:pt x="0" y="17053"/>
                  </a:moveTo>
                  <a:lnTo>
                    <a:pt x="23382" y="11208"/>
                  </a:lnTo>
                  <a:lnTo>
                    <a:pt x="35164" y="9486"/>
                  </a:lnTo>
                  <a:lnTo>
                    <a:pt x="47913" y="8338"/>
                  </a:lnTo>
                  <a:lnTo>
                    <a:pt x="61306" y="7572"/>
                  </a:lnTo>
                  <a:lnTo>
                    <a:pt x="73905" y="5839"/>
                  </a:lnTo>
                  <a:lnTo>
                    <a:pt x="85975" y="3459"/>
                  </a:lnTo>
                  <a:lnTo>
                    <a:pt x="97692" y="650"/>
                  </a:lnTo>
                  <a:lnTo>
                    <a:pt x="109175" y="0"/>
                  </a:lnTo>
                  <a:lnTo>
                    <a:pt x="120500" y="790"/>
                  </a:lnTo>
                  <a:lnTo>
                    <a:pt x="131720" y="2541"/>
                  </a:lnTo>
                  <a:lnTo>
                    <a:pt x="140424" y="7378"/>
                  </a:lnTo>
                  <a:lnTo>
                    <a:pt x="147450" y="14274"/>
                  </a:lnTo>
                  <a:lnTo>
                    <a:pt x="153358" y="22541"/>
                  </a:lnTo>
                  <a:lnTo>
                    <a:pt x="156073" y="31724"/>
                  </a:lnTo>
                  <a:lnTo>
                    <a:pt x="156659" y="41516"/>
                  </a:lnTo>
                  <a:lnTo>
                    <a:pt x="155827" y="51714"/>
                  </a:lnTo>
                  <a:lnTo>
                    <a:pt x="154048" y="62184"/>
                  </a:lnTo>
                  <a:lnTo>
                    <a:pt x="151639" y="72834"/>
                  </a:lnTo>
                  <a:lnTo>
                    <a:pt x="148810" y="83605"/>
                  </a:lnTo>
                  <a:lnTo>
                    <a:pt x="144476" y="95679"/>
                  </a:lnTo>
                  <a:lnTo>
                    <a:pt x="139140" y="108623"/>
                  </a:lnTo>
                  <a:lnTo>
                    <a:pt x="133136" y="122146"/>
                  </a:lnTo>
                  <a:lnTo>
                    <a:pt x="129133" y="137279"/>
                  </a:lnTo>
                  <a:lnTo>
                    <a:pt x="126464" y="153485"/>
                  </a:lnTo>
                  <a:lnTo>
                    <a:pt x="124685" y="170406"/>
                  </a:lnTo>
                  <a:lnTo>
                    <a:pt x="122275" y="185358"/>
                  </a:lnTo>
                  <a:lnTo>
                    <a:pt x="119446" y="198996"/>
                  </a:lnTo>
                  <a:lnTo>
                    <a:pt x="99104" y="2593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2819913" y="2004104"/>
              <a:ext cx="187198" cy="11012"/>
            </a:xfrm>
            <a:custGeom>
              <a:avLst/>
              <a:gdLst/>
              <a:ahLst/>
              <a:cxnLst/>
              <a:rect l="0" t="0" r="0" b="0"/>
              <a:pathLst>
                <a:path w="187198" h="11012">
                  <a:moveTo>
                    <a:pt x="0" y="0"/>
                  </a:moveTo>
                  <a:lnTo>
                    <a:pt x="23383" y="5845"/>
                  </a:lnTo>
                  <a:lnTo>
                    <a:pt x="36389" y="7567"/>
                  </a:lnTo>
                  <a:lnTo>
                    <a:pt x="51176" y="8715"/>
                  </a:lnTo>
                  <a:lnTo>
                    <a:pt x="67152" y="9480"/>
                  </a:lnTo>
                  <a:lnTo>
                    <a:pt x="101217" y="10331"/>
                  </a:lnTo>
                  <a:lnTo>
                    <a:pt x="187197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533779" y="2372651"/>
              <a:ext cx="171916" cy="261693"/>
            </a:xfrm>
            <a:custGeom>
              <a:avLst/>
              <a:gdLst/>
              <a:ahLst/>
              <a:cxnLst/>
              <a:rect l="0" t="0" r="0" b="0"/>
              <a:pathLst>
                <a:path w="171916" h="261693">
                  <a:moveTo>
                    <a:pt x="171915" y="5846"/>
                  </a:moveTo>
                  <a:lnTo>
                    <a:pt x="58895" y="5846"/>
                  </a:lnTo>
                  <a:lnTo>
                    <a:pt x="45181" y="4622"/>
                  </a:lnTo>
                  <a:lnTo>
                    <a:pt x="32368" y="2583"/>
                  </a:lnTo>
                  <a:lnTo>
                    <a:pt x="20155" y="0"/>
                  </a:lnTo>
                  <a:lnTo>
                    <a:pt x="12013" y="3172"/>
                  </a:lnTo>
                  <a:lnTo>
                    <a:pt x="6585" y="10181"/>
                  </a:lnTo>
                  <a:lnTo>
                    <a:pt x="2967" y="19747"/>
                  </a:lnTo>
                  <a:lnTo>
                    <a:pt x="1778" y="29795"/>
                  </a:lnTo>
                  <a:lnTo>
                    <a:pt x="2209" y="40165"/>
                  </a:lnTo>
                  <a:lnTo>
                    <a:pt x="3720" y="50748"/>
                  </a:lnTo>
                  <a:lnTo>
                    <a:pt x="3503" y="61474"/>
                  </a:lnTo>
                  <a:lnTo>
                    <a:pt x="2136" y="72296"/>
                  </a:lnTo>
                  <a:lnTo>
                    <a:pt x="0" y="83180"/>
                  </a:lnTo>
                  <a:lnTo>
                    <a:pt x="3471" y="90437"/>
                  </a:lnTo>
                  <a:lnTo>
                    <a:pt x="10679" y="95274"/>
                  </a:lnTo>
                  <a:lnTo>
                    <a:pt x="51565" y="108884"/>
                  </a:lnTo>
                  <a:lnTo>
                    <a:pt x="61094" y="113690"/>
                  </a:lnTo>
                  <a:lnTo>
                    <a:pt x="69894" y="119341"/>
                  </a:lnTo>
                  <a:lnTo>
                    <a:pt x="78207" y="125556"/>
                  </a:lnTo>
                  <a:lnTo>
                    <a:pt x="86196" y="132146"/>
                  </a:lnTo>
                  <a:lnTo>
                    <a:pt x="93969" y="138986"/>
                  </a:lnTo>
                  <a:lnTo>
                    <a:pt x="101599" y="145993"/>
                  </a:lnTo>
                  <a:lnTo>
                    <a:pt x="109132" y="154335"/>
                  </a:lnTo>
                  <a:lnTo>
                    <a:pt x="116601" y="163567"/>
                  </a:lnTo>
                  <a:lnTo>
                    <a:pt x="124027" y="173392"/>
                  </a:lnTo>
                  <a:lnTo>
                    <a:pt x="127755" y="183613"/>
                  </a:lnTo>
                  <a:lnTo>
                    <a:pt x="129016" y="194097"/>
                  </a:lnTo>
                  <a:lnTo>
                    <a:pt x="128634" y="204757"/>
                  </a:lnTo>
                  <a:lnTo>
                    <a:pt x="125932" y="215534"/>
                  </a:lnTo>
                  <a:lnTo>
                    <a:pt x="121683" y="226389"/>
                  </a:lnTo>
                  <a:lnTo>
                    <a:pt x="116404" y="237297"/>
                  </a:lnTo>
                  <a:lnTo>
                    <a:pt x="109214" y="245792"/>
                  </a:lnTo>
                  <a:lnTo>
                    <a:pt x="100750" y="252679"/>
                  </a:lnTo>
                  <a:lnTo>
                    <a:pt x="91437" y="258494"/>
                  </a:lnTo>
                  <a:lnTo>
                    <a:pt x="80334" y="261146"/>
                  </a:lnTo>
                  <a:lnTo>
                    <a:pt x="68038" y="261692"/>
                  </a:lnTo>
                  <a:lnTo>
                    <a:pt x="28764" y="2591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738728" y="2510635"/>
              <a:ext cx="110117" cy="121129"/>
            </a:xfrm>
            <a:custGeom>
              <a:avLst/>
              <a:gdLst/>
              <a:ahLst/>
              <a:cxnLst/>
              <a:rect l="0" t="0" r="0" b="0"/>
              <a:pathLst>
                <a:path w="110117" h="121129">
                  <a:moveTo>
                    <a:pt x="0" y="0"/>
                  </a:moveTo>
                  <a:lnTo>
                    <a:pt x="11692" y="17537"/>
                  </a:lnTo>
                  <a:lnTo>
                    <a:pt x="17583" y="25150"/>
                  </a:lnTo>
                  <a:lnTo>
                    <a:pt x="23957" y="32673"/>
                  </a:lnTo>
                  <a:lnTo>
                    <a:pt x="30654" y="40135"/>
                  </a:lnTo>
                  <a:lnTo>
                    <a:pt x="44620" y="54951"/>
                  </a:lnTo>
                  <a:lnTo>
                    <a:pt x="88143" y="99095"/>
                  </a:lnTo>
                  <a:lnTo>
                    <a:pt x="110116" y="1211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850963" y="2510635"/>
              <a:ext cx="30917" cy="297313"/>
            </a:xfrm>
            <a:custGeom>
              <a:avLst/>
              <a:gdLst/>
              <a:ahLst/>
              <a:cxnLst/>
              <a:rect l="0" t="0" r="0" b="0"/>
              <a:pathLst>
                <a:path w="30917" h="297313">
                  <a:moveTo>
                    <a:pt x="30916" y="0"/>
                  </a:moveTo>
                  <a:lnTo>
                    <a:pt x="30916" y="29229"/>
                  </a:lnTo>
                  <a:lnTo>
                    <a:pt x="29692" y="43956"/>
                  </a:lnTo>
                  <a:lnTo>
                    <a:pt x="27653" y="59892"/>
                  </a:lnTo>
                  <a:lnTo>
                    <a:pt x="25070" y="76633"/>
                  </a:lnTo>
                  <a:lnTo>
                    <a:pt x="18937" y="111548"/>
                  </a:lnTo>
                  <a:lnTo>
                    <a:pt x="5031" y="183809"/>
                  </a:lnTo>
                  <a:lnTo>
                    <a:pt x="2648" y="200844"/>
                  </a:lnTo>
                  <a:lnTo>
                    <a:pt x="1059" y="217095"/>
                  </a:lnTo>
                  <a:lnTo>
                    <a:pt x="0" y="232822"/>
                  </a:lnTo>
                  <a:lnTo>
                    <a:pt x="517" y="246978"/>
                  </a:lnTo>
                  <a:lnTo>
                    <a:pt x="2085" y="260086"/>
                  </a:lnTo>
                  <a:lnTo>
                    <a:pt x="8893" y="2973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1025029" y="2576705"/>
              <a:ext cx="99105" cy="22024"/>
            </a:xfrm>
            <a:custGeom>
              <a:avLst/>
              <a:gdLst/>
              <a:ahLst/>
              <a:cxnLst/>
              <a:rect l="0" t="0" r="0" b="0"/>
              <a:pathLst>
                <a:path w="99105" h="22024">
                  <a:moveTo>
                    <a:pt x="0" y="0"/>
                  </a:moveTo>
                  <a:lnTo>
                    <a:pt x="35935" y="11978"/>
                  </a:lnTo>
                  <a:lnTo>
                    <a:pt x="99104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1025029" y="2653786"/>
              <a:ext cx="110117" cy="1"/>
            </a:xfrm>
            <a:custGeom>
              <a:avLst/>
              <a:gdLst/>
              <a:ahLst/>
              <a:cxnLst/>
              <a:rect l="0" t="0" r="0" b="0"/>
              <a:pathLst>
                <a:path w="110117" h="1">
                  <a:moveTo>
                    <a:pt x="0" y="0"/>
                  </a:moveTo>
                  <a:lnTo>
                    <a:pt x="11011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1278295" y="2455578"/>
              <a:ext cx="33036" cy="253266"/>
            </a:xfrm>
            <a:custGeom>
              <a:avLst/>
              <a:gdLst/>
              <a:ahLst/>
              <a:cxnLst/>
              <a:rect l="0" t="0" r="0" b="0"/>
              <a:pathLst>
                <a:path w="33036" h="253266">
                  <a:moveTo>
                    <a:pt x="0" y="0"/>
                  </a:moveTo>
                  <a:lnTo>
                    <a:pt x="0" y="29228"/>
                  </a:lnTo>
                  <a:lnTo>
                    <a:pt x="1223" y="41508"/>
                  </a:lnTo>
                  <a:lnTo>
                    <a:pt x="3263" y="53365"/>
                  </a:lnTo>
                  <a:lnTo>
                    <a:pt x="5846" y="64941"/>
                  </a:lnTo>
                  <a:lnTo>
                    <a:pt x="8791" y="76329"/>
                  </a:lnTo>
                  <a:lnTo>
                    <a:pt x="11978" y="87591"/>
                  </a:lnTo>
                  <a:lnTo>
                    <a:pt x="15326" y="98769"/>
                  </a:lnTo>
                  <a:lnTo>
                    <a:pt x="17559" y="111116"/>
                  </a:lnTo>
                  <a:lnTo>
                    <a:pt x="19047" y="124241"/>
                  </a:lnTo>
                  <a:lnTo>
                    <a:pt x="20039" y="137885"/>
                  </a:lnTo>
                  <a:lnTo>
                    <a:pt x="20700" y="153099"/>
                  </a:lnTo>
                  <a:lnTo>
                    <a:pt x="21435" y="186316"/>
                  </a:lnTo>
                  <a:lnTo>
                    <a:pt x="22855" y="201291"/>
                  </a:lnTo>
                  <a:lnTo>
                    <a:pt x="25024" y="214946"/>
                  </a:lnTo>
                  <a:lnTo>
                    <a:pt x="33035" y="2532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1399422" y="2499624"/>
              <a:ext cx="130644" cy="185667"/>
            </a:xfrm>
            <a:custGeom>
              <a:avLst/>
              <a:gdLst/>
              <a:ahLst/>
              <a:cxnLst/>
              <a:rect l="0" t="0" r="0" b="0"/>
              <a:pathLst>
                <a:path w="130644" h="185667">
                  <a:moveTo>
                    <a:pt x="22023" y="0"/>
                  </a:moveTo>
                  <a:lnTo>
                    <a:pt x="6697" y="61306"/>
                  </a:lnTo>
                  <a:lnTo>
                    <a:pt x="4464" y="75129"/>
                  </a:lnTo>
                  <a:lnTo>
                    <a:pt x="2976" y="89238"/>
                  </a:lnTo>
                  <a:lnTo>
                    <a:pt x="1984" y="103538"/>
                  </a:lnTo>
                  <a:lnTo>
                    <a:pt x="2546" y="116742"/>
                  </a:lnTo>
                  <a:lnTo>
                    <a:pt x="4145" y="129215"/>
                  </a:lnTo>
                  <a:lnTo>
                    <a:pt x="6434" y="141201"/>
                  </a:lnTo>
                  <a:lnTo>
                    <a:pt x="10407" y="152863"/>
                  </a:lnTo>
                  <a:lnTo>
                    <a:pt x="15502" y="164307"/>
                  </a:lnTo>
                  <a:lnTo>
                    <a:pt x="21346" y="175607"/>
                  </a:lnTo>
                  <a:lnTo>
                    <a:pt x="30137" y="181917"/>
                  </a:lnTo>
                  <a:lnTo>
                    <a:pt x="40891" y="184901"/>
                  </a:lnTo>
                  <a:lnTo>
                    <a:pt x="52954" y="185666"/>
                  </a:lnTo>
                  <a:lnTo>
                    <a:pt x="64667" y="184953"/>
                  </a:lnTo>
                  <a:lnTo>
                    <a:pt x="76146" y="183253"/>
                  </a:lnTo>
                  <a:lnTo>
                    <a:pt x="87469" y="180897"/>
                  </a:lnTo>
                  <a:lnTo>
                    <a:pt x="97465" y="175656"/>
                  </a:lnTo>
                  <a:lnTo>
                    <a:pt x="106576" y="168491"/>
                  </a:lnTo>
                  <a:lnTo>
                    <a:pt x="115097" y="160044"/>
                  </a:lnTo>
                  <a:lnTo>
                    <a:pt x="120778" y="148295"/>
                  </a:lnTo>
                  <a:lnTo>
                    <a:pt x="124565" y="134345"/>
                  </a:lnTo>
                  <a:lnTo>
                    <a:pt x="127089" y="118927"/>
                  </a:lnTo>
                  <a:lnTo>
                    <a:pt x="128772" y="103755"/>
                  </a:lnTo>
                  <a:lnTo>
                    <a:pt x="129895" y="88746"/>
                  </a:lnTo>
                  <a:lnTo>
                    <a:pt x="130643" y="73846"/>
                  </a:lnTo>
                  <a:lnTo>
                    <a:pt x="128694" y="61466"/>
                  </a:lnTo>
                  <a:lnTo>
                    <a:pt x="124949" y="50765"/>
                  </a:lnTo>
                  <a:lnTo>
                    <a:pt x="120004" y="41185"/>
                  </a:lnTo>
                  <a:lnTo>
                    <a:pt x="113038" y="33574"/>
                  </a:lnTo>
                  <a:lnTo>
                    <a:pt x="104723" y="27276"/>
                  </a:lnTo>
                  <a:lnTo>
                    <a:pt x="95509" y="21855"/>
                  </a:lnTo>
                  <a:lnTo>
                    <a:pt x="83249" y="17017"/>
                  </a:lnTo>
                  <a:lnTo>
                    <a:pt x="68958" y="12568"/>
                  </a:lnTo>
                  <a:lnTo>
                    <a:pt x="0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1630665" y="2576705"/>
              <a:ext cx="77082" cy="11012"/>
            </a:xfrm>
            <a:custGeom>
              <a:avLst/>
              <a:gdLst/>
              <a:ahLst/>
              <a:cxnLst/>
              <a:rect l="0" t="0" r="0" b="0"/>
              <a:pathLst>
                <a:path w="77082" h="11012">
                  <a:moveTo>
                    <a:pt x="0" y="11011"/>
                  </a:moveTo>
                  <a:lnTo>
                    <a:pt x="23382" y="11011"/>
                  </a:lnTo>
                  <a:lnTo>
                    <a:pt x="33941" y="9788"/>
                  </a:lnTo>
                  <a:lnTo>
                    <a:pt x="44650" y="7749"/>
                  </a:lnTo>
                  <a:lnTo>
                    <a:pt x="7708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1839884" y="2474189"/>
              <a:ext cx="198210" cy="256679"/>
            </a:xfrm>
            <a:custGeom>
              <a:avLst/>
              <a:gdLst/>
              <a:ahLst/>
              <a:cxnLst/>
              <a:rect l="0" t="0" r="0" b="0"/>
              <a:pathLst>
                <a:path w="198210" h="256679">
                  <a:moveTo>
                    <a:pt x="0" y="36446"/>
                  </a:moveTo>
                  <a:lnTo>
                    <a:pt x="5846" y="18909"/>
                  </a:lnTo>
                  <a:lnTo>
                    <a:pt x="11239" y="12520"/>
                  </a:lnTo>
                  <a:lnTo>
                    <a:pt x="18504" y="7037"/>
                  </a:lnTo>
                  <a:lnTo>
                    <a:pt x="27018" y="2158"/>
                  </a:lnTo>
                  <a:lnTo>
                    <a:pt x="36365" y="129"/>
                  </a:lnTo>
                  <a:lnTo>
                    <a:pt x="46267" y="0"/>
                  </a:lnTo>
                  <a:lnTo>
                    <a:pt x="56538" y="1137"/>
                  </a:lnTo>
                  <a:lnTo>
                    <a:pt x="67056" y="3119"/>
                  </a:lnTo>
                  <a:lnTo>
                    <a:pt x="77739" y="5663"/>
                  </a:lnTo>
                  <a:lnTo>
                    <a:pt x="88532" y="8583"/>
                  </a:lnTo>
                  <a:lnTo>
                    <a:pt x="98173" y="12977"/>
                  </a:lnTo>
                  <a:lnTo>
                    <a:pt x="107048" y="18353"/>
                  </a:lnTo>
                  <a:lnTo>
                    <a:pt x="115412" y="24384"/>
                  </a:lnTo>
                  <a:lnTo>
                    <a:pt x="122211" y="32076"/>
                  </a:lnTo>
                  <a:lnTo>
                    <a:pt x="127968" y="40873"/>
                  </a:lnTo>
                  <a:lnTo>
                    <a:pt x="133029" y="50409"/>
                  </a:lnTo>
                  <a:lnTo>
                    <a:pt x="135179" y="60437"/>
                  </a:lnTo>
                  <a:lnTo>
                    <a:pt x="135390" y="70793"/>
                  </a:lnTo>
                  <a:lnTo>
                    <a:pt x="134306" y="81367"/>
                  </a:lnTo>
                  <a:lnTo>
                    <a:pt x="131137" y="92087"/>
                  </a:lnTo>
                  <a:lnTo>
                    <a:pt x="126577" y="102904"/>
                  </a:lnTo>
                  <a:lnTo>
                    <a:pt x="121090" y="113786"/>
                  </a:lnTo>
                  <a:lnTo>
                    <a:pt x="113761" y="124712"/>
                  </a:lnTo>
                  <a:lnTo>
                    <a:pt x="105205" y="135666"/>
                  </a:lnTo>
                  <a:lnTo>
                    <a:pt x="95831" y="146639"/>
                  </a:lnTo>
                  <a:lnTo>
                    <a:pt x="85910" y="156401"/>
                  </a:lnTo>
                  <a:lnTo>
                    <a:pt x="75626" y="165357"/>
                  </a:lnTo>
                  <a:lnTo>
                    <a:pt x="65100" y="173774"/>
                  </a:lnTo>
                  <a:lnTo>
                    <a:pt x="55635" y="183056"/>
                  </a:lnTo>
                  <a:lnTo>
                    <a:pt x="46878" y="192914"/>
                  </a:lnTo>
                  <a:lnTo>
                    <a:pt x="38593" y="203157"/>
                  </a:lnTo>
                  <a:lnTo>
                    <a:pt x="29400" y="211209"/>
                  </a:lnTo>
                  <a:lnTo>
                    <a:pt x="19600" y="217801"/>
                  </a:lnTo>
                  <a:lnTo>
                    <a:pt x="9396" y="223419"/>
                  </a:lnTo>
                  <a:lnTo>
                    <a:pt x="7488" y="227164"/>
                  </a:lnTo>
                  <a:lnTo>
                    <a:pt x="11110" y="229661"/>
                  </a:lnTo>
                  <a:lnTo>
                    <a:pt x="18418" y="231325"/>
                  </a:lnTo>
                  <a:lnTo>
                    <a:pt x="28185" y="232435"/>
                  </a:lnTo>
                  <a:lnTo>
                    <a:pt x="39589" y="233175"/>
                  </a:lnTo>
                  <a:lnTo>
                    <a:pt x="52087" y="233668"/>
                  </a:lnTo>
                  <a:lnTo>
                    <a:pt x="66536" y="235220"/>
                  </a:lnTo>
                  <a:lnTo>
                    <a:pt x="82286" y="237479"/>
                  </a:lnTo>
                  <a:lnTo>
                    <a:pt x="98904" y="240208"/>
                  </a:lnTo>
                  <a:lnTo>
                    <a:pt x="113653" y="243251"/>
                  </a:lnTo>
                  <a:lnTo>
                    <a:pt x="127156" y="246503"/>
                  </a:lnTo>
                  <a:lnTo>
                    <a:pt x="198209" y="2566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2104162" y="2583401"/>
              <a:ext cx="253267" cy="136455"/>
            </a:xfrm>
            <a:custGeom>
              <a:avLst/>
              <a:gdLst/>
              <a:ahLst/>
              <a:cxnLst/>
              <a:rect l="0" t="0" r="0" b="0"/>
              <a:pathLst>
                <a:path w="253267" h="136455">
                  <a:moveTo>
                    <a:pt x="0" y="15327"/>
                  </a:moveTo>
                  <a:lnTo>
                    <a:pt x="45980" y="0"/>
                  </a:lnTo>
                  <a:lnTo>
                    <a:pt x="56347" y="215"/>
                  </a:lnTo>
                  <a:lnTo>
                    <a:pt x="66929" y="2805"/>
                  </a:lnTo>
                  <a:lnTo>
                    <a:pt x="77654" y="6979"/>
                  </a:lnTo>
                  <a:lnTo>
                    <a:pt x="87251" y="12209"/>
                  </a:lnTo>
                  <a:lnTo>
                    <a:pt x="96096" y="18142"/>
                  </a:lnTo>
                  <a:lnTo>
                    <a:pt x="104440" y="24545"/>
                  </a:lnTo>
                  <a:lnTo>
                    <a:pt x="111226" y="32484"/>
                  </a:lnTo>
                  <a:lnTo>
                    <a:pt x="116973" y="41447"/>
                  </a:lnTo>
                  <a:lnTo>
                    <a:pt x="134171" y="74861"/>
                  </a:lnTo>
                  <a:lnTo>
                    <a:pt x="140834" y="88051"/>
                  </a:lnTo>
                  <a:lnTo>
                    <a:pt x="148947" y="99292"/>
                  </a:lnTo>
                  <a:lnTo>
                    <a:pt x="158027" y="109232"/>
                  </a:lnTo>
                  <a:lnTo>
                    <a:pt x="167750" y="118306"/>
                  </a:lnTo>
                  <a:lnTo>
                    <a:pt x="179126" y="125579"/>
                  </a:lnTo>
                  <a:lnTo>
                    <a:pt x="191604" y="131651"/>
                  </a:lnTo>
                  <a:lnTo>
                    <a:pt x="253266" y="1364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2203266" y="2565693"/>
              <a:ext cx="88093" cy="209221"/>
            </a:xfrm>
            <a:custGeom>
              <a:avLst/>
              <a:gdLst/>
              <a:ahLst/>
              <a:cxnLst/>
              <a:rect l="0" t="0" r="0" b="0"/>
              <a:pathLst>
                <a:path w="88093" h="209221">
                  <a:moveTo>
                    <a:pt x="88092" y="0"/>
                  </a:moveTo>
                  <a:lnTo>
                    <a:pt x="82247" y="17537"/>
                  </a:lnTo>
                  <a:lnTo>
                    <a:pt x="78078" y="25150"/>
                  </a:lnTo>
                  <a:lnTo>
                    <a:pt x="72852" y="32673"/>
                  </a:lnTo>
                  <a:lnTo>
                    <a:pt x="66920" y="40134"/>
                  </a:lnTo>
                  <a:lnTo>
                    <a:pt x="61743" y="48779"/>
                  </a:lnTo>
                  <a:lnTo>
                    <a:pt x="57067" y="58213"/>
                  </a:lnTo>
                  <a:lnTo>
                    <a:pt x="52727" y="68173"/>
                  </a:lnTo>
                  <a:lnTo>
                    <a:pt x="47386" y="78483"/>
                  </a:lnTo>
                  <a:lnTo>
                    <a:pt x="41379" y="89028"/>
                  </a:lnTo>
                  <a:lnTo>
                    <a:pt x="34927" y="99728"/>
                  </a:lnTo>
                  <a:lnTo>
                    <a:pt x="29402" y="110531"/>
                  </a:lnTo>
                  <a:lnTo>
                    <a:pt x="24495" y="121404"/>
                  </a:lnTo>
                  <a:lnTo>
                    <a:pt x="20001" y="132324"/>
                  </a:lnTo>
                  <a:lnTo>
                    <a:pt x="15781" y="144497"/>
                  </a:lnTo>
                  <a:lnTo>
                    <a:pt x="11744" y="157507"/>
                  </a:lnTo>
                  <a:lnTo>
                    <a:pt x="0" y="2092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1" name="Freeform 80"/>
          <p:cNvSpPr/>
          <p:nvPr/>
        </p:nvSpPr>
        <p:spPr>
          <a:xfrm>
            <a:off x="113929" y="1149869"/>
            <a:ext cx="294454" cy="986374"/>
          </a:xfrm>
          <a:custGeom>
            <a:avLst/>
            <a:gdLst/>
            <a:ahLst/>
            <a:cxnLst/>
            <a:rect l="0" t="0" r="0" b="0"/>
            <a:pathLst>
              <a:path w="294454" h="986374">
                <a:moveTo>
                  <a:pt x="294453" y="6344"/>
                </a:moveTo>
                <a:lnTo>
                  <a:pt x="276916" y="499"/>
                </a:lnTo>
                <a:lnTo>
                  <a:pt x="266856" y="0"/>
                </a:lnTo>
                <a:lnTo>
                  <a:pt x="255255" y="892"/>
                </a:lnTo>
                <a:lnTo>
                  <a:pt x="242627" y="2709"/>
                </a:lnTo>
                <a:lnTo>
                  <a:pt x="230538" y="5144"/>
                </a:lnTo>
                <a:lnTo>
                  <a:pt x="218808" y="7991"/>
                </a:lnTo>
                <a:lnTo>
                  <a:pt x="207318" y="11113"/>
                </a:lnTo>
                <a:lnTo>
                  <a:pt x="184763" y="17844"/>
                </a:lnTo>
                <a:lnTo>
                  <a:pt x="173609" y="21352"/>
                </a:lnTo>
                <a:lnTo>
                  <a:pt x="163727" y="26137"/>
                </a:lnTo>
                <a:lnTo>
                  <a:pt x="154691" y="31775"/>
                </a:lnTo>
                <a:lnTo>
                  <a:pt x="146220" y="37980"/>
                </a:lnTo>
                <a:lnTo>
                  <a:pt x="138126" y="45787"/>
                </a:lnTo>
                <a:lnTo>
                  <a:pt x="130283" y="54663"/>
                </a:lnTo>
                <a:lnTo>
                  <a:pt x="122608" y="64250"/>
                </a:lnTo>
                <a:lnTo>
                  <a:pt x="116267" y="75536"/>
                </a:lnTo>
                <a:lnTo>
                  <a:pt x="110816" y="87954"/>
                </a:lnTo>
                <a:lnTo>
                  <a:pt x="101497" y="113579"/>
                </a:lnTo>
                <a:lnTo>
                  <a:pt x="93277" y="137202"/>
                </a:lnTo>
                <a:lnTo>
                  <a:pt x="88808" y="166462"/>
                </a:lnTo>
                <a:lnTo>
                  <a:pt x="87616" y="182830"/>
                </a:lnTo>
                <a:lnTo>
                  <a:pt x="89555" y="210804"/>
                </a:lnTo>
                <a:lnTo>
                  <a:pt x="95718" y="235471"/>
                </a:lnTo>
                <a:lnTo>
                  <a:pt x="100788" y="247188"/>
                </a:lnTo>
                <a:lnTo>
                  <a:pt x="106614" y="258670"/>
                </a:lnTo>
                <a:lnTo>
                  <a:pt x="111722" y="269995"/>
                </a:lnTo>
                <a:lnTo>
                  <a:pt x="120660" y="292366"/>
                </a:lnTo>
                <a:lnTo>
                  <a:pt x="128711" y="314544"/>
                </a:lnTo>
                <a:lnTo>
                  <a:pt x="137591" y="335413"/>
                </a:lnTo>
                <a:lnTo>
                  <a:pt x="143385" y="344403"/>
                </a:lnTo>
                <a:lnTo>
                  <a:pt x="149695" y="352844"/>
                </a:lnTo>
                <a:lnTo>
                  <a:pt x="156348" y="360919"/>
                </a:lnTo>
                <a:lnTo>
                  <a:pt x="163231" y="368748"/>
                </a:lnTo>
                <a:lnTo>
                  <a:pt x="170266" y="376415"/>
                </a:lnTo>
                <a:lnTo>
                  <a:pt x="184609" y="391459"/>
                </a:lnTo>
                <a:lnTo>
                  <a:pt x="191859" y="398897"/>
                </a:lnTo>
                <a:lnTo>
                  <a:pt x="195469" y="408749"/>
                </a:lnTo>
                <a:lnTo>
                  <a:pt x="196218" y="432747"/>
                </a:lnTo>
                <a:lnTo>
                  <a:pt x="193481" y="443551"/>
                </a:lnTo>
                <a:lnTo>
                  <a:pt x="189210" y="453201"/>
                </a:lnTo>
                <a:lnTo>
                  <a:pt x="183915" y="462081"/>
                </a:lnTo>
                <a:lnTo>
                  <a:pt x="175491" y="470448"/>
                </a:lnTo>
                <a:lnTo>
                  <a:pt x="164981" y="478474"/>
                </a:lnTo>
                <a:lnTo>
                  <a:pt x="153080" y="486271"/>
                </a:lnTo>
                <a:lnTo>
                  <a:pt x="141476" y="492692"/>
                </a:lnTo>
                <a:lnTo>
                  <a:pt x="130069" y="498197"/>
                </a:lnTo>
                <a:lnTo>
                  <a:pt x="118794" y="503090"/>
                </a:lnTo>
                <a:lnTo>
                  <a:pt x="112501" y="510022"/>
                </a:lnTo>
                <a:lnTo>
                  <a:pt x="109529" y="518315"/>
                </a:lnTo>
                <a:lnTo>
                  <a:pt x="108772" y="527514"/>
                </a:lnTo>
                <a:lnTo>
                  <a:pt x="111937" y="534870"/>
                </a:lnTo>
                <a:lnTo>
                  <a:pt x="117718" y="540997"/>
                </a:lnTo>
                <a:lnTo>
                  <a:pt x="125242" y="546305"/>
                </a:lnTo>
                <a:lnTo>
                  <a:pt x="133929" y="551068"/>
                </a:lnTo>
                <a:lnTo>
                  <a:pt x="143391" y="555467"/>
                </a:lnTo>
                <a:lnTo>
                  <a:pt x="153369" y="559622"/>
                </a:lnTo>
                <a:lnTo>
                  <a:pt x="161245" y="566063"/>
                </a:lnTo>
                <a:lnTo>
                  <a:pt x="167719" y="574028"/>
                </a:lnTo>
                <a:lnTo>
                  <a:pt x="173258" y="583008"/>
                </a:lnTo>
                <a:lnTo>
                  <a:pt x="179413" y="606037"/>
                </a:lnTo>
                <a:lnTo>
                  <a:pt x="181054" y="619030"/>
                </a:lnTo>
                <a:lnTo>
                  <a:pt x="178478" y="631362"/>
                </a:lnTo>
                <a:lnTo>
                  <a:pt x="173090" y="643254"/>
                </a:lnTo>
                <a:lnTo>
                  <a:pt x="158539" y="666255"/>
                </a:lnTo>
                <a:lnTo>
                  <a:pt x="143915" y="688713"/>
                </a:lnTo>
                <a:lnTo>
                  <a:pt x="136589" y="698617"/>
                </a:lnTo>
                <a:lnTo>
                  <a:pt x="129259" y="707667"/>
                </a:lnTo>
                <a:lnTo>
                  <a:pt x="121924" y="716147"/>
                </a:lnTo>
                <a:lnTo>
                  <a:pt x="114588" y="725471"/>
                </a:lnTo>
                <a:lnTo>
                  <a:pt x="107250" y="735357"/>
                </a:lnTo>
                <a:lnTo>
                  <a:pt x="99911" y="745619"/>
                </a:lnTo>
                <a:lnTo>
                  <a:pt x="91348" y="756131"/>
                </a:lnTo>
                <a:lnTo>
                  <a:pt x="81968" y="766809"/>
                </a:lnTo>
                <a:lnTo>
                  <a:pt x="72045" y="777598"/>
                </a:lnTo>
                <a:lnTo>
                  <a:pt x="62982" y="788462"/>
                </a:lnTo>
                <a:lnTo>
                  <a:pt x="54494" y="799374"/>
                </a:lnTo>
                <a:lnTo>
                  <a:pt x="46387" y="810320"/>
                </a:lnTo>
                <a:lnTo>
                  <a:pt x="38536" y="820064"/>
                </a:lnTo>
                <a:lnTo>
                  <a:pt x="30855" y="829007"/>
                </a:lnTo>
                <a:lnTo>
                  <a:pt x="23287" y="837416"/>
                </a:lnTo>
                <a:lnTo>
                  <a:pt x="17019" y="846693"/>
                </a:lnTo>
                <a:lnTo>
                  <a:pt x="11616" y="856548"/>
                </a:lnTo>
                <a:lnTo>
                  <a:pt x="6791" y="866788"/>
                </a:lnTo>
                <a:lnTo>
                  <a:pt x="1430" y="891218"/>
                </a:lnTo>
                <a:lnTo>
                  <a:pt x="0" y="904583"/>
                </a:lnTo>
                <a:lnTo>
                  <a:pt x="1494" y="915941"/>
                </a:lnTo>
                <a:lnTo>
                  <a:pt x="4937" y="925960"/>
                </a:lnTo>
                <a:lnTo>
                  <a:pt x="9679" y="935086"/>
                </a:lnTo>
                <a:lnTo>
                  <a:pt x="17735" y="942394"/>
                </a:lnTo>
                <a:lnTo>
                  <a:pt x="27999" y="948489"/>
                </a:lnTo>
                <a:lnTo>
                  <a:pt x="39736" y="953776"/>
                </a:lnTo>
                <a:lnTo>
                  <a:pt x="52455" y="958524"/>
                </a:lnTo>
                <a:lnTo>
                  <a:pt x="65828" y="962913"/>
                </a:lnTo>
                <a:lnTo>
                  <a:pt x="79637" y="967063"/>
                </a:lnTo>
                <a:lnTo>
                  <a:pt x="93737" y="969829"/>
                </a:lnTo>
                <a:lnTo>
                  <a:pt x="108032" y="971673"/>
                </a:lnTo>
                <a:lnTo>
                  <a:pt x="122455" y="972903"/>
                </a:lnTo>
                <a:lnTo>
                  <a:pt x="138188" y="973723"/>
                </a:lnTo>
                <a:lnTo>
                  <a:pt x="171983" y="974633"/>
                </a:lnTo>
                <a:lnTo>
                  <a:pt x="187113" y="976100"/>
                </a:lnTo>
                <a:lnTo>
                  <a:pt x="200870" y="978301"/>
                </a:lnTo>
                <a:lnTo>
                  <a:pt x="239395" y="98637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9" name="Group 98"/>
          <p:cNvGrpSpPr/>
          <p:nvPr/>
        </p:nvGrpSpPr>
        <p:grpSpPr>
          <a:xfrm>
            <a:off x="4857052" y="1053952"/>
            <a:ext cx="3171331" cy="520702"/>
            <a:chOff x="4857052" y="1053952"/>
            <a:chExt cx="3171331" cy="520702"/>
          </a:xfrm>
        </p:grpSpPr>
        <p:sp>
          <p:nvSpPr>
            <p:cNvPr id="82" name="Freeform 81"/>
            <p:cNvSpPr/>
            <p:nvPr/>
          </p:nvSpPr>
          <p:spPr>
            <a:xfrm>
              <a:off x="4857052" y="1145202"/>
              <a:ext cx="165175" cy="209220"/>
            </a:xfrm>
            <a:custGeom>
              <a:avLst/>
              <a:gdLst/>
              <a:ahLst/>
              <a:cxnLst/>
              <a:rect l="0" t="0" r="0" b="0"/>
              <a:pathLst>
                <a:path w="165175" h="209220">
                  <a:moveTo>
                    <a:pt x="0" y="0"/>
                  </a:moveTo>
                  <a:lnTo>
                    <a:pt x="11691" y="17537"/>
                  </a:lnTo>
                  <a:lnTo>
                    <a:pt x="18806" y="26373"/>
                  </a:lnTo>
                  <a:lnTo>
                    <a:pt x="27220" y="35935"/>
                  </a:lnTo>
                  <a:lnTo>
                    <a:pt x="36499" y="45979"/>
                  </a:lnTo>
                  <a:lnTo>
                    <a:pt x="45132" y="56347"/>
                  </a:lnTo>
                  <a:lnTo>
                    <a:pt x="53335" y="66929"/>
                  </a:lnTo>
                  <a:lnTo>
                    <a:pt x="99104" y="128808"/>
                  </a:lnTo>
                  <a:lnTo>
                    <a:pt x="115825" y="152681"/>
                  </a:lnTo>
                  <a:lnTo>
                    <a:pt x="131414" y="175527"/>
                  </a:lnTo>
                  <a:lnTo>
                    <a:pt x="165174" y="20921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4879075" y="1167225"/>
              <a:ext cx="121128" cy="198209"/>
            </a:xfrm>
            <a:custGeom>
              <a:avLst/>
              <a:gdLst/>
              <a:ahLst/>
              <a:cxnLst/>
              <a:rect l="0" t="0" r="0" b="0"/>
              <a:pathLst>
                <a:path w="121128" h="198209">
                  <a:moveTo>
                    <a:pt x="121127" y="0"/>
                  </a:moveTo>
                  <a:lnTo>
                    <a:pt x="109436" y="17537"/>
                  </a:lnTo>
                  <a:lnTo>
                    <a:pt x="103545" y="25150"/>
                  </a:lnTo>
                  <a:lnTo>
                    <a:pt x="97171" y="32672"/>
                  </a:lnTo>
                  <a:lnTo>
                    <a:pt x="90474" y="40134"/>
                  </a:lnTo>
                  <a:lnTo>
                    <a:pt x="83563" y="50003"/>
                  </a:lnTo>
                  <a:lnTo>
                    <a:pt x="76508" y="61476"/>
                  </a:lnTo>
                  <a:lnTo>
                    <a:pt x="69358" y="74019"/>
                  </a:lnTo>
                  <a:lnTo>
                    <a:pt x="62145" y="86051"/>
                  </a:lnTo>
                  <a:lnTo>
                    <a:pt x="47604" y="109208"/>
                  </a:lnTo>
                  <a:lnTo>
                    <a:pt x="41524" y="120522"/>
                  </a:lnTo>
                  <a:lnTo>
                    <a:pt x="36247" y="131735"/>
                  </a:lnTo>
                  <a:lnTo>
                    <a:pt x="31506" y="142881"/>
                  </a:lnTo>
                  <a:lnTo>
                    <a:pt x="25898" y="153983"/>
                  </a:lnTo>
                  <a:lnTo>
                    <a:pt x="19712" y="165054"/>
                  </a:lnTo>
                  <a:lnTo>
                    <a:pt x="0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5275491" y="1167225"/>
              <a:ext cx="33036" cy="143151"/>
            </a:xfrm>
            <a:custGeom>
              <a:avLst/>
              <a:gdLst/>
              <a:ahLst/>
              <a:cxnLst/>
              <a:rect l="0" t="0" r="0" b="0"/>
              <a:pathLst>
                <a:path w="33036" h="143151">
                  <a:moveTo>
                    <a:pt x="0" y="0"/>
                  </a:moveTo>
                  <a:lnTo>
                    <a:pt x="15327" y="45980"/>
                  </a:lnTo>
                  <a:lnTo>
                    <a:pt x="17559" y="57570"/>
                  </a:lnTo>
                  <a:lnTo>
                    <a:pt x="19047" y="70191"/>
                  </a:lnTo>
                  <a:lnTo>
                    <a:pt x="20040" y="83499"/>
                  </a:lnTo>
                  <a:lnTo>
                    <a:pt x="21924" y="96042"/>
                  </a:lnTo>
                  <a:lnTo>
                    <a:pt x="24404" y="108074"/>
                  </a:lnTo>
                  <a:lnTo>
                    <a:pt x="33035" y="1431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5242457" y="1244306"/>
              <a:ext cx="143151" cy="11012"/>
            </a:xfrm>
            <a:custGeom>
              <a:avLst/>
              <a:gdLst/>
              <a:ahLst/>
              <a:cxnLst/>
              <a:rect l="0" t="0" r="0" b="0"/>
              <a:pathLst>
                <a:path w="143151" h="11012">
                  <a:moveTo>
                    <a:pt x="0" y="11011"/>
                  </a:moveTo>
                  <a:lnTo>
                    <a:pt x="17537" y="5166"/>
                  </a:lnTo>
                  <a:lnTo>
                    <a:pt x="27597" y="3444"/>
                  </a:lnTo>
                  <a:lnTo>
                    <a:pt x="39197" y="2296"/>
                  </a:lnTo>
                  <a:lnTo>
                    <a:pt x="51825" y="1531"/>
                  </a:lnTo>
                  <a:lnTo>
                    <a:pt x="78907" y="680"/>
                  </a:lnTo>
                  <a:lnTo>
                    <a:pt x="14315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5517746" y="1120022"/>
              <a:ext cx="149224" cy="278447"/>
            </a:xfrm>
            <a:custGeom>
              <a:avLst/>
              <a:gdLst/>
              <a:ahLst/>
              <a:cxnLst/>
              <a:rect l="0" t="0" r="0" b="0"/>
              <a:pathLst>
                <a:path w="149224" h="278447">
                  <a:moveTo>
                    <a:pt x="0" y="14168"/>
                  </a:moveTo>
                  <a:lnTo>
                    <a:pt x="23383" y="2477"/>
                  </a:lnTo>
                  <a:lnTo>
                    <a:pt x="35165" y="257"/>
                  </a:lnTo>
                  <a:lnTo>
                    <a:pt x="47913" y="0"/>
                  </a:lnTo>
                  <a:lnTo>
                    <a:pt x="61306" y="1052"/>
                  </a:lnTo>
                  <a:lnTo>
                    <a:pt x="75129" y="1754"/>
                  </a:lnTo>
                  <a:lnTo>
                    <a:pt x="103538" y="2533"/>
                  </a:lnTo>
                  <a:lnTo>
                    <a:pt x="115519" y="5188"/>
                  </a:lnTo>
                  <a:lnTo>
                    <a:pt x="125952" y="9405"/>
                  </a:lnTo>
                  <a:lnTo>
                    <a:pt x="135355" y="14663"/>
                  </a:lnTo>
                  <a:lnTo>
                    <a:pt x="141624" y="24286"/>
                  </a:lnTo>
                  <a:lnTo>
                    <a:pt x="145804" y="36819"/>
                  </a:lnTo>
                  <a:lnTo>
                    <a:pt x="148589" y="51292"/>
                  </a:lnTo>
                  <a:lnTo>
                    <a:pt x="149223" y="65835"/>
                  </a:lnTo>
                  <a:lnTo>
                    <a:pt x="148422" y="80424"/>
                  </a:lnTo>
                  <a:lnTo>
                    <a:pt x="146665" y="95044"/>
                  </a:lnTo>
                  <a:lnTo>
                    <a:pt x="145493" y="110908"/>
                  </a:lnTo>
                  <a:lnTo>
                    <a:pt x="144713" y="127602"/>
                  </a:lnTo>
                  <a:lnTo>
                    <a:pt x="143845" y="161240"/>
                  </a:lnTo>
                  <a:lnTo>
                    <a:pt x="143459" y="192504"/>
                  </a:lnTo>
                  <a:lnTo>
                    <a:pt x="142132" y="206469"/>
                  </a:lnTo>
                  <a:lnTo>
                    <a:pt x="140024" y="219450"/>
                  </a:lnTo>
                  <a:lnTo>
                    <a:pt x="132138" y="2784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5594827" y="1244306"/>
              <a:ext cx="154163" cy="22024"/>
            </a:xfrm>
            <a:custGeom>
              <a:avLst/>
              <a:gdLst/>
              <a:ahLst/>
              <a:cxnLst/>
              <a:rect l="0" t="0" r="0" b="0"/>
              <a:pathLst>
                <a:path w="154163" h="22024">
                  <a:moveTo>
                    <a:pt x="0" y="22023"/>
                  </a:moveTo>
                  <a:lnTo>
                    <a:pt x="17537" y="16177"/>
                  </a:lnTo>
                  <a:lnTo>
                    <a:pt x="27597" y="14455"/>
                  </a:lnTo>
                  <a:lnTo>
                    <a:pt x="39197" y="13307"/>
                  </a:lnTo>
                  <a:lnTo>
                    <a:pt x="51825" y="12542"/>
                  </a:lnTo>
                  <a:lnTo>
                    <a:pt x="82169" y="11692"/>
                  </a:lnTo>
                  <a:lnTo>
                    <a:pt x="15416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5837081" y="1233294"/>
              <a:ext cx="110117" cy="88094"/>
            </a:xfrm>
            <a:custGeom>
              <a:avLst/>
              <a:gdLst/>
              <a:ahLst/>
              <a:cxnLst/>
              <a:rect l="0" t="0" r="0" b="0"/>
              <a:pathLst>
                <a:path w="110117" h="88094">
                  <a:moveTo>
                    <a:pt x="0" y="0"/>
                  </a:moveTo>
                  <a:lnTo>
                    <a:pt x="51769" y="51770"/>
                  </a:lnTo>
                  <a:lnTo>
                    <a:pt x="60207" y="58983"/>
                  </a:lnTo>
                  <a:lnTo>
                    <a:pt x="69502" y="66239"/>
                  </a:lnTo>
                  <a:lnTo>
                    <a:pt x="110116" y="880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5971581" y="1233294"/>
              <a:ext cx="30674" cy="341360"/>
            </a:xfrm>
            <a:custGeom>
              <a:avLst/>
              <a:gdLst/>
              <a:ahLst/>
              <a:cxnLst/>
              <a:rect l="0" t="0" r="0" b="0"/>
              <a:pathLst>
                <a:path w="30674" h="341360">
                  <a:moveTo>
                    <a:pt x="30673" y="0"/>
                  </a:moveTo>
                  <a:lnTo>
                    <a:pt x="24828" y="17537"/>
                  </a:lnTo>
                  <a:lnTo>
                    <a:pt x="23106" y="30044"/>
                  </a:lnTo>
                  <a:lnTo>
                    <a:pt x="21958" y="45723"/>
                  </a:lnTo>
                  <a:lnTo>
                    <a:pt x="21193" y="63517"/>
                  </a:lnTo>
                  <a:lnTo>
                    <a:pt x="19459" y="79050"/>
                  </a:lnTo>
                  <a:lnTo>
                    <a:pt x="17080" y="93076"/>
                  </a:lnTo>
                  <a:lnTo>
                    <a:pt x="14270" y="106097"/>
                  </a:lnTo>
                  <a:lnTo>
                    <a:pt x="12397" y="120895"/>
                  </a:lnTo>
                  <a:lnTo>
                    <a:pt x="11148" y="136878"/>
                  </a:lnTo>
                  <a:lnTo>
                    <a:pt x="10315" y="153651"/>
                  </a:lnTo>
                  <a:lnTo>
                    <a:pt x="9390" y="188601"/>
                  </a:lnTo>
                  <a:lnTo>
                    <a:pt x="9143" y="206486"/>
                  </a:lnTo>
                  <a:lnTo>
                    <a:pt x="7755" y="222079"/>
                  </a:lnTo>
                  <a:lnTo>
                    <a:pt x="5607" y="236145"/>
                  </a:lnTo>
                  <a:lnTo>
                    <a:pt x="2951" y="249193"/>
                  </a:lnTo>
                  <a:lnTo>
                    <a:pt x="1180" y="262786"/>
                  </a:lnTo>
                  <a:lnTo>
                    <a:pt x="0" y="276742"/>
                  </a:lnTo>
                  <a:lnTo>
                    <a:pt x="8650" y="34135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6266532" y="1156213"/>
              <a:ext cx="11012" cy="176186"/>
            </a:xfrm>
            <a:custGeom>
              <a:avLst/>
              <a:gdLst/>
              <a:ahLst/>
              <a:cxnLst/>
              <a:rect l="0" t="0" r="0" b="0"/>
              <a:pathLst>
                <a:path w="11012" h="176186">
                  <a:moveTo>
                    <a:pt x="0" y="0"/>
                  </a:moveTo>
                  <a:lnTo>
                    <a:pt x="0" y="113020"/>
                  </a:lnTo>
                  <a:lnTo>
                    <a:pt x="1223" y="126734"/>
                  </a:lnTo>
                  <a:lnTo>
                    <a:pt x="3262" y="139547"/>
                  </a:lnTo>
                  <a:lnTo>
                    <a:pt x="11011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6200463" y="1255317"/>
              <a:ext cx="154163" cy="11013"/>
            </a:xfrm>
            <a:custGeom>
              <a:avLst/>
              <a:gdLst/>
              <a:ahLst/>
              <a:cxnLst/>
              <a:rect l="0" t="0" r="0" b="0"/>
              <a:pathLst>
                <a:path w="154163" h="11013">
                  <a:moveTo>
                    <a:pt x="0" y="11012"/>
                  </a:moveTo>
                  <a:lnTo>
                    <a:pt x="23382" y="5166"/>
                  </a:lnTo>
                  <a:lnTo>
                    <a:pt x="36388" y="3444"/>
                  </a:lnTo>
                  <a:lnTo>
                    <a:pt x="51175" y="2296"/>
                  </a:lnTo>
                  <a:lnTo>
                    <a:pt x="67152" y="1531"/>
                  </a:lnTo>
                  <a:lnTo>
                    <a:pt x="101216" y="681"/>
                  </a:lnTo>
                  <a:lnTo>
                    <a:pt x="15416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6530809" y="1053952"/>
              <a:ext cx="143752" cy="311482"/>
            </a:xfrm>
            <a:custGeom>
              <a:avLst/>
              <a:gdLst/>
              <a:ahLst/>
              <a:cxnLst/>
              <a:rect l="0" t="0" r="0" b="0"/>
              <a:pathLst>
                <a:path w="143752" h="311482">
                  <a:moveTo>
                    <a:pt x="0" y="14169"/>
                  </a:moveTo>
                  <a:lnTo>
                    <a:pt x="23383" y="2478"/>
                  </a:lnTo>
                  <a:lnTo>
                    <a:pt x="33941" y="257"/>
                  </a:lnTo>
                  <a:lnTo>
                    <a:pt x="44650" y="0"/>
                  </a:lnTo>
                  <a:lnTo>
                    <a:pt x="55461" y="1053"/>
                  </a:lnTo>
                  <a:lnTo>
                    <a:pt x="66338" y="2978"/>
                  </a:lnTo>
                  <a:lnTo>
                    <a:pt x="77261" y="5485"/>
                  </a:lnTo>
                  <a:lnTo>
                    <a:pt x="88213" y="8379"/>
                  </a:lnTo>
                  <a:lnTo>
                    <a:pt x="96737" y="13980"/>
                  </a:lnTo>
                  <a:lnTo>
                    <a:pt x="103644" y="21384"/>
                  </a:lnTo>
                  <a:lnTo>
                    <a:pt x="109472" y="29990"/>
                  </a:lnTo>
                  <a:lnTo>
                    <a:pt x="112134" y="39399"/>
                  </a:lnTo>
                  <a:lnTo>
                    <a:pt x="112684" y="49341"/>
                  </a:lnTo>
                  <a:lnTo>
                    <a:pt x="111828" y="59640"/>
                  </a:lnTo>
                  <a:lnTo>
                    <a:pt x="108811" y="71400"/>
                  </a:lnTo>
                  <a:lnTo>
                    <a:pt x="104351" y="84134"/>
                  </a:lnTo>
                  <a:lnTo>
                    <a:pt x="98932" y="97518"/>
                  </a:lnTo>
                  <a:lnTo>
                    <a:pt x="91648" y="110110"/>
                  </a:lnTo>
                  <a:lnTo>
                    <a:pt x="83122" y="122176"/>
                  </a:lnTo>
                  <a:lnTo>
                    <a:pt x="73767" y="133890"/>
                  </a:lnTo>
                  <a:lnTo>
                    <a:pt x="63861" y="142924"/>
                  </a:lnTo>
                  <a:lnTo>
                    <a:pt x="53585" y="150169"/>
                  </a:lnTo>
                  <a:lnTo>
                    <a:pt x="43065" y="156223"/>
                  </a:lnTo>
                  <a:lnTo>
                    <a:pt x="40945" y="159035"/>
                  </a:lnTo>
                  <a:lnTo>
                    <a:pt x="44426" y="159687"/>
                  </a:lnTo>
                  <a:lnTo>
                    <a:pt x="51641" y="158898"/>
                  </a:lnTo>
                  <a:lnTo>
                    <a:pt x="61345" y="158371"/>
                  </a:lnTo>
                  <a:lnTo>
                    <a:pt x="85177" y="157787"/>
                  </a:lnTo>
                  <a:lnTo>
                    <a:pt x="97160" y="160078"/>
                  </a:lnTo>
                  <a:lnTo>
                    <a:pt x="108820" y="164052"/>
                  </a:lnTo>
                  <a:lnTo>
                    <a:pt x="120264" y="169149"/>
                  </a:lnTo>
                  <a:lnTo>
                    <a:pt x="129117" y="177441"/>
                  </a:lnTo>
                  <a:lnTo>
                    <a:pt x="136241" y="187863"/>
                  </a:lnTo>
                  <a:lnTo>
                    <a:pt x="142215" y="199705"/>
                  </a:lnTo>
                  <a:lnTo>
                    <a:pt x="143751" y="212493"/>
                  </a:lnTo>
                  <a:lnTo>
                    <a:pt x="142327" y="225913"/>
                  </a:lnTo>
                  <a:lnTo>
                    <a:pt x="138931" y="239754"/>
                  </a:lnTo>
                  <a:lnTo>
                    <a:pt x="134220" y="251428"/>
                  </a:lnTo>
                  <a:lnTo>
                    <a:pt x="128632" y="261658"/>
                  </a:lnTo>
                  <a:lnTo>
                    <a:pt x="122460" y="270924"/>
                  </a:lnTo>
                  <a:lnTo>
                    <a:pt x="114676" y="278326"/>
                  </a:lnTo>
                  <a:lnTo>
                    <a:pt x="105815" y="284483"/>
                  </a:lnTo>
                  <a:lnTo>
                    <a:pt x="96237" y="289812"/>
                  </a:lnTo>
                  <a:lnTo>
                    <a:pt x="86182" y="294588"/>
                  </a:lnTo>
                  <a:lnTo>
                    <a:pt x="75807" y="298996"/>
                  </a:lnTo>
                  <a:lnTo>
                    <a:pt x="33035" y="3114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6817110" y="1139878"/>
              <a:ext cx="187198" cy="226513"/>
            </a:xfrm>
            <a:custGeom>
              <a:avLst/>
              <a:gdLst/>
              <a:ahLst/>
              <a:cxnLst/>
              <a:rect l="0" t="0" r="0" b="0"/>
              <a:pathLst>
                <a:path w="187198" h="226513">
                  <a:moveTo>
                    <a:pt x="0" y="16335"/>
                  </a:moveTo>
                  <a:lnTo>
                    <a:pt x="23383" y="10490"/>
                  </a:lnTo>
                  <a:lnTo>
                    <a:pt x="33941" y="7544"/>
                  </a:lnTo>
                  <a:lnTo>
                    <a:pt x="55461" y="1009"/>
                  </a:lnTo>
                  <a:lnTo>
                    <a:pt x="67562" y="0"/>
                  </a:lnTo>
                  <a:lnTo>
                    <a:pt x="80523" y="551"/>
                  </a:lnTo>
                  <a:lnTo>
                    <a:pt x="94058" y="2142"/>
                  </a:lnTo>
                  <a:lnTo>
                    <a:pt x="104304" y="8097"/>
                  </a:lnTo>
                  <a:lnTo>
                    <a:pt x="112359" y="16960"/>
                  </a:lnTo>
                  <a:lnTo>
                    <a:pt x="118952" y="27764"/>
                  </a:lnTo>
                  <a:lnTo>
                    <a:pt x="120901" y="38636"/>
                  </a:lnTo>
                  <a:lnTo>
                    <a:pt x="119753" y="49555"/>
                  </a:lnTo>
                  <a:lnTo>
                    <a:pt x="116540" y="60505"/>
                  </a:lnTo>
                  <a:lnTo>
                    <a:pt x="111952" y="72699"/>
                  </a:lnTo>
                  <a:lnTo>
                    <a:pt x="106445" y="85722"/>
                  </a:lnTo>
                  <a:lnTo>
                    <a:pt x="100328" y="99299"/>
                  </a:lnTo>
                  <a:lnTo>
                    <a:pt x="87005" y="127434"/>
                  </a:lnTo>
                  <a:lnTo>
                    <a:pt x="80026" y="141788"/>
                  </a:lnTo>
                  <a:lnTo>
                    <a:pt x="72927" y="153805"/>
                  </a:lnTo>
                  <a:lnTo>
                    <a:pt x="65747" y="164263"/>
                  </a:lnTo>
                  <a:lnTo>
                    <a:pt x="58514" y="173682"/>
                  </a:lnTo>
                  <a:lnTo>
                    <a:pt x="52468" y="183632"/>
                  </a:lnTo>
                  <a:lnTo>
                    <a:pt x="47213" y="193936"/>
                  </a:lnTo>
                  <a:lnTo>
                    <a:pt x="42487" y="204476"/>
                  </a:lnTo>
                  <a:lnTo>
                    <a:pt x="43006" y="212726"/>
                  </a:lnTo>
                  <a:lnTo>
                    <a:pt x="47024" y="219449"/>
                  </a:lnTo>
                  <a:lnTo>
                    <a:pt x="53372" y="225155"/>
                  </a:lnTo>
                  <a:lnTo>
                    <a:pt x="62498" y="226512"/>
                  </a:lnTo>
                  <a:lnTo>
                    <a:pt x="73477" y="224969"/>
                  </a:lnTo>
                  <a:lnTo>
                    <a:pt x="85690" y="221494"/>
                  </a:lnTo>
                  <a:lnTo>
                    <a:pt x="98726" y="219177"/>
                  </a:lnTo>
                  <a:lnTo>
                    <a:pt x="112310" y="217633"/>
                  </a:lnTo>
                  <a:lnTo>
                    <a:pt x="187197" y="2145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6850145" y="1233294"/>
              <a:ext cx="132139" cy="11013"/>
            </a:xfrm>
            <a:custGeom>
              <a:avLst/>
              <a:gdLst/>
              <a:ahLst/>
              <a:cxnLst/>
              <a:rect l="0" t="0" r="0" b="0"/>
              <a:pathLst>
                <a:path w="132139" h="11013">
                  <a:moveTo>
                    <a:pt x="0" y="11012"/>
                  </a:moveTo>
                  <a:lnTo>
                    <a:pt x="17537" y="5166"/>
                  </a:lnTo>
                  <a:lnTo>
                    <a:pt x="28820" y="3444"/>
                  </a:lnTo>
                  <a:lnTo>
                    <a:pt x="42460" y="2296"/>
                  </a:lnTo>
                  <a:lnTo>
                    <a:pt x="57671" y="1531"/>
                  </a:lnTo>
                  <a:lnTo>
                    <a:pt x="87622" y="681"/>
                  </a:lnTo>
                  <a:lnTo>
                    <a:pt x="13213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7191503" y="1189248"/>
              <a:ext cx="121129" cy="1"/>
            </a:xfrm>
            <a:custGeom>
              <a:avLst/>
              <a:gdLst/>
              <a:ahLst/>
              <a:cxnLst/>
              <a:rect l="0" t="0" r="0" b="0"/>
              <a:pathLst>
                <a:path w="121129" h="1">
                  <a:moveTo>
                    <a:pt x="0" y="0"/>
                  </a:moveTo>
                  <a:lnTo>
                    <a:pt x="12112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7213527" y="1266329"/>
              <a:ext cx="110116" cy="11013"/>
            </a:xfrm>
            <a:custGeom>
              <a:avLst/>
              <a:gdLst/>
              <a:ahLst/>
              <a:cxnLst/>
              <a:rect l="0" t="0" r="0" b="0"/>
              <a:pathLst>
                <a:path w="110116" h="11013">
                  <a:moveTo>
                    <a:pt x="0" y="11012"/>
                  </a:moveTo>
                  <a:lnTo>
                    <a:pt x="17537" y="5166"/>
                  </a:lnTo>
                  <a:lnTo>
                    <a:pt x="27596" y="3444"/>
                  </a:lnTo>
                  <a:lnTo>
                    <a:pt x="39197" y="2296"/>
                  </a:lnTo>
                  <a:lnTo>
                    <a:pt x="11011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7521850" y="1085841"/>
              <a:ext cx="220232" cy="244091"/>
            </a:xfrm>
            <a:custGeom>
              <a:avLst/>
              <a:gdLst/>
              <a:ahLst/>
              <a:cxnLst/>
              <a:rect l="0" t="0" r="0" b="0"/>
              <a:pathLst>
                <a:path w="220232" h="244091">
                  <a:moveTo>
                    <a:pt x="0" y="26326"/>
                  </a:moveTo>
                  <a:lnTo>
                    <a:pt x="11691" y="14635"/>
                  </a:lnTo>
                  <a:lnTo>
                    <a:pt x="18806" y="9967"/>
                  </a:lnTo>
                  <a:lnTo>
                    <a:pt x="27219" y="5632"/>
                  </a:lnTo>
                  <a:lnTo>
                    <a:pt x="36498" y="1519"/>
                  </a:lnTo>
                  <a:lnTo>
                    <a:pt x="47579" y="0"/>
                  </a:lnTo>
                  <a:lnTo>
                    <a:pt x="59860" y="211"/>
                  </a:lnTo>
                  <a:lnTo>
                    <a:pt x="72941" y="1575"/>
                  </a:lnTo>
                  <a:lnTo>
                    <a:pt x="84109" y="4931"/>
                  </a:lnTo>
                  <a:lnTo>
                    <a:pt x="94002" y="9616"/>
                  </a:lnTo>
                  <a:lnTo>
                    <a:pt x="103043" y="15186"/>
                  </a:lnTo>
                  <a:lnTo>
                    <a:pt x="110294" y="22570"/>
                  </a:lnTo>
                  <a:lnTo>
                    <a:pt x="116353" y="31163"/>
                  </a:lnTo>
                  <a:lnTo>
                    <a:pt x="121615" y="40562"/>
                  </a:lnTo>
                  <a:lnTo>
                    <a:pt x="123899" y="51722"/>
                  </a:lnTo>
                  <a:lnTo>
                    <a:pt x="124198" y="64057"/>
                  </a:lnTo>
                  <a:lnTo>
                    <a:pt x="123174" y="77173"/>
                  </a:lnTo>
                  <a:lnTo>
                    <a:pt x="121268" y="89589"/>
                  </a:lnTo>
                  <a:lnTo>
                    <a:pt x="118775" y="101536"/>
                  </a:lnTo>
                  <a:lnTo>
                    <a:pt x="115888" y="113171"/>
                  </a:lnTo>
                  <a:lnTo>
                    <a:pt x="111517" y="125822"/>
                  </a:lnTo>
                  <a:lnTo>
                    <a:pt x="106156" y="139150"/>
                  </a:lnTo>
                  <a:lnTo>
                    <a:pt x="100135" y="152929"/>
                  </a:lnTo>
                  <a:lnTo>
                    <a:pt x="93674" y="164563"/>
                  </a:lnTo>
                  <a:lnTo>
                    <a:pt x="86919" y="174765"/>
                  </a:lnTo>
                  <a:lnTo>
                    <a:pt x="79969" y="184014"/>
                  </a:lnTo>
                  <a:lnTo>
                    <a:pt x="71666" y="193850"/>
                  </a:lnTo>
                  <a:lnTo>
                    <a:pt x="62459" y="204078"/>
                  </a:lnTo>
                  <a:lnTo>
                    <a:pt x="52651" y="214567"/>
                  </a:lnTo>
                  <a:lnTo>
                    <a:pt x="42442" y="224007"/>
                  </a:lnTo>
                  <a:lnTo>
                    <a:pt x="31965" y="232747"/>
                  </a:lnTo>
                  <a:lnTo>
                    <a:pt x="21310" y="241021"/>
                  </a:lnTo>
                  <a:lnTo>
                    <a:pt x="17877" y="244090"/>
                  </a:lnTo>
                  <a:lnTo>
                    <a:pt x="19259" y="243689"/>
                  </a:lnTo>
                  <a:lnTo>
                    <a:pt x="23851" y="240975"/>
                  </a:lnTo>
                  <a:lnTo>
                    <a:pt x="31806" y="239165"/>
                  </a:lnTo>
                  <a:lnTo>
                    <a:pt x="42004" y="237959"/>
                  </a:lnTo>
                  <a:lnTo>
                    <a:pt x="53696" y="237154"/>
                  </a:lnTo>
                  <a:lnTo>
                    <a:pt x="67609" y="236618"/>
                  </a:lnTo>
                  <a:lnTo>
                    <a:pt x="116417" y="235864"/>
                  </a:lnTo>
                  <a:lnTo>
                    <a:pt x="220231" y="2355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7846398" y="1075975"/>
              <a:ext cx="181985" cy="300471"/>
            </a:xfrm>
            <a:custGeom>
              <a:avLst/>
              <a:gdLst/>
              <a:ahLst/>
              <a:cxnLst/>
              <a:rect l="0" t="0" r="0" b="0"/>
              <a:pathLst>
                <a:path w="181985" h="300471">
                  <a:moveTo>
                    <a:pt x="137937" y="14169"/>
                  </a:moveTo>
                  <a:lnTo>
                    <a:pt x="120400" y="2478"/>
                  </a:lnTo>
                  <a:lnTo>
                    <a:pt x="109117" y="257"/>
                  </a:lnTo>
                  <a:lnTo>
                    <a:pt x="95477" y="0"/>
                  </a:lnTo>
                  <a:lnTo>
                    <a:pt x="80267" y="1053"/>
                  </a:lnTo>
                  <a:lnTo>
                    <a:pt x="66456" y="2978"/>
                  </a:lnTo>
                  <a:lnTo>
                    <a:pt x="53577" y="5485"/>
                  </a:lnTo>
                  <a:lnTo>
                    <a:pt x="41322" y="8380"/>
                  </a:lnTo>
                  <a:lnTo>
                    <a:pt x="30704" y="12756"/>
                  </a:lnTo>
                  <a:lnTo>
                    <a:pt x="21179" y="18121"/>
                  </a:lnTo>
                  <a:lnTo>
                    <a:pt x="12381" y="24145"/>
                  </a:lnTo>
                  <a:lnTo>
                    <a:pt x="6517" y="33055"/>
                  </a:lnTo>
                  <a:lnTo>
                    <a:pt x="2607" y="43889"/>
                  </a:lnTo>
                  <a:lnTo>
                    <a:pt x="0" y="56005"/>
                  </a:lnTo>
                  <a:lnTo>
                    <a:pt x="709" y="66530"/>
                  </a:lnTo>
                  <a:lnTo>
                    <a:pt x="3629" y="75993"/>
                  </a:lnTo>
                  <a:lnTo>
                    <a:pt x="8023" y="84749"/>
                  </a:lnTo>
                  <a:lnTo>
                    <a:pt x="14622" y="91810"/>
                  </a:lnTo>
                  <a:lnTo>
                    <a:pt x="22693" y="97741"/>
                  </a:lnTo>
                  <a:lnTo>
                    <a:pt x="31744" y="102918"/>
                  </a:lnTo>
                  <a:lnTo>
                    <a:pt x="41448" y="103923"/>
                  </a:lnTo>
                  <a:lnTo>
                    <a:pt x="51588" y="102146"/>
                  </a:lnTo>
                  <a:lnTo>
                    <a:pt x="94235" y="87557"/>
                  </a:lnTo>
                  <a:lnTo>
                    <a:pt x="103909" y="82670"/>
                  </a:lnTo>
                  <a:lnTo>
                    <a:pt x="112805" y="76965"/>
                  </a:lnTo>
                  <a:lnTo>
                    <a:pt x="121183" y="70715"/>
                  </a:lnTo>
                  <a:lnTo>
                    <a:pt x="129215" y="64102"/>
                  </a:lnTo>
                  <a:lnTo>
                    <a:pt x="137017" y="57246"/>
                  </a:lnTo>
                  <a:lnTo>
                    <a:pt x="144664" y="50228"/>
                  </a:lnTo>
                  <a:lnTo>
                    <a:pt x="149763" y="51667"/>
                  </a:lnTo>
                  <a:lnTo>
                    <a:pt x="153162" y="58744"/>
                  </a:lnTo>
                  <a:lnTo>
                    <a:pt x="155429" y="69579"/>
                  </a:lnTo>
                  <a:lnTo>
                    <a:pt x="164464" y="108212"/>
                  </a:lnTo>
                  <a:lnTo>
                    <a:pt x="166633" y="122134"/>
                  </a:lnTo>
                  <a:lnTo>
                    <a:pt x="168080" y="136309"/>
                  </a:lnTo>
                  <a:lnTo>
                    <a:pt x="169044" y="150654"/>
                  </a:lnTo>
                  <a:lnTo>
                    <a:pt x="170911" y="165111"/>
                  </a:lnTo>
                  <a:lnTo>
                    <a:pt x="173378" y="179643"/>
                  </a:lnTo>
                  <a:lnTo>
                    <a:pt x="176247" y="194225"/>
                  </a:lnTo>
                  <a:lnTo>
                    <a:pt x="178159" y="208840"/>
                  </a:lnTo>
                  <a:lnTo>
                    <a:pt x="179434" y="223478"/>
                  </a:lnTo>
                  <a:lnTo>
                    <a:pt x="181984" y="3004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0" name="Freeform 99"/>
          <p:cNvSpPr/>
          <p:nvPr/>
        </p:nvSpPr>
        <p:spPr>
          <a:xfrm>
            <a:off x="710922" y="1751073"/>
            <a:ext cx="621592" cy="504060"/>
          </a:xfrm>
          <a:custGeom>
            <a:avLst/>
            <a:gdLst/>
            <a:ahLst/>
            <a:cxnLst/>
            <a:rect l="0" t="0" r="0" b="0"/>
            <a:pathLst>
              <a:path w="621592" h="504060">
                <a:moveTo>
                  <a:pt x="490292" y="109880"/>
                </a:moveTo>
                <a:lnTo>
                  <a:pt x="459639" y="79227"/>
                </a:lnTo>
                <a:lnTo>
                  <a:pt x="442410" y="65261"/>
                </a:lnTo>
                <a:lnTo>
                  <a:pt x="432677" y="58111"/>
                </a:lnTo>
                <a:lnTo>
                  <a:pt x="422518" y="52121"/>
                </a:lnTo>
                <a:lnTo>
                  <a:pt x="412075" y="46904"/>
                </a:lnTo>
                <a:lnTo>
                  <a:pt x="401442" y="42202"/>
                </a:lnTo>
                <a:lnTo>
                  <a:pt x="383102" y="30453"/>
                </a:lnTo>
                <a:lnTo>
                  <a:pt x="365571" y="18298"/>
                </a:lnTo>
                <a:lnTo>
                  <a:pt x="355758" y="13344"/>
                </a:lnTo>
                <a:lnTo>
                  <a:pt x="345545" y="8817"/>
                </a:lnTo>
                <a:lnTo>
                  <a:pt x="332618" y="5800"/>
                </a:lnTo>
                <a:lnTo>
                  <a:pt x="317883" y="3788"/>
                </a:lnTo>
                <a:lnTo>
                  <a:pt x="301943" y="2447"/>
                </a:lnTo>
                <a:lnTo>
                  <a:pt x="286421" y="1553"/>
                </a:lnTo>
                <a:lnTo>
                  <a:pt x="256125" y="560"/>
                </a:lnTo>
                <a:lnTo>
                  <a:pt x="211553" y="0"/>
                </a:lnTo>
                <a:lnTo>
                  <a:pt x="198021" y="1145"/>
                </a:lnTo>
                <a:lnTo>
                  <a:pt x="185329" y="3132"/>
                </a:lnTo>
                <a:lnTo>
                  <a:pt x="173197" y="5680"/>
                </a:lnTo>
                <a:lnTo>
                  <a:pt x="161439" y="9826"/>
                </a:lnTo>
                <a:lnTo>
                  <a:pt x="149929" y="15037"/>
                </a:lnTo>
                <a:lnTo>
                  <a:pt x="138586" y="20957"/>
                </a:lnTo>
                <a:lnTo>
                  <a:pt x="127353" y="26128"/>
                </a:lnTo>
                <a:lnTo>
                  <a:pt x="116194" y="30799"/>
                </a:lnTo>
                <a:lnTo>
                  <a:pt x="105084" y="35136"/>
                </a:lnTo>
                <a:lnTo>
                  <a:pt x="86214" y="46481"/>
                </a:lnTo>
                <a:lnTo>
                  <a:pt x="69671" y="59680"/>
                </a:lnTo>
                <a:lnTo>
                  <a:pt x="54162" y="73703"/>
                </a:lnTo>
                <a:lnTo>
                  <a:pt x="46600" y="82091"/>
                </a:lnTo>
                <a:lnTo>
                  <a:pt x="39112" y="91354"/>
                </a:lnTo>
                <a:lnTo>
                  <a:pt x="31673" y="101200"/>
                </a:lnTo>
                <a:lnTo>
                  <a:pt x="25490" y="111435"/>
                </a:lnTo>
                <a:lnTo>
                  <a:pt x="20145" y="121928"/>
                </a:lnTo>
                <a:lnTo>
                  <a:pt x="15358" y="132594"/>
                </a:lnTo>
                <a:lnTo>
                  <a:pt x="12166" y="145823"/>
                </a:lnTo>
                <a:lnTo>
                  <a:pt x="10038" y="160759"/>
                </a:lnTo>
                <a:lnTo>
                  <a:pt x="8620" y="176834"/>
                </a:lnTo>
                <a:lnTo>
                  <a:pt x="6451" y="191221"/>
                </a:lnTo>
                <a:lnTo>
                  <a:pt x="3781" y="204483"/>
                </a:lnTo>
                <a:lnTo>
                  <a:pt x="778" y="216995"/>
                </a:lnTo>
                <a:lnTo>
                  <a:pt x="0" y="230231"/>
                </a:lnTo>
                <a:lnTo>
                  <a:pt x="704" y="243948"/>
                </a:lnTo>
                <a:lnTo>
                  <a:pt x="2397" y="257987"/>
                </a:lnTo>
                <a:lnTo>
                  <a:pt x="4749" y="271017"/>
                </a:lnTo>
                <a:lnTo>
                  <a:pt x="7541" y="283374"/>
                </a:lnTo>
                <a:lnTo>
                  <a:pt x="10626" y="295283"/>
                </a:lnTo>
                <a:lnTo>
                  <a:pt x="15129" y="308116"/>
                </a:lnTo>
                <a:lnTo>
                  <a:pt x="20578" y="321565"/>
                </a:lnTo>
                <a:lnTo>
                  <a:pt x="26658" y="335426"/>
                </a:lnTo>
                <a:lnTo>
                  <a:pt x="33158" y="348336"/>
                </a:lnTo>
                <a:lnTo>
                  <a:pt x="39939" y="360614"/>
                </a:lnTo>
                <a:lnTo>
                  <a:pt x="46906" y="372470"/>
                </a:lnTo>
                <a:lnTo>
                  <a:pt x="61173" y="395431"/>
                </a:lnTo>
                <a:lnTo>
                  <a:pt x="68404" y="406692"/>
                </a:lnTo>
                <a:lnTo>
                  <a:pt x="78118" y="416647"/>
                </a:lnTo>
                <a:lnTo>
                  <a:pt x="89488" y="425731"/>
                </a:lnTo>
                <a:lnTo>
                  <a:pt x="137055" y="457891"/>
                </a:lnTo>
                <a:lnTo>
                  <a:pt x="149579" y="464238"/>
                </a:lnTo>
                <a:lnTo>
                  <a:pt x="162823" y="469693"/>
                </a:lnTo>
                <a:lnTo>
                  <a:pt x="176546" y="474553"/>
                </a:lnTo>
                <a:lnTo>
                  <a:pt x="190588" y="479017"/>
                </a:lnTo>
                <a:lnTo>
                  <a:pt x="219242" y="487239"/>
                </a:lnTo>
                <a:lnTo>
                  <a:pt x="262888" y="498747"/>
                </a:lnTo>
                <a:lnTo>
                  <a:pt x="277514" y="501263"/>
                </a:lnTo>
                <a:lnTo>
                  <a:pt x="292159" y="502941"/>
                </a:lnTo>
                <a:lnTo>
                  <a:pt x="306816" y="504059"/>
                </a:lnTo>
                <a:lnTo>
                  <a:pt x="321481" y="503582"/>
                </a:lnTo>
                <a:lnTo>
                  <a:pt x="336152" y="502039"/>
                </a:lnTo>
                <a:lnTo>
                  <a:pt x="350827" y="499788"/>
                </a:lnTo>
                <a:lnTo>
                  <a:pt x="365504" y="498287"/>
                </a:lnTo>
                <a:lnTo>
                  <a:pt x="380183" y="497286"/>
                </a:lnTo>
                <a:lnTo>
                  <a:pt x="394863" y="496619"/>
                </a:lnTo>
                <a:lnTo>
                  <a:pt x="408320" y="494951"/>
                </a:lnTo>
                <a:lnTo>
                  <a:pt x="420962" y="492615"/>
                </a:lnTo>
                <a:lnTo>
                  <a:pt x="433060" y="489835"/>
                </a:lnTo>
                <a:lnTo>
                  <a:pt x="444796" y="486757"/>
                </a:lnTo>
                <a:lnTo>
                  <a:pt x="456291" y="483482"/>
                </a:lnTo>
                <a:lnTo>
                  <a:pt x="467625" y="480076"/>
                </a:lnTo>
                <a:lnTo>
                  <a:pt x="486743" y="469765"/>
                </a:lnTo>
                <a:lnTo>
                  <a:pt x="504620" y="457025"/>
                </a:lnTo>
                <a:lnTo>
                  <a:pt x="524801" y="443207"/>
                </a:lnTo>
                <a:lnTo>
                  <a:pt x="542742" y="428909"/>
                </a:lnTo>
                <a:lnTo>
                  <a:pt x="558873" y="414397"/>
                </a:lnTo>
                <a:lnTo>
                  <a:pt x="574199" y="399791"/>
                </a:lnTo>
                <a:lnTo>
                  <a:pt x="581712" y="390023"/>
                </a:lnTo>
                <a:lnTo>
                  <a:pt x="589167" y="378617"/>
                </a:lnTo>
                <a:lnTo>
                  <a:pt x="596585" y="366119"/>
                </a:lnTo>
                <a:lnTo>
                  <a:pt x="602753" y="354116"/>
                </a:lnTo>
                <a:lnTo>
                  <a:pt x="608089" y="342444"/>
                </a:lnTo>
                <a:lnTo>
                  <a:pt x="612869" y="330992"/>
                </a:lnTo>
                <a:lnTo>
                  <a:pt x="616056" y="318464"/>
                </a:lnTo>
                <a:lnTo>
                  <a:pt x="618181" y="305217"/>
                </a:lnTo>
                <a:lnTo>
                  <a:pt x="619598" y="291492"/>
                </a:lnTo>
                <a:lnTo>
                  <a:pt x="620542" y="277448"/>
                </a:lnTo>
                <a:lnTo>
                  <a:pt x="621172" y="263191"/>
                </a:lnTo>
                <a:lnTo>
                  <a:pt x="621591" y="248793"/>
                </a:lnTo>
                <a:lnTo>
                  <a:pt x="619424" y="235523"/>
                </a:lnTo>
                <a:lnTo>
                  <a:pt x="615532" y="223007"/>
                </a:lnTo>
                <a:lnTo>
                  <a:pt x="610491" y="210991"/>
                </a:lnTo>
                <a:lnTo>
                  <a:pt x="605906" y="199311"/>
                </a:lnTo>
                <a:lnTo>
                  <a:pt x="597550" y="176544"/>
                </a:lnTo>
                <a:lnTo>
                  <a:pt x="592385" y="165335"/>
                </a:lnTo>
                <a:lnTo>
                  <a:pt x="586494" y="154191"/>
                </a:lnTo>
                <a:lnTo>
                  <a:pt x="580121" y="143091"/>
                </a:lnTo>
                <a:lnTo>
                  <a:pt x="573424" y="133244"/>
                </a:lnTo>
                <a:lnTo>
                  <a:pt x="566513" y="124233"/>
                </a:lnTo>
                <a:lnTo>
                  <a:pt x="559459" y="115778"/>
                </a:lnTo>
                <a:lnTo>
                  <a:pt x="552309" y="107695"/>
                </a:lnTo>
                <a:lnTo>
                  <a:pt x="537839" y="92188"/>
                </a:lnTo>
                <a:lnTo>
                  <a:pt x="519989" y="80402"/>
                </a:lnTo>
                <a:lnTo>
                  <a:pt x="510090" y="75546"/>
                </a:lnTo>
                <a:lnTo>
                  <a:pt x="499820" y="71085"/>
                </a:lnTo>
                <a:lnTo>
                  <a:pt x="489303" y="66888"/>
                </a:lnTo>
                <a:lnTo>
                  <a:pt x="424223" y="5482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3" name="Group 102"/>
          <p:cNvGrpSpPr/>
          <p:nvPr/>
        </p:nvGrpSpPr>
        <p:grpSpPr>
          <a:xfrm>
            <a:off x="4868064" y="1629710"/>
            <a:ext cx="220232" cy="220233"/>
            <a:chOff x="4868064" y="1629710"/>
            <a:chExt cx="220232" cy="220233"/>
          </a:xfrm>
        </p:grpSpPr>
        <p:sp>
          <p:nvSpPr>
            <p:cNvPr id="101" name="Freeform 100"/>
            <p:cNvSpPr/>
            <p:nvPr/>
          </p:nvSpPr>
          <p:spPr>
            <a:xfrm>
              <a:off x="4868064" y="1640722"/>
              <a:ext cx="220232" cy="209221"/>
            </a:xfrm>
            <a:custGeom>
              <a:avLst/>
              <a:gdLst/>
              <a:ahLst/>
              <a:cxnLst/>
              <a:rect l="0" t="0" r="0" b="0"/>
              <a:pathLst>
                <a:path w="220232" h="209221">
                  <a:moveTo>
                    <a:pt x="0" y="0"/>
                  </a:moveTo>
                  <a:lnTo>
                    <a:pt x="5845" y="17537"/>
                  </a:lnTo>
                  <a:lnTo>
                    <a:pt x="10014" y="26373"/>
                  </a:lnTo>
                  <a:lnTo>
                    <a:pt x="15241" y="35935"/>
                  </a:lnTo>
                  <a:lnTo>
                    <a:pt x="21172" y="45980"/>
                  </a:lnTo>
                  <a:lnTo>
                    <a:pt x="28797" y="56347"/>
                  </a:lnTo>
                  <a:lnTo>
                    <a:pt x="37550" y="66929"/>
                  </a:lnTo>
                  <a:lnTo>
                    <a:pt x="47056" y="77654"/>
                  </a:lnTo>
                  <a:lnTo>
                    <a:pt x="67407" y="99359"/>
                  </a:lnTo>
                  <a:lnTo>
                    <a:pt x="77973" y="110285"/>
                  </a:lnTo>
                  <a:lnTo>
                    <a:pt x="88687" y="120017"/>
                  </a:lnTo>
                  <a:lnTo>
                    <a:pt x="99501" y="128952"/>
                  </a:lnTo>
                  <a:lnTo>
                    <a:pt x="110380" y="137355"/>
                  </a:lnTo>
                  <a:lnTo>
                    <a:pt x="121303" y="146628"/>
                  </a:lnTo>
                  <a:lnTo>
                    <a:pt x="132256" y="156480"/>
                  </a:lnTo>
                  <a:lnTo>
                    <a:pt x="143228" y="166719"/>
                  </a:lnTo>
                  <a:lnTo>
                    <a:pt x="154214" y="175992"/>
                  </a:lnTo>
                  <a:lnTo>
                    <a:pt x="165208" y="184621"/>
                  </a:lnTo>
                  <a:lnTo>
                    <a:pt x="220231" y="2092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4879075" y="1629710"/>
              <a:ext cx="132140" cy="209221"/>
            </a:xfrm>
            <a:custGeom>
              <a:avLst/>
              <a:gdLst/>
              <a:ahLst/>
              <a:cxnLst/>
              <a:rect l="0" t="0" r="0" b="0"/>
              <a:pathLst>
                <a:path w="132140" h="209221">
                  <a:moveTo>
                    <a:pt x="132139" y="0"/>
                  </a:moveTo>
                  <a:lnTo>
                    <a:pt x="120448" y="11692"/>
                  </a:lnTo>
                  <a:lnTo>
                    <a:pt x="115780" y="18806"/>
                  </a:lnTo>
                  <a:lnTo>
                    <a:pt x="111445" y="27220"/>
                  </a:lnTo>
                  <a:lnTo>
                    <a:pt x="107331" y="36499"/>
                  </a:lnTo>
                  <a:lnTo>
                    <a:pt x="102142" y="46356"/>
                  </a:lnTo>
                  <a:lnTo>
                    <a:pt x="96236" y="56598"/>
                  </a:lnTo>
                  <a:lnTo>
                    <a:pt x="89851" y="67096"/>
                  </a:lnTo>
                  <a:lnTo>
                    <a:pt x="76231" y="88549"/>
                  </a:lnTo>
                  <a:lnTo>
                    <a:pt x="32961" y="154203"/>
                  </a:lnTo>
                  <a:lnTo>
                    <a:pt x="0" y="2092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4" name="Freeform 103"/>
          <p:cNvSpPr/>
          <p:nvPr/>
        </p:nvSpPr>
        <p:spPr>
          <a:xfrm>
            <a:off x="1291691" y="1722940"/>
            <a:ext cx="909191" cy="578325"/>
          </a:xfrm>
          <a:custGeom>
            <a:avLst/>
            <a:gdLst/>
            <a:ahLst/>
            <a:cxnLst/>
            <a:rect l="0" t="0" r="0" b="0"/>
            <a:pathLst>
              <a:path w="909191" h="578325">
                <a:moveTo>
                  <a:pt x="118743" y="391279"/>
                </a:moveTo>
                <a:lnTo>
                  <a:pt x="124588" y="408816"/>
                </a:lnTo>
                <a:lnTo>
                  <a:pt x="133984" y="423951"/>
                </a:lnTo>
                <a:lnTo>
                  <a:pt x="147540" y="438835"/>
                </a:lnTo>
                <a:lnTo>
                  <a:pt x="174584" y="460971"/>
                </a:lnTo>
                <a:lnTo>
                  <a:pt x="190870" y="475680"/>
                </a:lnTo>
                <a:lnTo>
                  <a:pt x="212790" y="487111"/>
                </a:lnTo>
                <a:lnTo>
                  <a:pt x="238846" y="497494"/>
                </a:lnTo>
                <a:lnTo>
                  <a:pt x="266740" y="510265"/>
                </a:lnTo>
                <a:lnTo>
                  <a:pt x="281030" y="515873"/>
                </a:lnTo>
                <a:lnTo>
                  <a:pt x="295450" y="520835"/>
                </a:lnTo>
                <a:lnTo>
                  <a:pt x="309958" y="525366"/>
                </a:lnTo>
                <a:lnTo>
                  <a:pt x="339129" y="533664"/>
                </a:lnTo>
                <a:lnTo>
                  <a:pt x="353759" y="537590"/>
                </a:lnTo>
                <a:lnTo>
                  <a:pt x="369630" y="541430"/>
                </a:lnTo>
                <a:lnTo>
                  <a:pt x="451238" y="560078"/>
                </a:lnTo>
                <a:lnTo>
                  <a:pt x="467651" y="562540"/>
                </a:lnTo>
                <a:lnTo>
                  <a:pt x="484711" y="564182"/>
                </a:lnTo>
                <a:lnTo>
                  <a:pt x="502201" y="565276"/>
                </a:lnTo>
                <a:lnTo>
                  <a:pt x="518755" y="567229"/>
                </a:lnTo>
                <a:lnTo>
                  <a:pt x="534686" y="569754"/>
                </a:lnTo>
                <a:lnTo>
                  <a:pt x="550200" y="572661"/>
                </a:lnTo>
                <a:lnTo>
                  <a:pt x="566660" y="574600"/>
                </a:lnTo>
                <a:lnTo>
                  <a:pt x="583751" y="575892"/>
                </a:lnTo>
                <a:lnTo>
                  <a:pt x="601263" y="576753"/>
                </a:lnTo>
                <a:lnTo>
                  <a:pt x="633771" y="577710"/>
                </a:lnTo>
                <a:lnTo>
                  <a:pt x="700363" y="578324"/>
                </a:lnTo>
                <a:lnTo>
                  <a:pt x="716933" y="577151"/>
                </a:lnTo>
                <a:lnTo>
                  <a:pt x="732873" y="575146"/>
                </a:lnTo>
                <a:lnTo>
                  <a:pt x="748394" y="572585"/>
                </a:lnTo>
                <a:lnTo>
                  <a:pt x="775428" y="566478"/>
                </a:lnTo>
                <a:lnTo>
                  <a:pt x="799678" y="558461"/>
                </a:lnTo>
                <a:lnTo>
                  <a:pt x="822691" y="546742"/>
                </a:lnTo>
                <a:lnTo>
                  <a:pt x="841891" y="530113"/>
                </a:lnTo>
                <a:lnTo>
                  <a:pt x="850437" y="520541"/>
                </a:lnTo>
                <a:lnTo>
                  <a:pt x="866458" y="503379"/>
                </a:lnTo>
                <a:lnTo>
                  <a:pt x="874156" y="495376"/>
                </a:lnTo>
                <a:lnTo>
                  <a:pt x="880511" y="486371"/>
                </a:lnTo>
                <a:lnTo>
                  <a:pt x="885972" y="476697"/>
                </a:lnTo>
                <a:lnTo>
                  <a:pt x="890836" y="466577"/>
                </a:lnTo>
                <a:lnTo>
                  <a:pt x="895302" y="454936"/>
                </a:lnTo>
                <a:lnTo>
                  <a:pt x="899503" y="442282"/>
                </a:lnTo>
                <a:lnTo>
                  <a:pt x="903527" y="428951"/>
                </a:lnTo>
                <a:lnTo>
                  <a:pt x="906210" y="413947"/>
                </a:lnTo>
                <a:lnTo>
                  <a:pt x="907998" y="397827"/>
                </a:lnTo>
                <a:lnTo>
                  <a:pt x="909190" y="380962"/>
                </a:lnTo>
                <a:lnTo>
                  <a:pt x="908762" y="366048"/>
                </a:lnTo>
                <a:lnTo>
                  <a:pt x="907253" y="352436"/>
                </a:lnTo>
                <a:lnTo>
                  <a:pt x="905023" y="339690"/>
                </a:lnTo>
                <a:lnTo>
                  <a:pt x="902313" y="326299"/>
                </a:lnTo>
                <a:lnTo>
                  <a:pt x="896039" y="298369"/>
                </a:lnTo>
                <a:lnTo>
                  <a:pt x="892653" y="285293"/>
                </a:lnTo>
                <a:lnTo>
                  <a:pt x="889172" y="272905"/>
                </a:lnTo>
                <a:lnTo>
                  <a:pt x="885629" y="260976"/>
                </a:lnTo>
                <a:lnTo>
                  <a:pt x="880819" y="249352"/>
                </a:lnTo>
                <a:lnTo>
                  <a:pt x="875165" y="237933"/>
                </a:lnTo>
                <a:lnTo>
                  <a:pt x="868949" y="226649"/>
                </a:lnTo>
                <a:lnTo>
                  <a:pt x="855517" y="201062"/>
                </a:lnTo>
                <a:lnTo>
                  <a:pt x="848509" y="187387"/>
                </a:lnTo>
                <a:lnTo>
                  <a:pt x="841391" y="174599"/>
                </a:lnTo>
                <a:lnTo>
                  <a:pt x="834198" y="162404"/>
                </a:lnTo>
                <a:lnTo>
                  <a:pt x="826956" y="150603"/>
                </a:lnTo>
                <a:lnTo>
                  <a:pt x="818457" y="140289"/>
                </a:lnTo>
                <a:lnTo>
                  <a:pt x="799226" y="122303"/>
                </a:lnTo>
                <a:lnTo>
                  <a:pt x="788959" y="112858"/>
                </a:lnTo>
                <a:lnTo>
                  <a:pt x="767763" y="92575"/>
                </a:lnTo>
                <a:lnTo>
                  <a:pt x="746107" y="74588"/>
                </a:lnTo>
                <a:lnTo>
                  <a:pt x="723024" y="58437"/>
                </a:lnTo>
                <a:lnTo>
                  <a:pt x="696452" y="43102"/>
                </a:lnTo>
                <a:lnTo>
                  <a:pt x="681291" y="36810"/>
                </a:lnTo>
                <a:lnTo>
                  <a:pt x="665066" y="31393"/>
                </a:lnTo>
                <a:lnTo>
                  <a:pt x="631948" y="22110"/>
                </a:lnTo>
                <a:lnTo>
                  <a:pt x="600915" y="13906"/>
                </a:lnTo>
                <a:lnTo>
                  <a:pt x="585788" y="11229"/>
                </a:lnTo>
                <a:lnTo>
                  <a:pt x="570810" y="9444"/>
                </a:lnTo>
                <a:lnTo>
                  <a:pt x="555930" y="8254"/>
                </a:lnTo>
                <a:lnTo>
                  <a:pt x="541116" y="6237"/>
                </a:lnTo>
                <a:lnTo>
                  <a:pt x="526346" y="3670"/>
                </a:lnTo>
                <a:lnTo>
                  <a:pt x="498108" y="0"/>
                </a:lnTo>
                <a:lnTo>
                  <a:pt x="473322" y="2448"/>
                </a:lnTo>
                <a:lnTo>
                  <a:pt x="446809" y="7614"/>
                </a:lnTo>
                <a:lnTo>
                  <a:pt x="401105" y="17402"/>
                </a:lnTo>
                <a:lnTo>
                  <a:pt x="367811" y="24456"/>
                </a:lnTo>
                <a:lnTo>
                  <a:pt x="336701" y="31670"/>
                </a:lnTo>
                <a:lnTo>
                  <a:pt x="321553" y="36530"/>
                </a:lnTo>
                <a:lnTo>
                  <a:pt x="306560" y="42217"/>
                </a:lnTo>
                <a:lnTo>
                  <a:pt x="291671" y="48456"/>
                </a:lnTo>
                <a:lnTo>
                  <a:pt x="276851" y="53838"/>
                </a:lnTo>
                <a:lnTo>
                  <a:pt x="262077" y="58650"/>
                </a:lnTo>
                <a:lnTo>
                  <a:pt x="247334" y="63081"/>
                </a:lnTo>
                <a:lnTo>
                  <a:pt x="232611" y="68483"/>
                </a:lnTo>
                <a:lnTo>
                  <a:pt x="217901" y="74530"/>
                </a:lnTo>
                <a:lnTo>
                  <a:pt x="203201" y="81009"/>
                </a:lnTo>
                <a:lnTo>
                  <a:pt x="188507" y="88999"/>
                </a:lnTo>
                <a:lnTo>
                  <a:pt x="173817" y="97996"/>
                </a:lnTo>
                <a:lnTo>
                  <a:pt x="159129" y="107665"/>
                </a:lnTo>
                <a:lnTo>
                  <a:pt x="145667" y="117781"/>
                </a:lnTo>
                <a:lnTo>
                  <a:pt x="133022" y="128196"/>
                </a:lnTo>
                <a:lnTo>
                  <a:pt x="120921" y="138809"/>
                </a:lnTo>
                <a:lnTo>
                  <a:pt x="109183" y="149555"/>
                </a:lnTo>
                <a:lnTo>
                  <a:pt x="86353" y="171284"/>
                </a:lnTo>
                <a:lnTo>
                  <a:pt x="76350" y="182217"/>
                </a:lnTo>
                <a:lnTo>
                  <a:pt x="67234" y="193176"/>
                </a:lnTo>
                <a:lnTo>
                  <a:pt x="58710" y="204153"/>
                </a:lnTo>
                <a:lnTo>
                  <a:pt x="50580" y="215141"/>
                </a:lnTo>
                <a:lnTo>
                  <a:pt x="35022" y="237138"/>
                </a:lnTo>
                <a:lnTo>
                  <a:pt x="28671" y="248143"/>
                </a:lnTo>
                <a:lnTo>
                  <a:pt x="23213" y="259150"/>
                </a:lnTo>
                <a:lnTo>
                  <a:pt x="18351" y="270158"/>
                </a:lnTo>
                <a:lnTo>
                  <a:pt x="13886" y="281168"/>
                </a:lnTo>
                <a:lnTo>
                  <a:pt x="5663" y="303189"/>
                </a:lnTo>
                <a:lnTo>
                  <a:pt x="2980" y="315423"/>
                </a:lnTo>
                <a:lnTo>
                  <a:pt x="1192" y="328473"/>
                </a:lnTo>
                <a:lnTo>
                  <a:pt x="0" y="342068"/>
                </a:lnTo>
                <a:lnTo>
                  <a:pt x="1652" y="353577"/>
                </a:lnTo>
                <a:lnTo>
                  <a:pt x="5201" y="363698"/>
                </a:lnTo>
                <a:lnTo>
                  <a:pt x="10013" y="372891"/>
                </a:lnTo>
                <a:lnTo>
                  <a:pt x="15669" y="382691"/>
                </a:lnTo>
                <a:lnTo>
                  <a:pt x="21886" y="392895"/>
                </a:lnTo>
                <a:lnTo>
                  <a:pt x="28478" y="403368"/>
                </a:lnTo>
                <a:lnTo>
                  <a:pt x="36543" y="411573"/>
                </a:lnTo>
                <a:lnTo>
                  <a:pt x="55292" y="423953"/>
                </a:lnTo>
                <a:lnTo>
                  <a:pt x="75860" y="436796"/>
                </a:lnTo>
                <a:lnTo>
                  <a:pt x="97237" y="449438"/>
                </a:lnTo>
                <a:lnTo>
                  <a:pt x="118973" y="459134"/>
                </a:lnTo>
                <a:lnTo>
                  <a:pt x="140868" y="467523"/>
                </a:lnTo>
                <a:lnTo>
                  <a:pt x="164058" y="474105"/>
                </a:lnTo>
                <a:lnTo>
                  <a:pt x="204628" y="479035"/>
                </a:lnTo>
                <a:lnTo>
                  <a:pt x="218823" y="481594"/>
                </a:lnTo>
                <a:lnTo>
                  <a:pt x="233179" y="484524"/>
                </a:lnTo>
                <a:lnTo>
                  <a:pt x="247645" y="486477"/>
                </a:lnTo>
                <a:lnTo>
                  <a:pt x="262182" y="487779"/>
                </a:lnTo>
                <a:lnTo>
                  <a:pt x="316951" y="49038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133933" y="1631946"/>
            <a:ext cx="593119" cy="534999"/>
          </a:xfrm>
          <a:custGeom>
            <a:avLst/>
            <a:gdLst/>
            <a:ahLst/>
            <a:cxnLst/>
            <a:rect l="0" t="0" r="0" b="0"/>
            <a:pathLst>
              <a:path w="593119" h="534999">
                <a:moveTo>
                  <a:pt x="582772" y="140915"/>
                </a:moveTo>
                <a:lnTo>
                  <a:pt x="576927" y="123378"/>
                </a:lnTo>
                <a:lnTo>
                  <a:pt x="572758" y="114541"/>
                </a:lnTo>
                <a:lnTo>
                  <a:pt x="567531" y="104980"/>
                </a:lnTo>
                <a:lnTo>
                  <a:pt x="561600" y="94935"/>
                </a:lnTo>
                <a:lnTo>
                  <a:pt x="553975" y="85792"/>
                </a:lnTo>
                <a:lnTo>
                  <a:pt x="535715" y="69107"/>
                </a:lnTo>
                <a:lnTo>
                  <a:pt x="524484" y="61232"/>
                </a:lnTo>
                <a:lnTo>
                  <a:pt x="512102" y="53534"/>
                </a:lnTo>
                <a:lnTo>
                  <a:pt x="498954" y="45956"/>
                </a:lnTo>
                <a:lnTo>
                  <a:pt x="485294" y="39680"/>
                </a:lnTo>
                <a:lnTo>
                  <a:pt x="471294" y="34273"/>
                </a:lnTo>
                <a:lnTo>
                  <a:pt x="457066" y="29445"/>
                </a:lnTo>
                <a:lnTo>
                  <a:pt x="442687" y="25002"/>
                </a:lnTo>
                <a:lnTo>
                  <a:pt x="387707" y="9081"/>
                </a:lnTo>
                <a:lnTo>
                  <a:pt x="375648" y="5309"/>
                </a:lnTo>
                <a:lnTo>
                  <a:pt x="361491" y="2794"/>
                </a:lnTo>
                <a:lnTo>
                  <a:pt x="345935" y="1117"/>
                </a:lnTo>
                <a:lnTo>
                  <a:pt x="329448" y="0"/>
                </a:lnTo>
                <a:lnTo>
                  <a:pt x="313562" y="478"/>
                </a:lnTo>
                <a:lnTo>
                  <a:pt x="298077" y="2021"/>
                </a:lnTo>
                <a:lnTo>
                  <a:pt x="282860" y="4272"/>
                </a:lnTo>
                <a:lnTo>
                  <a:pt x="269044" y="6997"/>
                </a:lnTo>
                <a:lnTo>
                  <a:pt x="256164" y="10037"/>
                </a:lnTo>
                <a:lnTo>
                  <a:pt x="243906" y="13287"/>
                </a:lnTo>
                <a:lnTo>
                  <a:pt x="220498" y="20161"/>
                </a:lnTo>
                <a:lnTo>
                  <a:pt x="209118" y="23707"/>
                </a:lnTo>
                <a:lnTo>
                  <a:pt x="195413" y="28518"/>
                </a:lnTo>
                <a:lnTo>
                  <a:pt x="163872" y="40389"/>
                </a:lnTo>
                <a:lnTo>
                  <a:pt x="150567" y="46981"/>
                </a:lnTo>
                <a:lnTo>
                  <a:pt x="139250" y="53822"/>
                </a:lnTo>
                <a:lnTo>
                  <a:pt x="129259" y="60830"/>
                </a:lnTo>
                <a:lnTo>
                  <a:pt x="118927" y="69172"/>
                </a:lnTo>
                <a:lnTo>
                  <a:pt x="108369" y="78404"/>
                </a:lnTo>
                <a:lnTo>
                  <a:pt x="88073" y="97227"/>
                </a:lnTo>
                <a:lnTo>
                  <a:pt x="70895" y="113749"/>
                </a:lnTo>
                <a:lnTo>
                  <a:pt x="62889" y="124028"/>
                </a:lnTo>
                <a:lnTo>
                  <a:pt x="55105" y="135774"/>
                </a:lnTo>
                <a:lnTo>
                  <a:pt x="47468" y="148499"/>
                </a:lnTo>
                <a:lnTo>
                  <a:pt x="39930" y="161877"/>
                </a:lnTo>
                <a:lnTo>
                  <a:pt x="25028" y="189791"/>
                </a:lnTo>
                <a:lnTo>
                  <a:pt x="18852" y="202863"/>
                </a:lnTo>
                <a:lnTo>
                  <a:pt x="13512" y="215249"/>
                </a:lnTo>
                <a:lnTo>
                  <a:pt x="8728" y="227176"/>
                </a:lnTo>
                <a:lnTo>
                  <a:pt x="5538" y="240021"/>
                </a:lnTo>
                <a:lnTo>
                  <a:pt x="3412" y="253479"/>
                </a:lnTo>
                <a:lnTo>
                  <a:pt x="1995" y="267345"/>
                </a:lnTo>
                <a:lnTo>
                  <a:pt x="1050" y="281483"/>
                </a:lnTo>
                <a:lnTo>
                  <a:pt x="420" y="295802"/>
                </a:lnTo>
                <a:lnTo>
                  <a:pt x="0" y="310242"/>
                </a:lnTo>
                <a:lnTo>
                  <a:pt x="2167" y="324763"/>
                </a:lnTo>
                <a:lnTo>
                  <a:pt x="6058" y="339338"/>
                </a:lnTo>
                <a:lnTo>
                  <a:pt x="11100" y="353948"/>
                </a:lnTo>
                <a:lnTo>
                  <a:pt x="18131" y="368583"/>
                </a:lnTo>
                <a:lnTo>
                  <a:pt x="26489" y="383233"/>
                </a:lnTo>
                <a:lnTo>
                  <a:pt x="52527" y="423972"/>
                </a:lnTo>
                <a:lnTo>
                  <a:pt x="60432" y="436064"/>
                </a:lnTo>
                <a:lnTo>
                  <a:pt x="68148" y="446573"/>
                </a:lnTo>
                <a:lnTo>
                  <a:pt x="75740" y="456026"/>
                </a:lnTo>
                <a:lnTo>
                  <a:pt x="83248" y="464775"/>
                </a:lnTo>
                <a:lnTo>
                  <a:pt x="101378" y="477759"/>
                </a:lnTo>
                <a:lnTo>
                  <a:pt x="111351" y="482934"/>
                </a:lnTo>
                <a:lnTo>
                  <a:pt x="128958" y="495210"/>
                </a:lnTo>
                <a:lnTo>
                  <a:pt x="137079" y="501909"/>
                </a:lnTo>
                <a:lnTo>
                  <a:pt x="148611" y="507599"/>
                </a:lnTo>
                <a:lnTo>
                  <a:pt x="162416" y="512616"/>
                </a:lnTo>
                <a:lnTo>
                  <a:pt x="191622" y="521452"/>
                </a:lnTo>
                <a:lnTo>
                  <a:pt x="216837" y="529458"/>
                </a:lnTo>
                <a:lnTo>
                  <a:pt x="231147" y="532082"/>
                </a:lnTo>
                <a:lnTo>
                  <a:pt x="246804" y="533832"/>
                </a:lnTo>
                <a:lnTo>
                  <a:pt x="263360" y="534998"/>
                </a:lnTo>
                <a:lnTo>
                  <a:pt x="279291" y="534552"/>
                </a:lnTo>
                <a:lnTo>
                  <a:pt x="294806" y="533031"/>
                </a:lnTo>
                <a:lnTo>
                  <a:pt x="310043" y="530794"/>
                </a:lnTo>
                <a:lnTo>
                  <a:pt x="343287" y="525045"/>
                </a:lnTo>
                <a:lnTo>
                  <a:pt x="360717" y="521800"/>
                </a:lnTo>
                <a:lnTo>
                  <a:pt x="393134" y="514931"/>
                </a:lnTo>
                <a:lnTo>
                  <a:pt x="408630" y="511386"/>
                </a:lnTo>
                <a:lnTo>
                  <a:pt x="422631" y="507799"/>
                </a:lnTo>
                <a:lnTo>
                  <a:pt x="435636" y="504185"/>
                </a:lnTo>
                <a:lnTo>
                  <a:pt x="447976" y="500551"/>
                </a:lnTo>
                <a:lnTo>
                  <a:pt x="459873" y="495682"/>
                </a:lnTo>
                <a:lnTo>
                  <a:pt x="471476" y="489989"/>
                </a:lnTo>
                <a:lnTo>
                  <a:pt x="482881" y="483746"/>
                </a:lnTo>
                <a:lnTo>
                  <a:pt x="494155" y="475914"/>
                </a:lnTo>
                <a:lnTo>
                  <a:pt x="505341" y="467022"/>
                </a:lnTo>
                <a:lnTo>
                  <a:pt x="516470" y="457424"/>
                </a:lnTo>
                <a:lnTo>
                  <a:pt x="526335" y="447354"/>
                </a:lnTo>
                <a:lnTo>
                  <a:pt x="535360" y="436971"/>
                </a:lnTo>
                <a:lnTo>
                  <a:pt x="543823" y="426378"/>
                </a:lnTo>
                <a:lnTo>
                  <a:pt x="550688" y="415646"/>
                </a:lnTo>
                <a:lnTo>
                  <a:pt x="556489" y="404820"/>
                </a:lnTo>
                <a:lnTo>
                  <a:pt x="561580" y="393933"/>
                </a:lnTo>
                <a:lnTo>
                  <a:pt x="566197" y="381780"/>
                </a:lnTo>
                <a:lnTo>
                  <a:pt x="570499" y="368785"/>
                </a:lnTo>
                <a:lnTo>
                  <a:pt x="574590" y="355227"/>
                </a:lnTo>
                <a:lnTo>
                  <a:pt x="582398" y="327112"/>
                </a:lnTo>
                <a:lnTo>
                  <a:pt x="586194" y="312763"/>
                </a:lnTo>
                <a:lnTo>
                  <a:pt x="588724" y="298303"/>
                </a:lnTo>
                <a:lnTo>
                  <a:pt x="590410" y="283769"/>
                </a:lnTo>
                <a:lnTo>
                  <a:pt x="591535" y="269186"/>
                </a:lnTo>
                <a:lnTo>
                  <a:pt x="592285" y="254569"/>
                </a:lnTo>
                <a:lnTo>
                  <a:pt x="593118" y="225278"/>
                </a:lnTo>
                <a:lnTo>
                  <a:pt x="592116" y="210616"/>
                </a:lnTo>
                <a:lnTo>
                  <a:pt x="590225" y="195947"/>
                </a:lnTo>
                <a:lnTo>
                  <a:pt x="587741" y="181273"/>
                </a:lnTo>
                <a:lnTo>
                  <a:pt x="583638" y="167820"/>
                </a:lnTo>
                <a:lnTo>
                  <a:pt x="578455" y="155181"/>
                </a:lnTo>
                <a:lnTo>
                  <a:pt x="572553" y="143085"/>
                </a:lnTo>
                <a:lnTo>
                  <a:pt x="566171" y="131350"/>
                </a:lnTo>
                <a:lnTo>
                  <a:pt x="559470" y="119856"/>
                </a:lnTo>
                <a:lnTo>
                  <a:pt x="552555" y="108523"/>
                </a:lnTo>
                <a:lnTo>
                  <a:pt x="545499" y="98521"/>
                </a:lnTo>
                <a:lnTo>
                  <a:pt x="538347" y="89405"/>
                </a:lnTo>
                <a:lnTo>
                  <a:pt x="531132" y="80882"/>
                </a:lnTo>
                <a:lnTo>
                  <a:pt x="513328" y="68148"/>
                </a:lnTo>
                <a:lnTo>
                  <a:pt x="503441" y="63039"/>
                </a:lnTo>
                <a:lnTo>
                  <a:pt x="491956" y="59634"/>
                </a:lnTo>
                <a:lnTo>
                  <a:pt x="479406" y="57363"/>
                </a:lnTo>
                <a:lnTo>
                  <a:pt x="417599" y="5282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0" name="Group 119"/>
          <p:cNvGrpSpPr/>
          <p:nvPr/>
        </p:nvGrpSpPr>
        <p:grpSpPr>
          <a:xfrm>
            <a:off x="4383555" y="1598929"/>
            <a:ext cx="4195406" cy="625407"/>
            <a:chOff x="4383555" y="1598929"/>
            <a:chExt cx="4195406" cy="625407"/>
          </a:xfrm>
        </p:grpSpPr>
        <p:sp>
          <p:nvSpPr>
            <p:cNvPr id="106" name="Freeform 105"/>
            <p:cNvSpPr/>
            <p:nvPr/>
          </p:nvSpPr>
          <p:spPr>
            <a:xfrm>
              <a:off x="5275491" y="1805895"/>
              <a:ext cx="121129" cy="11013"/>
            </a:xfrm>
            <a:custGeom>
              <a:avLst/>
              <a:gdLst/>
              <a:ahLst/>
              <a:cxnLst/>
              <a:rect l="0" t="0" r="0" b="0"/>
              <a:pathLst>
                <a:path w="121129" h="11013">
                  <a:moveTo>
                    <a:pt x="0" y="0"/>
                  </a:moveTo>
                  <a:lnTo>
                    <a:pt x="51176" y="0"/>
                  </a:lnTo>
                  <a:lnTo>
                    <a:pt x="121128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5528757" y="1669340"/>
              <a:ext cx="176186" cy="191614"/>
            </a:xfrm>
            <a:custGeom>
              <a:avLst/>
              <a:gdLst/>
              <a:ahLst/>
              <a:cxnLst/>
              <a:rect l="0" t="0" r="0" b="0"/>
              <a:pathLst>
                <a:path w="176186" h="191614">
                  <a:moveTo>
                    <a:pt x="0" y="48463"/>
                  </a:moveTo>
                  <a:lnTo>
                    <a:pt x="5846" y="30926"/>
                  </a:lnTo>
                  <a:lnTo>
                    <a:pt x="11239" y="24537"/>
                  </a:lnTo>
                  <a:lnTo>
                    <a:pt x="18504" y="19054"/>
                  </a:lnTo>
                  <a:lnTo>
                    <a:pt x="27018" y="14175"/>
                  </a:lnTo>
                  <a:lnTo>
                    <a:pt x="36365" y="9698"/>
                  </a:lnTo>
                  <a:lnTo>
                    <a:pt x="46267" y="5491"/>
                  </a:lnTo>
                  <a:lnTo>
                    <a:pt x="56538" y="1462"/>
                  </a:lnTo>
                  <a:lnTo>
                    <a:pt x="68280" y="0"/>
                  </a:lnTo>
                  <a:lnTo>
                    <a:pt x="81002" y="249"/>
                  </a:lnTo>
                  <a:lnTo>
                    <a:pt x="94377" y="1638"/>
                  </a:lnTo>
                  <a:lnTo>
                    <a:pt x="104517" y="7458"/>
                  </a:lnTo>
                  <a:lnTo>
                    <a:pt x="112501" y="16233"/>
                  </a:lnTo>
                  <a:lnTo>
                    <a:pt x="119047" y="26976"/>
                  </a:lnTo>
                  <a:lnTo>
                    <a:pt x="122188" y="37809"/>
                  </a:lnTo>
                  <a:lnTo>
                    <a:pt x="123058" y="48701"/>
                  </a:lnTo>
                  <a:lnTo>
                    <a:pt x="122414" y="59634"/>
                  </a:lnTo>
                  <a:lnTo>
                    <a:pt x="119538" y="70592"/>
                  </a:lnTo>
                  <a:lnTo>
                    <a:pt x="115174" y="81568"/>
                  </a:lnTo>
                  <a:lnTo>
                    <a:pt x="109817" y="92556"/>
                  </a:lnTo>
                  <a:lnTo>
                    <a:pt x="103799" y="103552"/>
                  </a:lnTo>
                  <a:lnTo>
                    <a:pt x="97341" y="114553"/>
                  </a:lnTo>
                  <a:lnTo>
                    <a:pt x="90587" y="125558"/>
                  </a:lnTo>
                  <a:lnTo>
                    <a:pt x="82415" y="135341"/>
                  </a:lnTo>
                  <a:lnTo>
                    <a:pt x="73296" y="144311"/>
                  </a:lnTo>
                  <a:lnTo>
                    <a:pt x="63546" y="152737"/>
                  </a:lnTo>
                  <a:lnTo>
                    <a:pt x="54599" y="160802"/>
                  </a:lnTo>
                  <a:lnTo>
                    <a:pt x="38133" y="176288"/>
                  </a:lnTo>
                  <a:lnTo>
                    <a:pt x="37657" y="181396"/>
                  </a:lnTo>
                  <a:lnTo>
                    <a:pt x="42234" y="184802"/>
                  </a:lnTo>
                  <a:lnTo>
                    <a:pt x="50179" y="187072"/>
                  </a:lnTo>
                  <a:lnTo>
                    <a:pt x="61594" y="188586"/>
                  </a:lnTo>
                  <a:lnTo>
                    <a:pt x="75321" y="189595"/>
                  </a:lnTo>
                  <a:lnTo>
                    <a:pt x="90590" y="190268"/>
                  </a:lnTo>
                  <a:lnTo>
                    <a:pt x="120606" y="191015"/>
                  </a:lnTo>
                  <a:lnTo>
                    <a:pt x="176185" y="1916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5775679" y="1739105"/>
              <a:ext cx="213409" cy="308871"/>
            </a:xfrm>
            <a:custGeom>
              <a:avLst/>
              <a:gdLst/>
              <a:ahLst/>
              <a:cxnLst/>
              <a:rect l="0" t="0" r="0" b="0"/>
              <a:pathLst>
                <a:path w="213409" h="308871">
                  <a:moveTo>
                    <a:pt x="6344" y="721"/>
                  </a:moveTo>
                  <a:lnTo>
                    <a:pt x="499" y="18258"/>
                  </a:lnTo>
                  <a:lnTo>
                    <a:pt x="0" y="28318"/>
                  </a:lnTo>
                  <a:lnTo>
                    <a:pt x="892" y="39918"/>
                  </a:lnTo>
                  <a:lnTo>
                    <a:pt x="2709" y="52546"/>
                  </a:lnTo>
                  <a:lnTo>
                    <a:pt x="6368" y="63412"/>
                  </a:lnTo>
                  <a:lnTo>
                    <a:pt x="11254" y="73103"/>
                  </a:lnTo>
                  <a:lnTo>
                    <a:pt x="16958" y="82010"/>
                  </a:lnTo>
                  <a:lnTo>
                    <a:pt x="25656" y="89172"/>
                  </a:lnTo>
                  <a:lnTo>
                    <a:pt x="36348" y="95170"/>
                  </a:lnTo>
                  <a:lnTo>
                    <a:pt x="48370" y="100392"/>
                  </a:lnTo>
                  <a:lnTo>
                    <a:pt x="61278" y="102650"/>
                  </a:lnTo>
                  <a:lnTo>
                    <a:pt x="74778" y="102932"/>
                  </a:lnTo>
                  <a:lnTo>
                    <a:pt x="88672" y="101896"/>
                  </a:lnTo>
                  <a:lnTo>
                    <a:pt x="100382" y="98759"/>
                  </a:lnTo>
                  <a:lnTo>
                    <a:pt x="110636" y="94220"/>
                  </a:lnTo>
                  <a:lnTo>
                    <a:pt x="119918" y="88747"/>
                  </a:lnTo>
                  <a:lnTo>
                    <a:pt x="128553" y="82652"/>
                  </a:lnTo>
                  <a:lnTo>
                    <a:pt x="136757" y="76141"/>
                  </a:lnTo>
                  <a:lnTo>
                    <a:pt x="144673" y="69354"/>
                  </a:lnTo>
                  <a:lnTo>
                    <a:pt x="152398" y="61158"/>
                  </a:lnTo>
                  <a:lnTo>
                    <a:pt x="159995" y="52024"/>
                  </a:lnTo>
                  <a:lnTo>
                    <a:pt x="167506" y="42264"/>
                  </a:lnTo>
                  <a:lnTo>
                    <a:pt x="172514" y="30863"/>
                  </a:lnTo>
                  <a:lnTo>
                    <a:pt x="175853" y="18369"/>
                  </a:lnTo>
                  <a:lnTo>
                    <a:pt x="178078" y="5145"/>
                  </a:lnTo>
                  <a:lnTo>
                    <a:pt x="178338" y="0"/>
                  </a:lnTo>
                  <a:lnTo>
                    <a:pt x="177289" y="240"/>
                  </a:lnTo>
                  <a:lnTo>
                    <a:pt x="175365" y="4071"/>
                  </a:lnTo>
                  <a:lnTo>
                    <a:pt x="174083" y="11519"/>
                  </a:lnTo>
                  <a:lnTo>
                    <a:pt x="173227" y="21379"/>
                  </a:lnTo>
                  <a:lnTo>
                    <a:pt x="172657" y="32845"/>
                  </a:lnTo>
                  <a:lnTo>
                    <a:pt x="173501" y="46607"/>
                  </a:lnTo>
                  <a:lnTo>
                    <a:pt x="175287" y="61900"/>
                  </a:lnTo>
                  <a:lnTo>
                    <a:pt x="177701" y="78212"/>
                  </a:lnTo>
                  <a:lnTo>
                    <a:pt x="183646" y="112650"/>
                  </a:lnTo>
                  <a:lnTo>
                    <a:pt x="197432" y="184605"/>
                  </a:lnTo>
                  <a:lnTo>
                    <a:pt x="201029" y="200392"/>
                  </a:lnTo>
                  <a:lnTo>
                    <a:pt x="204651" y="214586"/>
                  </a:lnTo>
                  <a:lnTo>
                    <a:pt x="208289" y="227720"/>
                  </a:lnTo>
                  <a:lnTo>
                    <a:pt x="210714" y="241370"/>
                  </a:lnTo>
                  <a:lnTo>
                    <a:pt x="212331" y="255363"/>
                  </a:lnTo>
                  <a:lnTo>
                    <a:pt x="213408" y="269587"/>
                  </a:lnTo>
                  <a:lnTo>
                    <a:pt x="211680" y="281516"/>
                  </a:lnTo>
                  <a:lnTo>
                    <a:pt x="208081" y="291916"/>
                  </a:lnTo>
                  <a:lnTo>
                    <a:pt x="203234" y="301296"/>
                  </a:lnTo>
                  <a:lnTo>
                    <a:pt x="195109" y="306326"/>
                  </a:lnTo>
                  <a:lnTo>
                    <a:pt x="184798" y="308456"/>
                  </a:lnTo>
                  <a:lnTo>
                    <a:pt x="143641" y="308870"/>
                  </a:lnTo>
                  <a:lnTo>
                    <a:pt x="83425" y="29803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6266532" y="1739826"/>
              <a:ext cx="22024" cy="121128"/>
            </a:xfrm>
            <a:custGeom>
              <a:avLst/>
              <a:gdLst/>
              <a:ahLst/>
              <a:cxnLst/>
              <a:rect l="0" t="0" r="0" b="0"/>
              <a:pathLst>
                <a:path w="22024" h="121128">
                  <a:moveTo>
                    <a:pt x="0" y="0"/>
                  </a:moveTo>
                  <a:lnTo>
                    <a:pt x="0" y="23383"/>
                  </a:lnTo>
                  <a:lnTo>
                    <a:pt x="1223" y="35165"/>
                  </a:lnTo>
                  <a:lnTo>
                    <a:pt x="3262" y="47913"/>
                  </a:lnTo>
                  <a:lnTo>
                    <a:pt x="5845" y="61306"/>
                  </a:lnTo>
                  <a:lnTo>
                    <a:pt x="8791" y="73906"/>
                  </a:lnTo>
                  <a:lnTo>
                    <a:pt x="11978" y="85976"/>
                  </a:lnTo>
                  <a:lnTo>
                    <a:pt x="22023" y="1211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6211474" y="1794884"/>
              <a:ext cx="132140" cy="22024"/>
            </a:xfrm>
            <a:custGeom>
              <a:avLst/>
              <a:gdLst/>
              <a:ahLst/>
              <a:cxnLst/>
              <a:rect l="0" t="0" r="0" b="0"/>
              <a:pathLst>
                <a:path w="132140" h="22024">
                  <a:moveTo>
                    <a:pt x="0" y="22023"/>
                  </a:moveTo>
                  <a:lnTo>
                    <a:pt x="61307" y="6696"/>
                  </a:lnTo>
                  <a:lnTo>
                    <a:pt x="75129" y="4464"/>
                  </a:lnTo>
                  <a:lnTo>
                    <a:pt x="89239" y="2976"/>
                  </a:lnTo>
                  <a:lnTo>
                    <a:pt x="13213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6519798" y="1647015"/>
              <a:ext cx="188224" cy="253686"/>
            </a:xfrm>
            <a:custGeom>
              <a:avLst/>
              <a:gdLst/>
              <a:ahLst/>
              <a:cxnLst/>
              <a:rect l="0" t="0" r="0" b="0"/>
              <a:pathLst>
                <a:path w="188224" h="253686">
                  <a:moveTo>
                    <a:pt x="11011" y="37753"/>
                  </a:moveTo>
                  <a:lnTo>
                    <a:pt x="22703" y="26062"/>
                  </a:lnTo>
                  <a:lnTo>
                    <a:pt x="29817" y="21395"/>
                  </a:lnTo>
                  <a:lnTo>
                    <a:pt x="38231" y="17059"/>
                  </a:lnTo>
                  <a:lnTo>
                    <a:pt x="47510" y="12946"/>
                  </a:lnTo>
                  <a:lnTo>
                    <a:pt x="57367" y="8980"/>
                  </a:lnTo>
                  <a:lnTo>
                    <a:pt x="78107" y="1311"/>
                  </a:lnTo>
                  <a:lnTo>
                    <a:pt x="88776" y="0"/>
                  </a:lnTo>
                  <a:lnTo>
                    <a:pt x="99559" y="349"/>
                  </a:lnTo>
                  <a:lnTo>
                    <a:pt x="110419" y="1806"/>
                  </a:lnTo>
                  <a:lnTo>
                    <a:pt x="121329" y="4000"/>
                  </a:lnTo>
                  <a:lnTo>
                    <a:pt x="132274" y="6687"/>
                  </a:lnTo>
                  <a:lnTo>
                    <a:pt x="143241" y="9701"/>
                  </a:lnTo>
                  <a:lnTo>
                    <a:pt x="149328" y="16605"/>
                  </a:lnTo>
                  <a:lnTo>
                    <a:pt x="152163" y="26101"/>
                  </a:lnTo>
                  <a:lnTo>
                    <a:pt x="152829" y="37326"/>
                  </a:lnTo>
                  <a:lnTo>
                    <a:pt x="148379" y="47257"/>
                  </a:lnTo>
                  <a:lnTo>
                    <a:pt x="140518" y="56324"/>
                  </a:lnTo>
                  <a:lnTo>
                    <a:pt x="130384" y="64816"/>
                  </a:lnTo>
                  <a:lnTo>
                    <a:pt x="119957" y="72924"/>
                  </a:lnTo>
                  <a:lnTo>
                    <a:pt x="109336" y="80777"/>
                  </a:lnTo>
                  <a:lnTo>
                    <a:pt x="98584" y="88459"/>
                  </a:lnTo>
                  <a:lnTo>
                    <a:pt x="96311" y="94804"/>
                  </a:lnTo>
                  <a:lnTo>
                    <a:pt x="99689" y="100257"/>
                  </a:lnTo>
                  <a:lnTo>
                    <a:pt x="106835" y="105116"/>
                  </a:lnTo>
                  <a:lnTo>
                    <a:pt x="115269" y="109579"/>
                  </a:lnTo>
                  <a:lnTo>
                    <a:pt x="124563" y="113778"/>
                  </a:lnTo>
                  <a:lnTo>
                    <a:pt x="134429" y="117800"/>
                  </a:lnTo>
                  <a:lnTo>
                    <a:pt x="143454" y="122929"/>
                  </a:lnTo>
                  <a:lnTo>
                    <a:pt x="151917" y="128795"/>
                  </a:lnTo>
                  <a:lnTo>
                    <a:pt x="160006" y="135153"/>
                  </a:lnTo>
                  <a:lnTo>
                    <a:pt x="167846" y="141839"/>
                  </a:lnTo>
                  <a:lnTo>
                    <a:pt x="175520" y="148743"/>
                  </a:lnTo>
                  <a:lnTo>
                    <a:pt x="183082" y="155793"/>
                  </a:lnTo>
                  <a:lnTo>
                    <a:pt x="186901" y="165386"/>
                  </a:lnTo>
                  <a:lnTo>
                    <a:pt x="188223" y="176676"/>
                  </a:lnTo>
                  <a:lnTo>
                    <a:pt x="187880" y="189097"/>
                  </a:lnTo>
                  <a:lnTo>
                    <a:pt x="185205" y="199824"/>
                  </a:lnTo>
                  <a:lnTo>
                    <a:pt x="180975" y="209423"/>
                  </a:lnTo>
                  <a:lnTo>
                    <a:pt x="175708" y="218269"/>
                  </a:lnTo>
                  <a:lnTo>
                    <a:pt x="167303" y="226614"/>
                  </a:lnTo>
                  <a:lnTo>
                    <a:pt x="156805" y="234624"/>
                  </a:lnTo>
                  <a:lnTo>
                    <a:pt x="144913" y="242410"/>
                  </a:lnTo>
                  <a:lnTo>
                    <a:pt x="130866" y="247602"/>
                  </a:lnTo>
                  <a:lnTo>
                    <a:pt x="115385" y="251063"/>
                  </a:lnTo>
                  <a:lnTo>
                    <a:pt x="98946" y="253370"/>
                  </a:lnTo>
                  <a:lnTo>
                    <a:pt x="83093" y="253685"/>
                  </a:lnTo>
                  <a:lnTo>
                    <a:pt x="67630" y="252671"/>
                  </a:lnTo>
                  <a:lnTo>
                    <a:pt x="0" y="2469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6828121" y="1730799"/>
              <a:ext cx="231245" cy="185213"/>
            </a:xfrm>
            <a:custGeom>
              <a:avLst/>
              <a:gdLst/>
              <a:ahLst/>
              <a:cxnLst/>
              <a:rect l="0" t="0" r="0" b="0"/>
              <a:pathLst>
                <a:path w="231245" h="185213">
                  <a:moveTo>
                    <a:pt x="0" y="20039"/>
                  </a:moveTo>
                  <a:lnTo>
                    <a:pt x="61307" y="4712"/>
                  </a:lnTo>
                  <a:lnTo>
                    <a:pt x="75129" y="2480"/>
                  </a:lnTo>
                  <a:lnTo>
                    <a:pt x="89239" y="992"/>
                  </a:lnTo>
                  <a:lnTo>
                    <a:pt x="103539" y="0"/>
                  </a:lnTo>
                  <a:lnTo>
                    <a:pt x="115520" y="1785"/>
                  </a:lnTo>
                  <a:lnTo>
                    <a:pt x="125954" y="5423"/>
                  </a:lnTo>
                  <a:lnTo>
                    <a:pt x="135357" y="10295"/>
                  </a:lnTo>
                  <a:lnTo>
                    <a:pt x="139178" y="17213"/>
                  </a:lnTo>
                  <a:lnTo>
                    <a:pt x="139279" y="25496"/>
                  </a:lnTo>
                  <a:lnTo>
                    <a:pt x="136899" y="34689"/>
                  </a:lnTo>
                  <a:lnTo>
                    <a:pt x="132866" y="43264"/>
                  </a:lnTo>
                  <a:lnTo>
                    <a:pt x="127730" y="51428"/>
                  </a:lnTo>
                  <a:lnTo>
                    <a:pt x="121858" y="59317"/>
                  </a:lnTo>
                  <a:lnTo>
                    <a:pt x="108810" y="77872"/>
                  </a:lnTo>
                  <a:lnTo>
                    <a:pt x="101904" y="87958"/>
                  </a:lnTo>
                  <a:lnTo>
                    <a:pt x="93630" y="97129"/>
                  </a:lnTo>
                  <a:lnTo>
                    <a:pt x="84443" y="105691"/>
                  </a:lnTo>
                  <a:lnTo>
                    <a:pt x="74648" y="113845"/>
                  </a:lnTo>
                  <a:lnTo>
                    <a:pt x="66895" y="122952"/>
                  </a:lnTo>
                  <a:lnTo>
                    <a:pt x="60502" y="132694"/>
                  </a:lnTo>
                  <a:lnTo>
                    <a:pt x="55017" y="142859"/>
                  </a:lnTo>
                  <a:lnTo>
                    <a:pt x="55030" y="150859"/>
                  </a:lnTo>
                  <a:lnTo>
                    <a:pt x="58711" y="157416"/>
                  </a:lnTo>
                  <a:lnTo>
                    <a:pt x="64835" y="163011"/>
                  </a:lnTo>
                  <a:lnTo>
                    <a:pt x="75035" y="166741"/>
                  </a:lnTo>
                  <a:lnTo>
                    <a:pt x="87952" y="169227"/>
                  </a:lnTo>
                  <a:lnTo>
                    <a:pt x="102681" y="170885"/>
                  </a:lnTo>
                  <a:lnTo>
                    <a:pt x="118618" y="171990"/>
                  </a:lnTo>
                  <a:lnTo>
                    <a:pt x="135360" y="172727"/>
                  </a:lnTo>
                  <a:lnTo>
                    <a:pt x="152639" y="173218"/>
                  </a:lnTo>
                  <a:lnTo>
                    <a:pt x="167829" y="174769"/>
                  </a:lnTo>
                  <a:lnTo>
                    <a:pt x="231244" y="1852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6872168" y="1783872"/>
              <a:ext cx="132140" cy="11013"/>
            </a:xfrm>
            <a:custGeom>
              <a:avLst/>
              <a:gdLst/>
              <a:ahLst/>
              <a:cxnLst/>
              <a:rect l="0" t="0" r="0" b="0"/>
              <a:pathLst>
                <a:path w="132140" h="11013">
                  <a:moveTo>
                    <a:pt x="0" y="11012"/>
                  </a:moveTo>
                  <a:lnTo>
                    <a:pt x="17537" y="5166"/>
                  </a:lnTo>
                  <a:lnTo>
                    <a:pt x="27597" y="3444"/>
                  </a:lnTo>
                  <a:lnTo>
                    <a:pt x="39197" y="2296"/>
                  </a:lnTo>
                  <a:lnTo>
                    <a:pt x="51825" y="1531"/>
                  </a:lnTo>
                  <a:lnTo>
                    <a:pt x="78907" y="681"/>
                  </a:lnTo>
                  <a:lnTo>
                    <a:pt x="13213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7268584" y="1739826"/>
              <a:ext cx="110117" cy="11013"/>
            </a:xfrm>
            <a:custGeom>
              <a:avLst/>
              <a:gdLst/>
              <a:ahLst/>
              <a:cxnLst/>
              <a:rect l="0" t="0" r="0" b="0"/>
              <a:pathLst>
                <a:path w="110117" h="11013">
                  <a:moveTo>
                    <a:pt x="0" y="11012"/>
                  </a:moveTo>
                  <a:lnTo>
                    <a:pt x="17537" y="5166"/>
                  </a:lnTo>
                  <a:lnTo>
                    <a:pt x="28820" y="3444"/>
                  </a:lnTo>
                  <a:lnTo>
                    <a:pt x="42461" y="2296"/>
                  </a:lnTo>
                  <a:lnTo>
                    <a:pt x="11011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7290607" y="1827919"/>
              <a:ext cx="110117" cy="1"/>
            </a:xfrm>
            <a:custGeom>
              <a:avLst/>
              <a:gdLst/>
              <a:ahLst/>
              <a:cxnLst/>
              <a:rect l="0" t="0" r="0" b="0"/>
              <a:pathLst>
                <a:path w="110117" h="1">
                  <a:moveTo>
                    <a:pt x="0" y="0"/>
                  </a:moveTo>
                  <a:lnTo>
                    <a:pt x="11011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7665001" y="1695780"/>
              <a:ext cx="99105" cy="11012"/>
            </a:xfrm>
            <a:custGeom>
              <a:avLst/>
              <a:gdLst/>
              <a:ahLst/>
              <a:cxnLst/>
              <a:rect l="0" t="0" r="0" b="0"/>
              <a:pathLst>
                <a:path w="99105" h="11012">
                  <a:moveTo>
                    <a:pt x="0" y="11011"/>
                  </a:moveTo>
                  <a:lnTo>
                    <a:pt x="17537" y="5166"/>
                  </a:lnTo>
                  <a:lnTo>
                    <a:pt x="28820" y="3444"/>
                  </a:lnTo>
                  <a:lnTo>
                    <a:pt x="42460" y="2296"/>
                  </a:lnTo>
                  <a:lnTo>
                    <a:pt x="9910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7973324" y="1598929"/>
              <a:ext cx="152377" cy="295060"/>
            </a:xfrm>
            <a:custGeom>
              <a:avLst/>
              <a:gdLst/>
              <a:ahLst/>
              <a:cxnLst/>
              <a:rect l="0" t="0" r="0" b="0"/>
              <a:pathLst>
                <a:path w="152377" h="295060">
                  <a:moveTo>
                    <a:pt x="0" y="41793"/>
                  </a:moveTo>
                  <a:lnTo>
                    <a:pt x="11691" y="30102"/>
                  </a:lnTo>
                  <a:lnTo>
                    <a:pt x="18805" y="25434"/>
                  </a:lnTo>
                  <a:lnTo>
                    <a:pt x="27220" y="21099"/>
                  </a:lnTo>
                  <a:lnTo>
                    <a:pt x="36499" y="16986"/>
                  </a:lnTo>
                  <a:lnTo>
                    <a:pt x="46356" y="13020"/>
                  </a:lnTo>
                  <a:lnTo>
                    <a:pt x="67096" y="5350"/>
                  </a:lnTo>
                  <a:lnTo>
                    <a:pt x="78989" y="2816"/>
                  </a:lnTo>
                  <a:lnTo>
                    <a:pt x="91811" y="1126"/>
                  </a:lnTo>
                  <a:lnTo>
                    <a:pt x="105254" y="0"/>
                  </a:lnTo>
                  <a:lnTo>
                    <a:pt x="117886" y="472"/>
                  </a:lnTo>
                  <a:lnTo>
                    <a:pt x="129979" y="2011"/>
                  </a:lnTo>
                  <a:lnTo>
                    <a:pt x="141710" y="4260"/>
                  </a:lnTo>
                  <a:lnTo>
                    <a:pt x="148308" y="9430"/>
                  </a:lnTo>
                  <a:lnTo>
                    <a:pt x="151483" y="16547"/>
                  </a:lnTo>
                  <a:lnTo>
                    <a:pt x="152376" y="24963"/>
                  </a:lnTo>
                  <a:lnTo>
                    <a:pt x="150524" y="34243"/>
                  </a:lnTo>
                  <a:lnTo>
                    <a:pt x="146843" y="44101"/>
                  </a:lnTo>
                  <a:lnTo>
                    <a:pt x="141941" y="54343"/>
                  </a:lnTo>
                  <a:lnTo>
                    <a:pt x="137450" y="66065"/>
                  </a:lnTo>
                  <a:lnTo>
                    <a:pt x="133233" y="78774"/>
                  </a:lnTo>
                  <a:lnTo>
                    <a:pt x="129198" y="92141"/>
                  </a:lnTo>
                  <a:lnTo>
                    <a:pt x="124060" y="105946"/>
                  </a:lnTo>
                  <a:lnTo>
                    <a:pt x="118189" y="120043"/>
                  </a:lnTo>
                  <a:lnTo>
                    <a:pt x="111827" y="134336"/>
                  </a:lnTo>
                  <a:lnTo>
                    <a:pt x="106362" y="148758"/>
                  </a:lnTo>
                  <a:lnTo>
                    <a:pt x="101496" y="163267"/>
                  </a:lnTo>
                  <a:lnTo>
                    <a:pt x="97028" y="177833"/>
                  </a:lnTo>
                  <a:lnTo>
                    <a:pt x="88801" y="207069"/>
                  </a:lnTo>
                  <a:lnTo>
                    <a:pt x="84894" y="221717"/>
                  </a:lnTo>
                  <a:lnTo>
                    <a:pt x="83513" y="235153"/>
                  </a:lnTo>
                  <a:lnTo>
                    <a:pt x="83816" y="247780"/>
                  </a:lnTo>
                  <a:lnTo>
                    <a:pt x="88093" y="29505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7973324" y="1718256"/>
              <a:ext cx="242256" cy="21571"/>
            </a:xfrm>
            <a:custGeom>
              <a:avLst/>
              <a:gdLst/>
              <a:ahLst/>
              <a:cxnLst/>
              <a:rect l="0" t="0" r="0" b="0"/>
              <a:pathLst>
                <a:path w="242256" h="21571">
                  <a:moveTo>
                    <a:pt x="0" y="10559"/>
                  </a:moveTo>
                  <a:lnTo>
                    <a:pt x="17537" y="4713"/>
                  </a:lnTo>
                  <a:lnTo>
                    <a:pt x="27596" y="2991"/>
                  </a:lnTo>
                  <a:lnTo>
                    <a:pt x="39197" y="1843"/>
                  </a:lnTo>
                  <a:lnTo>
                    <a:pt x="51825" y="1078"/>
                  </a:lnTo>
                  <a:lnTo>
                    <a:pt x="82169" y="227"/>
                  </a:lnTo>
                  <a:lnTo>
                    <a:pt x="98826" y="0"/>
                  </a:lnTo>
                  <a:lnTo>
                    <a:pt x="116048" y="1073"/>
                  </a:lnTo>
                  <a:lnTo>
                    <a:pt x="133647" y="3011"/>
                  </a:lnTo>
                  <a:lnTo>
                    <a:pt x="151497" y="5527"/>
                  </a:lnTo>
                  <a:lnTo>
                    <a:pt x="187644" y="11585"/>
                  </a:lnTo>
                  <a:lnTo>
                    <a:pt x="242255" y="215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4383555" y="2103297"/>
              <a:ext cx="4195406" cy="121039"/>
            </a:xfrm>
            <a:custGeom>
              <a:avLst/>
              <a:gdLst/>
              <a:ahLst/>
              <a:cxnLst/>
              <a:rect l="0" t="0" r="0" b="0"/>
              <a:pathLst>
                <a:path w="4195406" h="121039">
                  <a:moveTo>
                    <a:pt x="0" y="10922"/>
                  </a:moveTo>
                  <a:lnTo>
                    <a:pt x="23383" y="5077"/>
                  </a:lnTo>
                  <a:lnTo>
                    <a:pt x="67152" y="1441"/>
                  </a:lnTo>
                  <a:lnTo>
                    <a:pt x="191145" y="0"/>
                  </a:lnTo>
                  <a:lnTo>
                    <a:pt x="257807" y="3191"/>
                  </a:lnTo>
                  <a:lnTo>
                    <a:pt x="270976" y="5768"/>
                  </a:lnTo>
                  <a:lnTo>
                    <a:pt x="324583" y="9395"/>
                  </a:lnTo>
                  <a:lnTo>
                    <a:pt x="355926" y="6981"/>
                  </a:lnTo>
                  <a:lnTo>
                    <a:pt x="369423" y="4624"/>
                  </a:lnTo>
                  <a:lnTo>
                    <a:pt x="397470" y="5268"/>
                  </a:lnTo>
                  <a:lnTo>
                    <a:pt x="429919" y="8409"/>
                  </a:lnTo>
                  <a:lnTo>
                    <a:pt x="545232" y="10591"/>
                  </a:lnTo>
                  <a:lnTo>
                    <a:pt x="756995" y="10914"/>
                  </a:lnTo>
                  <a:lnTo>
                    <a:pt x="789955" y="14181"/>
                  </a:lnTo>
                  <a:lnTo>
                    <a:pt x="805596" y="16765"/>
                  </a:lnTo>
                  <a:lnTo>
                    <a:pt x="850993" y="20403"/>
                  </a:lnTo>
                  <a:lnTo>
                    <a:pt x="968995" y="21874"/>
                  </a:lnTo>
                  <a:lnTo>
                    <a:pt x="1159884" y="21933"/>
                  </a:lnTo>
                  <a:lnTo>
                    <a:pt x="1192512" y="25196"/>
                  </a:lnTo>
                  <a:lnTo>
                    <a:pt x="1209776" y="27779"/>
                  </a:lnTo>
                  <a:lnTo>
                    <a:pt x="1257458" y="31415"/>
                  </a:lnTo>
                  <a:lnTo>
                    <a:pt x="1386717" y="32886"/>
                  </a:lnTo>
                  <a:lnTo>
                    <a:pt x="1868336" y="32945"/>
                  </a:lnTo>
                  <a:lnTo>
                    <a:pt x="1901756" y="36208"/>
                  </a:lnTo>
                  <a:lnTo>
                    <a:pt x="1917519" y="38791"/>
                  </a:lnTo>
                  <a:lnTo>
                    <a:pt x="1968933" y="42426"/>
                  </a:lnTo>
                  <a:lnTo>
                    <a:pt x="2088389" y="43867"/>
                  </a:lnTo>
                  <a:lnTo>
                    <a:pt x="2280930" y="43956"/>
                  </a:lnTo>
                  <a:lnTo>
                    <a:pt x="2318004" y="47219"/>
                  </a:lnTo>
                  <a:lnTo>
                    <a:pt x="2338169" y="49802"/>
                  </a:lnTo>
                  <a:lnTo>
                    <a:pt x="2395776" y="53438"/>
                  </a:lnTo>
                  <a:lnTo>
                    <a:pt x="2470048" y="55890"/>
                  </a:lnTo>
                  <a:lnTo>
                    <a:pt x="2488472" y="58029"/>
                  </a:lnTo>
                  <a:lnTo>
                    <a:pt x="2506871" y="60680"/>
                  </a:lnTo>
                  <a:lnTo>
                    <a:pt x="2561996" y="64409"/>
                  </a:lnTo>
                  <a:lnTo>
                    <a:pt x="2680499" y="65888"/>
                  </a:lnTo>
                  <a:lnTo>
                    <a:pt x="2799292" y="69237"/>
                  </a:lnTo>
                  <a:lnTo>
                    <a:pt x="2816860" y="71822"/>
                  </a:lnTo>
                  <a:lnTo>
                    <a:pt x="2870813" y="75460"/>
                  </a:lnTo>
                  <a:lnTo>
                    <a:pt x="2942626" y="77912"/>
                  </a:lnTo>
                  <a:lnTo>
                    <a:pt x="2958908" y="80052"/>
                  </a:lnTo>
                  <a:lnTo>
                    <a:pt x="2974657" y="82703"/>
                  </a:lnTo>
                  <a:lnTo>
                    <a:pt x="3026051" y="86433"/>
                  </a:lnTo>
                  <a:lnTo>
                    <a:pt x="3144276" y="87911"/>
                  </a:lnTo>
                  <a:lnTo>
                    <a:pt x="3263039" y="88000"/>
                  </a:lnTo>
                  <a:lnTo>
                    <a:pt x="3292433" y="91264"/>
                  </a:lnTo>
                  <a:lnTo>
                    <a:pt x="3307122" y="93848"/>
                  </a:lnTo>
                  <a:lnTo>
                    <a:pt x="3351180" y="97484"/>
                  </a:lnTo>
                  <a:lnTo>
                    <a:pt x="3417480" y="99936"/>
                  </a:lnTo>
                  <a:lnTo>
                    <a:pt x="3433310" y="102076"/>
                  </a:lnTo>
                  <a:lnTo>
                    <a:pt x="3448758" y="104726"/>
                  </a:lnTo>
                  <a:lnTo>
                    <a:pt x="3493882" y="108456"/>
                  </a:lnTo>
                  <a:lnTo>
                    <a:pt x="3556645" y="110940"/>
                  </a:lnTo>
                  <a:lnTo>
                    <a:pt x="3577475" y="113082"/>
                  </a:lnTo>
                  <a:lnTo>
                    <a:pt x="3599925" y="115734"/>
                  </a:lnTo>
                  <a:lnTo>
                    <a:pt x="3654905" y="119466"/>
                  </a:lnTo>
                  <a:lnTo>
                    <a:pt x="3784717" y="120946"/>
                  </a:lnTo>
                  <a:lnTo>
                    <a:pt x="4195405" y="1210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1" name="Freeform 120"/>
          <p:cNvSpPr/>
          <p:nvPr/>
        </p:nvSpPr>
        <p:spPr>
          <a:xfrm>
            <a:off x="4240405" y="1662745"/>
            <a:ext cx="385405" cy="10973"/>
          </a:xfrm>
          <a:custGeom>
            <a:avLst/>
            <a:gdLst/>
            <a:ahLst/>
            <a:cxnLst/>
            <a:rect l="0" t="0" r="0" b="0"/>
            <a:pathLst>
              <a:path w="385405" h="10973">
                <a:moveTo>
                  <a:pt x="0" y="0"/>
                </a:moveTo>
                <a:lnTo>
                  <a:pt x="23382" y="5846"/>
                </a:lnTo>
                <a:lnTo>
                  <a:pt x="35164" y="7568"/>
                </a:lnTo>
                <a:lnTo>
                  <a:pt x="47913" y="8716"/>
                </a:lnTo>
                <a:lnTo>
                  <a:pt x="61306" y="9481"/>
                </a:lnTo>
                <a:lnTo>
                  <a:pt x="95763" y="10331"/>
                </a:lnTo>
                <a:lnTo>
                  <a:pt x="252184" y="10972"/>
                </a:lnTo>
                <a:lnTo>
                  <a:pt x="273344" y="9762"/>
                </a:lnTo>
                <a:lnTo>
                  <a:pt x="293569" y="7731"/>
                </a:lnTo>
                <a:lnTo>
                  <a:pt x="38540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4" name="Group 123"/>
          <p:cNvGrpSpPr/>
          <p:nvPr/>
        </p:nvGrpSpPr>
        <p:grpSpPr>
          <a:xfrm>
            <a:off x="4735925" y="1145202"/>
            <a:ext cx="352371" cy="814856"/>
            <a:chOff x="4735925" y="1145202"/>
            <a:chExt cx="352371" cy="814856"/>
          </a:xfrm>
        </p:grpSpPr>
        <p:sp>
          <p:nvSpPr>
            <p:cNvPr id="122" name="Freeform 121"/>
            <p:cNvSpPr/>
            <p:nvPr/>
          </p:nvSpPr>
          <p:spPr>
            <a:xfrm>
              <a:off x="4735925" y="1145202"/>
              <a:ext cx="330348" cy="638671"/>
            </a:xfrm>
            <a:custGeom>
              <a:avLst/>
              <a:gdLst/>
              <a:ahLst/>
              <a:cxnLst/>
              <a:rect l="0" t="0" r="0" b="0"/>
              <a:pathLst>
                <a:path w="330348" h="638671">
                  <a:moveTo>
                    <a:pt x="330347" y="0"/>
                  </a:moveTo>
                  <a:lnTo>
                    <a:pt x="324501" y="17537"/>
                  </a:lnTo>
                  <a:lnTo>
                    <a:pt x="315106" y="32672"/>
                  </a:lnTo>
                  <a:lnTo>
                    <a:pt x="309175" y="40134"/>
                  </a:lnTo>
                  <a:lnTo>
                    <a:pt x="299322" y="58213"/>
                  </a:lnTo>
                  <a:lnTo>
                    <a:pt x="294981" y="68173"/>
                  </a:lnTo>
                  <a:lnTo>
                    <a:pt x="290864" y="78483"/>
                  </a:lnTo>
                  <a:lnTo>
                    <a:pt x="283027" y="99727"/>
                  </a:lnTo>
                  <a:lnTo>
                    <a:pt x="278001" y="110531"/>
                  </a:lnTo>
                  <a:lnTo>
                    <a:pt x="272203" y="121404"/>
                  </a:lnTo>
                  <a:lnTo>
                    <a:pt x="265891" y="132323"/>
                  </a:lnTo>
                  <a:lnTo>
                    <a:pt x="260459" y="144497"/>
                  </a:lnTo>
                  <a:lnTo>
                    <a:pt x="255614" y="157506"/>
                  </a:lnTo>
                  <a:lnTo>
                    <a:pt x="251161" y="171074"/>
                  </a:lnTo>
                  <a:lnTo>
                    <a:pt x="245745" y="183789"/>
                  </a:lnTo>
                  <a:lnTo>
                    <a:pt x="239687" y="195936"/>
                  </a:lnTo>
                  <a:lnTo>
                    <a:pt x="233202" y="207705"/>
                  </a:lnTo>
                  <a:lnTo>
                    <a:pt x="219470" y="233832"/>
                  </a:lnTo>
                  <a:lnTo>
                    <a:pt x="190717" y="290483"/>
                  </a:lnTo>
                  <a:lnTo>
                    <a:pt x="183426" y="306218"/>
                  </a:lnTo>
                  <a:lnTo>
                    <a:pt x="168800" y="340014"/>
                  </a:lnTo>
                  <a:lnTo>
                    <a:pt x="162697" y="356368"/>
                  </a:lnTo>
                  <a:lnTo>
                    <a:pt x="157405" y="372164"/>
                  </a:lnTo>
                  <a:lnTo>
                    <a:pt x="152654" y="387589"/>
                  </a:lnTo>
                  <a:lnTo>
                    <a:pt x="147039" y="401543"/>
                  </a:lnTo>
                  <a:lnTo>
                    <a:pt x="140849" y="414516"/>
                  </a:lnTo>
                  <a:lnTo>
                    <a:pt x="127445" y="439942"/>
                  </a:lnTo>
                  <a:lnTo>
                    <a:pt x="113332" y="467556"/>
                  </a:lnTo>
                  <a:lnTo>
                    <a:pt x="106142" y="480548"/>
                  </a:lnTo>
                  <a:lnTo>
                    <a:pt x="98902" y="492880"/>
                  </a:lnTo>
                  <a:lnTo>
                    <a:pt x="91628" y="504771"/>
                  </a:lnTo>
                  <a:lnTo>
                    <a:pt x="85556" y="516370"/>
                  </a:lnTo>
                  <a:lnTo>
                    <a:pt x="80284" y="527772"/>
                  </a:lnTo>
                  <a:lnTo>
                    <a:pt x="75546" y="539045"/>
                  </a:lnTo>
                  <a:lnTo>
                    <a:pt x="69940" y="549007"/>
                  </a:lnTo>
                  <a:lnTo>
                    <a:pt x="63756" y="558095"/>
                  </a:lnTo>
                  <a:lnTo>
                    <a:pt x="57186" y="566601"/>
                  </a:lnTo>
                  <a:lnTo>
                    <a:pt x="50359" y="575942"/>
                  </a:lnTo>
                  <a:lnTo>
                    <a:pt x="36248" y="596109"/>
                  </a:lnTo>
                  <a:lnTo>
                    <a:pt x="29060" y="605402"/>
                  </a:lnTo>
                  <a:lnTo>
                    <a:pt x="21820" y="614044"/>
                  </a:lnTo>
                  <a:lnTo>
                    <a:pt x="0" y="6386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4857052" y="1222283"/>
              <a:ext cx="231244" cy="737775"/>
            </a:xfrm>
            <a:custGeom>
              <a:avLst/>
              <a:gdLst/>
              <a:ahLst/>
              <a:cxnLst/>
              <a:rect l="0" t="0" r="0" b="0"/>
              <a:pathLst>
                <a:path w="231244" h="737775">
                  <a:moveTo>
                    <a:pt x="0" y="0"/>
                  </a:moveTo>
                  <a:lnTo>
                    <a:pt x="0" y="23382"/>
                  </a:lnTo>
                  <a:lnTo>
                    <a:pt x="1224" y="36388"/>
                  </a:lnTo>
                  <a:lnTo>
                    <a:pt x="3263" y="51176"/>
                  </a:lnTo>
                  <a:lnTo>
                    <a:pt x="5846" y="67152"/>
                  </a:lnTo>
                  <a:lnTo>
                    <a:pt x="7568" y="82696"/>
                  </a:lnTo>
                  <a:lnTo>
                    <a:pt x="8716" y="97954"/>
                  </a:lnTo>
                  <a:lnTo>
                    <a:pt x="9481" y="113019"/>
                  </a:lnTo>
                  <a:lnTo>
                    <a:pt x="11215" y="129180"/>
                  </a:lnTo>
                  <a:lnTo>
                    <a:pt x="13594" y="146072"/>
                  </a:lnTo>
                  <a:lnTo>
                    <a:pt x="16404" y="163451"/>
                  </a:lnTo>
                  <a:lnTo>
                    <a:pt x="19501" y="179930"/>
                  </a:lnTo>
                  <a:lnTo>
                    <a:pt x="36857" y="262308"/>
                  </a:lnTo>
                  <a:lnTo>
                    <a:pt x="41700" y="278870"/>
                  </a:lnTo>
                  <a:lnTo>
                    <a:pt x="47376" y="294805"/>
                  </a:lnTo>
                  <a:lnTo>
                    <a:pt x="53607" y="310323"/>
                  </a:lnTo>
                  <a:lnTo>
                    <a:pt x="60208" y="325562"/>
                  </a:lnTo>
                  <a:lnTo>
                    <a:pt x="74068" y="355545"/>
                  </a:lnTo>
                  <a:lnTo>
                    <a:pt x="79967" y="370392"/>
                  </a:lnTo>
                  <a:lnTo>
                    <a:pt x="85122" y="385184"/>
                  </a:lnTo>
                  <a:lnTo>
                    <a:pt x="89783" y="399940"/>
                  </a:lnTo>
                  <a:lnTo>
                    <a:pt x="95337" y="414671"/>
                  </a:lnTo>
                  <a:lnTo>
                    <a:pt x="101487" y="429385"/>
                  </a:lnTo>
                  <a:lnTo>
                    <a:pt x="108034" y="444089"/>
                  </a:lnTo>
                  <a:lnTo>
                    <a:pt x="121833" y="473478"/>
                  </a:lnTo>
                  <a:lnTo>
                    <a:pt x="150631" y="532221"/>
                  </a:lnTo>
                  <a:lnTo>
                    <a:pt x="156702" y="545681"/>
                  </a:lnTo>
                  <a:lnTo>
                    <a:pt x="161973" y="558325"/>
                  </a:lnTo>
                  <a:lnTo>
                    <a:pt x="166710" y="570425"/>
                  </a:lnTo>
                  <a:lnTo>
                    <a:pt x="175237" y="593657"/>
                  </a:lnTo>
                  <a:lnTo>
                    <a:pt x="179223" y="604991"/>
                  </a:lnTo>
                  <a:lnTo>
                    <a:pt x="184328" y="617441"/>
                  </a:lnTo>
                  <a:lnTo>
                    <a:pt x="190179" y="630635"/>
                  </a:lnTo>
                  <a:lnTo>
                    <a:pt x="196526" y="644325"/>
                  </a:lnTo>
                  <a:lnTo>
                    <a:pt x="203204" y="657122"/>
                  </a:lnTo>
                  <a:lnTo>
                    <a:pt x="210103" y="669324"/>
                  </a:lnTo>
                  <a:lnTo>
                    <a:pt x="217150" y="681129"/>
                  </a:lnTo>
                  <a:lnTo>
                    <a:pt x="221848" y="693893"/>
                  </a:lnTo>
                  <a:lnTo>
                    <a:pt x="224980" y="707297"/>
                  </a:lnTo>
                  <a:lnTo>
                    <a:pt x="231243" y="7377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5055260" y="1442514"/>
            <a:ext cx="308325" cy="407429"/>
            <a:chOff x="5055260" y="1442514"/>
            <a:chExt cx="308325" cy="407429"/>
          </a:xfrm>
        </p:grpSpPr>
        <p:sp>
          <p:nvSpPr>
            <p:cNvPr id="125" name="Freeform 124"/>
            <p:cNvSpPr/>
            <p:nvPr/>
          </p:nvSpPr>
          <p:spPr>
            <a:xfrm>
              <a:off x="5116006" y="1442514"/>
              <a:ext cx="16336" cy="165174"/>
            </a:xfrm>
            <a:custGeom>
              <a:avLst/>
              <a:gdLst/>
              <a:ahLst/>
              <a:cxnLst/>
              <a:rect l="0" t="0" r="0" b="0"/>
              <a:pathLst>
                <a:path w="16336" h="165174">
                  <a:moveTo>
                    <a:pt x="16335" y="0"/>
                  </a:moveTo>
                  <a:lnTo>
                    <a:pt x="10489" y="23383"/>
                  </a:lnTo>
                  <a:lnTo>
                    <a:pt x="4357" y="51176"/>
                  </a:lnTo>
                  <a:lnTo>
                    <a:pt x="1009" y="67152"/>
                  </a:lnTo>
                  <a:lnTo>
                    <a:pt x="0" y="82697"/>
                  </a:lnTo>
                  <a:lnTo>
                    <a:pt x="551" y="97954"/>
                  </a:lnTo>
                  <a:lnTo>
                    <a:pt x="5324" y="1651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5055260" y="1530606"/>
              <a:ext cx="132140" cy="11013"/>
            </a:xfrm>
            <a:custGeom>
              <a:avLst/>
              <a:gdLst/>
              <a:ahLst/>
              <a:cxnLst/>
              <a:rect l="0" t="0" r="0" b="0"/>
              <a:pathLst>
                <a:path w="132140" h="11013">
                  <a:moveTo>
                    <a:pt x="0" y="11012"/>
                  </a:moveTo>
                  <a:lnTo>
                    <a:pt x="23383" y="5166"/>
                  </a:lnTo>
                  <a:lnTo>
                    <a:pt x="35165" y="3444"/>
                  </a:lnTo>
                  <a:lnTo>
                    <a:pt x="47914" y="2296"/>
                  </a:lnTo>
                  <a:lnTo>
                    <a:pt x="61307" y="1531"/>
                  </a:lnTo>
                  <a:lnTo>
                    <a:pt x="89239" y="681"/>
                  </a:lnTo>
                  <a:lnTo>
                    <a:pt x="13213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5352572" y="1717803"/>
              <a:ext cx="11013" cy="132140"/>
            </a:xfrm>
            <a:custGeom>
              <a:avLst/>
              <a:gdLst/>
              <a:ahLst/>
              <a:cxnLst/>
              <a:rect l="0" t="0" r="0" b="0"/>
              <a:pathLst>
                <a:path w="11013" h="132140">
                  <a:moveTo>
                    <a:pt x="11012" y="0"/>
                  </a:moveTo>
                  <a:lnTo>
                    <a:pt x="5166" y="17537"/>
                  </a:lnTo>
                  <a:lnTo>
                    <a:pt x="3444" y="27597"/>
                  </a:lnTo>
                  <a:lnTo>
                    <a:pt x="2296" y="39198"/>
                  </a:lnTo>
                  <a:lnTo>
                    <a:pt x="1531" y="51825"/>
                  </a:lnTo>
                  <a:lnTo>
                    <a:pt x="681" y="82170"/>
                  </a:lnTo>
                  <a:lnTo>
                    <a:pt x="0" y="1321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5538097" y="2234485"/>
            <a:ext cx="518428" cy="543294"/>
            <a:chOff x="5538097" y="2234485"/>
            <a:chExt cx="518428" cy="543294"/>
          </a:xfrm>
        </p:grpSpPr>
        <p:sp>
          <p:nvSpPr>
            <p:cNvPr id="129" name="Freeform 128"/>
            <p:cNvSpPr/>
            <p:nvPr/>
          </p:nvSpPr>
          <p:spPr>
            <a:xfrm>
              <a:off x="5538097" y="2234485"/>
              <a:ext cx="177858" cy="309186"/>
            </a:xfrm>
            <a:custGeom>
              <a:avLst/>
              <a:gdLst/>
              <a:ahLst/>
              <a:cxnLst/>
              <a:rect l="0" t="0" r="0" b="0"/>
              <a:pathLst>
                <a:path w="177858" h="309186">
                  <a:moveTo>
                    <a:pt x="133811" y="22884"/>
                  </a:moveTo>
                  <a:lnTo>
                    <a:pt x="122119" y="5348"/>
                  </a:lnTo>
                  <a:lnTo>
                    <a:pt x="112558" y="1405"/>
                  </a:lnTo>
                  <a:lnTo>
                    <a:pt x="100066" y="0"/>
                  </a:lnTo>
                  <a:lnTo>
                    <a:pt x="85621" y="287"/>
                  </a:lnTo>
                  <a:lnTo>
                    <a:pt x="72320" y="2926"/>
                  </a:lnTo>
                  <a:lnTo>
                    <a:pt x="59783" y="7132"/>
                  </a:lnTo>
                  <a:lnTo>
                    <a:pt x="47753" y="12383"/>
                  </a:lnTo>
                  <a:lnTo>
                    <a:pt x="37287" y="19554"/>
                  </a:lnTo>
                  <a:lnTo>
                    <a:pt x="27862" y="28005"/>
                  </a:lnTo>
                  <a:lnTo>
                    <a:pt x="19132" y="37310"/>
                  </a:lnTo>
                  <a:lnTo>
                    <a:pt x="12089" y="47183"/>
                  </a:lnTo>
                  <a:lnTo>
                    <a:pt x="6170" y="57436"/>
                  </a:lnTo>
                  <a:lnTo>
                    <a:pt x="1000" y="67942"/>
                  </a:lnTo>
                  <a:lnTo>
                    <a:pt x="0" y="78617"/>
                  </a:lnTo>
                  <a:lnTo>
                    <a:pt x="1781" y="89403"/>
                  </a:lnTo>
                  <a:lnTo>
                    <a:pt x="5415" y="100265"/>
                  </a:lnTo>
                  <a:lnTo>
                    <a:pt x="12732" y="109953"/>
                  </a:lnTo>
                  <a:lnTo>
                    <a:pt x="22504" y="118859"/>
                  </a:lnTo>
                  <a:lnTo>
                    <a:pt x="33913" y="127243"/>
                  </a:lnTo>
                  <a:lnTo>
                    <a:pt x="45189" y="131609"/>
                  </a:lnTo>
                  <a:lnTo>
                    <a:pt x="56377" y="133296"/>
                  </a:lnTo>
                  <a:lnTo>
                    <a:pt x="67506" y="133197"/>
                  </a:lnTo>
                  <a:lnTo>
                    <a:pt x="78596" y="130685"/>
                  </a:lnTo>
                  <a:lnTo>
                    <a:pt x="89660" y="126562"/>
                  </a:lnTo>
                  <a:lnTo>
                    <a:pt x="100706" y="121367"/>
                  </a:lnTo>
                  <a:lnTo>
                    <a:pt x="110518" y="115457"/>
                  </a:lnTo>
                  <a:lnTo>
                    <a:pt x="119506" y="109070"/>
                  </a:lnTo>
                  <a:lnTo>
                    <a:pt x="127945" y="102364"/>
                  </a:lnTo>
                  <a:lnTo>
                    <a:pt x="134794" y="94224"/>
                  </a:lnTo>
                  <a:lnTo>
                    <a:pt x="140584" y="85126"/>
                  </a:lnTo>
                  <a:lnTo>
                    <a:pt x="145667" y="75390"/>
                  </a:lnTo>
                  <a:lnTo>
                    <a:pt x="150280" y="65230"/>
                  </a:lnTo>
                  <a:lnTo>
                    <a:pt x="154578" y="54785"/>
                  </a:lnTo>
                  <a:lnTo>
                    <a:pt x="158667" y="44151"/>
                  </a:lnTo>
                  <a:lnTo>
                    <a:pt x="160170" y="40733"/>
                  </a:lnTo>
                  <a:lnTo>
                    <a:pt x="158576" y="46723"/>
                  </a:lnTo>
                  <a:lnTo>
                    <a:pt x="157662" y="54682"/>
                  </a:lnTo>
                  <a:lnTo>
                    <a:pt x="157053" y="64883"/>
                  </a:lnTo>
                  <a:lnTo>
                    <a:pt x="156647" y="76577"/>
                  </a:lnTo>
                  <a:lnTo>
                    <a:pt x="156075" y="122264"/>
                  </a:lnTo>
                  <a:lnTo>
                    <a:pt x="155855" y="222934"/>
                  </a:lnTo>
                  <a:lnTo>
                    <a:pt x="157072" y="237003"/>
                  </a:lnTo>
                  <a:lnTo>
                    <a:pt x="159106" y="250052"/>
                  </a:lnTo>
                  <a:lnTo>
                    <a:pt x="177857" y="309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5830737" y="2389508"/>
              <a:ext cx="225788" cy="388271"/>
            </a:xfrm>
            <a:custGeom>
              <a:avLst/>
              <a:gdLst/>
              <a:ahLst/>
              <a:cxnLst/>
              <a:rect l="0" t="0" r="0" b="0"/>
              <a:pathLst>
                <a:path w="225788" h="388271">
                  <a:moveTo>
                    <a:pt x="6344" y="0"/>
                  </a:moveTo>
                  <a:lnTo>
                    <a:pt x="499" y="23383"/>
                  </a:lnTo>
                  <a:lnTo>
                    <a:pt x="0" y="35165"/>
                  </a:lnTo>
                  <a:lnTo>
                    <a:pt x="891" y="47913"/>
                  </a:lnTo>
                  <a:lnTo>
                    <a:pt x="2709" y="61306"/>
                  </a:lnTo>
                  <a:lnTo>
                    <a:pt x="5144" y="73906"/>
                  </a:lnTo>
                  <a:lnTo>
                    <a:pt x="7991" y="85976"/>
                  </a:lnTo>
                  <a:lnTo>
                    <a:pt x="11113" y="97693"/>
                  </a:lnTo>
                  <a:lnTo>
                    <a:pt x="18088" y="107951"/>
                  </a:lnTo>
                  <a:lnTo>
                    <a:pt x="27632" y="117238"/>
                  </a:lnTo>
                  <a:lnTo>
                    <a:pt x="38888" y="125875"/>
                  </a:lnTo>
                  <a:lnTo>
                    <a:pt x="51287" y="130410"/>
                  </a:lnTo>
                  <a:lnTo>
                    <a:pt x="64446" y="132210"/>
                  </a:lnTo>
                  <a:lnTo>
                    <a:pt x="78114" y="132186"/>
                  </a:lnTo>
                  <a:lnTo>
                    <a:pt x="89672" y="129724"/>
                  </a:lnTo>
                  <a:lnTo>
                    <a:pt x="99825" y="125635"/>
                  </a:lnTo>
                  <a:lnTo>
                    <a:pt x="109040" y="120462"/>
                  </a:lnTo>
                  <a:lnTo>
                    <a:pt x="117631" y="113343"/>
                  </a:lnTo>
                  <a:lnTo>
                    <a:pt x="125805" y="104926"/>
                  </a:lnTo>
                  <a:lnTo>
                    <a:pt x="133702" y="95644"/>
                  </a:lnTo>
                  <a:lnTo>
                    <a:pt x="140189" y="85786"/>
                  </a:lnTo>
                  <a:lnTo>
                    <a:pt x="145738" y="75543"/>
                  </a:lnTo>
                  <a:lnTo>
                    <a:pt x="150661" y="65044"/>
                  </a:lnTo>
                  <a:lnTo>
                    <a:pt x="153942" y="53151"/>
                  </a:lnTo>
                  <a:lnTo>
                    <a:pt x="156130" y="40328"/>
                  </a:lnTo>
                  <a:lnTo>
                    <a:pt x="157589" y="26885"/>
                  </a:lnTo>
                  <a:lnTo>
                    <a:pt x="157338" y="21594"/>
                  </a:lnTo>
                  <a:lnTo>
                    <a:pt x="155947" y="21737"/>
                  </a:lnTo>
                  <a:lnTo>
                    <a:pt x="153796" y="25503"/>
                  </a:lnTo>
                  <a:lnTo>
                    <a:pt x="153586" y="32908"/>
                  </a:lnTo>
                  <a:lnTo>
                    <a:pt x="154669" y="42738"/>
                  </a:lnTo>
                  <a:lnTo>
                    <a:pt x="156614" y="54186"/>
                  </a:lnTo>
                  <a:lnTo>
                    <a:pt x="160359" y="66712"/>
                  </a:lnTo>
                  <a:lnTo>
                    <a:pt x="165302" y="79956"/>
                  </a:lnTo>
                  <a:lnTo>
                    <a:pt x="171044" y="93680"/>
                  </a:lnTo>
                  <a:lnTo>
                    <a:pt x="176096" y="106500"/>
                  </a:lnTo>
                  <a:lnTo>
                    <a:pt x="202693" y="176389"/>
                  </a:lnTo>
                  <a:lnTo>
                    <a:pt x="208207" y="193450"/>
                  </a:lnTo>
                  <a:lnTo>
                    <a:pt x="213106" y="210942"/>
                  </a:lnTo>
                  <a:lnTo>
                    <a:pt x="217596" y="228720"/>
                  </a:lnTo>
                  <a:lnTo>
                    <a:pt x="220589" y="246690"/>
                  </a:lnTo>
                  <a:lnTo>
                    <a:pt x="222584" y="264788"/>
                  </a:lnTo>
                  <a:lnTo>
                    <a:pt x="223915" y="282970"/>
                  </a:lnTo>
                  <a:lnTo>
                    <a:pt x="224802" y="299986"/>
                  </a:lnTo>
                  <a:lnTo>
                    <a:pt x="225787" y="331943"/>
                  </a:lnTo>
                  <a:lnTo>
                    <a:pt x="223603" y="344870"/>
                  </a:lnTo>
                  <a:lnTo>
                    <a:pt x="219700" y="355934"/>
                  </a:lnTo>
                  <a:lnTo>
                    <a:pt x="214650" y="365758"/>
                  </a:lnTo>
                  <a:lnTo>
                    <a:pt x="207614" y="373530"/>
                  </a:lnTo>
                  <a:lnTo>
                    <a:pt x="199253" y="379936"/>
                  </a:lnTo>
                  <a:lnTo>
                    <a:pt x="190007" y="385429"/>
                  </a:lnTo>
                  <a:lnTo>
                    <a:pt x="178950" y="387868"/>
                  </a:lnTo>
                  <a:lnTo>
                    <a:pt x="166684" y="388270"/>
                  </a:lnTo>
                  <a:lnTo>
                    <a:pt x="153614" y="387315"/>
                  </a:lnTo>
                  <a:lnTo>
                    <a:pt x="141229" y="384231"/>
                  </a:lnTo>
                  <a:lnTo>
                    <a:pt x="129302" y="379728"/>
                  </a:lnTo>
                  <a:lnTo>
                    <a:pt x="117680" y="374280"/>
                  </a:lnTo>
                  <a:lnTo>
                    <a:pt x="107485" y="368200"/>
                  </a:lnTo>
                  <a:lnTo>
                    <a:pt x="98242" y="361700"/>
                  </a:lnTo>
                  <a:lnTo>
                    <a:pt x="50390" y="3303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6211474" y="1145202"/>
            <a:ext cx="814857" cy="803845"/>
            <a:chOff x="6211474" y="1145202"/>
            <a:chExt cx="814857" cy="803845"/>
          </a:xfrm>
        </p:grpSpPr>
        <p:sp>
          <p:nvSpPr>
            <p:cNvPr id="132" name="Freeform 131"/>
            <p:cNvSpPr/>
            <p:nvPr/>
          </p:nvSpPr>
          <p:spPr>
            <a:xfrm>
              <a:off x="6211474" y="1156213"/>
              <a:ext cx="748788" cy="726764"/>
            </a:xfrm>
            <a:custGeom>
              <a:avLst/>
              <a:gdLst/>
              <a:ahLst/>
              <a:cxnLst/>
              <a:rect l="0" t="0" r="0" b="0"/>
              <a:pathLst>
                <a:path w="748788" h="726764">
                  <a:moveTo>
                    <a:pt x="748787" y="0"/>
                  </a:moveTo>
                  <a:lnTo>
                    <a:pt x="696960" y="51826"/>
                  </a:lnTo>
                  <a:lnTo>
                    <a:pt x="683648" y="63915"/>
                  </a:lnTo>
                  <a:lnTo>
                    <a:pt x="669879" y="75645"/>
                  </a:lnTo>
                  <a:lnTo>
                    <a:pt x="655806" y="87135"/>
                  </a:lnTo>
                  <a:lnTo>
                    <a:pt x="641530" y="99689"/>
                  </a:lnTo>
                  <a:lnTo>
                    <a:pt x="627119" y="112953"/>
                  </a:lnTo>
                  <a:lnTo>
                    <a:pt x="598055" y="140741"/>
                  </a:lnTo>
                  <a:lnTo>
                    <a:pt x="474983" y="262832"/>
                  </a:lnTo>
                  <a:lnTo>
                    <a:pt x="457359" y="281666"/>
                  </a:lnTo>
                  <a:lnTo>
                    <a:pt x="403326" y="342025"/>
                  </a:lnTo>
                  <a:lnTo>
                    <a:pt x="366860" y="380399"/>
                  </a:lnTo>
                  <a:lnTo>
                    <a:pt x="348572" y="400420"/>
                  </a:lnTo>
                  <a:lnTo>
                    <a:pt x="311937" y="442242"/>
                  </a:lnTo>
                  <a:lnTo>
                    <a:pt x="278527" y="482037"/>
                  </a:lnTo>
                  <a:lnTo>
                    <a:pt x="262766" y="501214"/>
                  </a:lnTo>
                  <a:lnTo>
                    <a:pt x="247364" y="518892"/>
                  </a:lnTo>
                  <a:lnTo>
                    <a:pt x="232202" y="535572"/>
                  </a:lnTo>
                  <a:lnTo>
                    <a:pt x="202305" y="567156"/>
                  </a:lnTo>
                  <a:lnTo>
                    <a:pt x="172704" y="597506"/>
                  </a:lnTo>
                  <a:lnTo>
                    <a:pt x="157959" y="611228"/>
                  </a:lnTo>
                  <a:lnTo>
                    <a:pt x="143235" y="624046"/>
                  </a:lnTo>
                  <a:lnTo>
                    <a:pt x="128525" y="636262"/>
                  </a:lnTo>
                  <a:lnTo>
                    <a:pt x="115047" y="648077"/>
                  </a:lnTo>
                  <a:lnTo>
                    <a:pt x="102392" y="659624"/>
                  </a:lnTo>
                  <a:lnTo>
                    <a:pt x="90285" y="670992"/>
                  </a:lnTo>
                  <a:lnTo>
                    <a:pt x="67044" y="690149"/>
                  </a:lnTo>
                  <a:lnTo>
                    <a:pt x="44480" y="705596"/>
                  </a:lnTo>
                  <a:lnTo>
                    <a:pt x="33324" y="711428"/>
                  </a:lnTo>
                  <a:lnTo>
                    <a:pt x="0" y="72676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6299567" y="1145202"/>
              <a:ext cx="726764" cy="803845"/>
            </a:xfrm>
            <a:custGeom>
              <a:avLst/>
              <a:gdLst/>
              <a:ahLst/>
              <a:cxnLst/>
              <a:rect l="0" t="0" r="0" b="0"/>
              <a:pathLst>
                <a:path w="726764" h="803845">
                  <a:moveTo>
                    <a:pt x="0" y="0"/>
                  </a:moveTo>
                  <a:lnTo>
                    <a:pt x="11691" y="17537"/>
                  </a:lnTo>
                  <a:lnTo>
                    <a:pt x="27220" y="35935"/>
                  </a:lnTo>
                  <a:lnTo>
                    <a:pt x="46356" y="57570"/>
                  </a:lnTo>
                  <a:lnTo>
                    <a:pt x="67095" y="83499"/>
                  </a:lnTo>
                  <a:lnTo>
                    <a:pt x="99408" y="125612"/>
                  </a:lnTo>
                  <a:lnTo>
                    <a:pt x="111542" y="140022"/>
                  </a:lnTo>
                  <a:lnTo>
                    <a:pt x="124525" y="154523"/>
                  </a:lnTo>
                  <a:lnTo>
                    <a:pt x="138074" y="169085"/>
                  </a:lnTo>
                  <a:lnTo>
                    <a:pt x="152001" y="184910"/>
                  </a:lnTo>
                  <a:lnTo>
                    <a:pt x="180526" y="218807"/>
                  </a:lnTo>
                  <a:lnTo>
                    <a:pt x="268007" y="326873"/>
                  </a:lnTo>
                  <a:lnTo>
                    <a:pt x="283893" y="345160"/>
                  </a:lnTo>
                  <a:lnTo>
                    <a:pt x="300601" y="363469"/>
                  </a:lnTo>
                  <a:lnTo>
                    <a:pt x="335479" y="400126"/>
                  </a:lnTo>
                  <a:lnTo>
                    <a:pt x="371373" y="436809"/>
                  </a:lnTo>
                  <a:lnTo>
                    <a:pt x="389509" y="456379"/>
                  </a:lnTo>
                  <a:lnTo>
                    <a:pt x="444261" y="517773"/>
                  </a:lnTo>
                  <a:lnTo>
                    <a:pt x="480895" y="556390"/>
                  </a:lnTo>
                  <a:lnTo>
                    <a:pt x="499228" y="574029"/>
                  </a:lnTo>
                  <a:lnTo>
                    <a:pt x="517568" y="590682"/>
                  </a:lnTo>
                  <a:lnTo>
                    <a:pt x="535912" y="606678"/>
                  </a:lnTo>
                  <a:lnTo>
                    <a:pt x="553036" y="623460"/>
                  </a:lnTo>
                  <a:lnTo>
                    <a:pt x="569346" y="640765"/>
                  </a:lnTo>
                  <a:lnTo>
                    <a:pt x="585113" y="658419"/>
                  </a:lnTo>
                  <a:lnTo>
                    <a:pt x="601741" y="675083"/>
                  </a:lnTo>
                  <a:lnTo>
                    <a:pt x="618945" y="691086"/>
                  </a:lnTo>
                  <a:lnTo>
                    <a:pt x="636532" y="706649"/>
                  </a:lnTo>
                  <a:lnTo>
                    <a:pt x="651927" y="721918"/>
                  </a:lnTo>
                  <a:lnTo>
                    <a:pt x="665860" y="736992"/>
                  </a:lnTo>
                  <a:lnTo>
                    <a:pt x="678821" y="751935"/>
                  </a:lnTo>
                  <a:lnTo>
                    <a:pt x="699746" y="775063"/>
                  </a:lnTo>
                  <a:lnTo>
                    <a:pt x="726763" y="8038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6310579" y="2411531"/>
            <a:ext cx="165174" cy="88094"/>
            <a:chOff x="6310579" y="2411531"/>
            <a:chExt cx="165174" cy="88094"/>
          </a:xfrm>
        </p:grpSpPr>
        <p:sp>
          <p:nvSpPr>
            <p:cNvPr id="135" name="Freeform 134"/>
            <p:cNvSpPr/>
            <p:nvPr/>
          </p:nvSpPr>
          <p:spPr>
            <a:xfrm>
              <a:off x="6332601" y="2411531"/>
              <a:ext cx="143152" cy="1"/>
            </a:xfrm>
            <a:custGeom>
              <a:avLst/>
              <a:gdLst/>
              <a:ahLst/>
              <a:cxnLst/>
              <a:rect l="0" t="0" r="0" b="0"/>
              <a:pathLst>
                <a:path w="143152" h="1">
                  <a:moveTo>
                    <a:pt x="0" y="0"/>
                  </a:moveTo>
                  <a:lnTo>
                    <a:pt x="14315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6310579" y="2477601"/>
              <a:ext cx="110116" cy="22024"/>
            </a:xfrm>
            <a:custGeom>
              <a:avLst/>
              <a:gdLst/>
              <a:ahLst/>
              <a:cxnLst/>
              <a:rect l="0" t="0" r="0" b="0"/>
              <a:pathLst>
                <a:path w="110116" h="22024">
                  <a:moveTo>
                    <a:pt x="0" y="0"/>
                  </a:moveTo>
                  <a:lnTo>
                    <a:pt x="23382" y="5845"/>
                  </a:lnTo>
                  <a:lnTo>
                    <a:pt x="33941" y="8791"/>
                  </a:lnTo>
                  <a:lnTo>
                    <a:pt x="44650" y="11978"/>
                  </a:lnTo>
                  <a:lnTo>
                    <a:pt x="110115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7114422" y="1475549"/>
            <a:ext cx="629348" cy="287990"/>
            <a:chOff x="7114422" y="1475549"/>
            <a:chExt cx="629348" cy="287990"/>
          </a:xfrm>
        </p:grpSpPr>
        <p:sp>
          <p:nvSpPr>
            <p:cNvPr id="138" name="Freeform 137"/>
            <p:cNvSpPr/>
            <p:nvPr/>
          </p:nvSpPr>
          <p:spPr>
            <a:xfrm>
              <a:off x="7169480" y="1475549"/>
              <a:ext cx="22024" cy="143151"/>
            </a:xfrm>
            <a:custGeom>
              <a:avLst/>
              <a:gdLst/>
              <a:ahLst/>
              <a:cxnLst/>
              <a:rect l="0" t="0" r="0" b="0"/>
              <a:pathLst>
                <a:path w="22024" h="143151">
                  <a:moveTo>
                    <a:pt x="0" y="0"/>
                  </a:moveTo>
                  <a:lnTo>
                    <a:pt x="0" y="29228"/>
                  </a:lnTo>
                  <a:lnTo>
                    <a:pt x="1223" y="42732"/>
                  </a:lnTo>
                  <a:lnTo>
                    <a:pt x="3262" y="56628"/>
                  </a:lnTo>
                  <a:lnTo>
                    <a:pt x="5845" y="70787"/>
                  </a:lnTo>
                  <a:lnTo>
                    <a:pt x="8791" y="83896"/>
                  </a:lnTo>
                  <a:lnTo>
                    <a:pt x="11978" y="96306"/>
                  </a:lnTo>
                  <a:lnTo>
                    <a:pt x="22023" y="1431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7114422" y="1519595"/>
              <a:ext cx="132140" cy="11012"/>
            </a:xfrm>
            <a:custGeom>
              <a:avLst/>
              <a:gdLst/>
              <a:ahLst/>
              <a:cxnLst/>
              <a:rect l="0" t="0" r="0" b="0"/>
              <a:pathLst>
                <a:path w="132140" h="11012">
                  <a:moveTo>
                    <a:pt x="0" y="11011"/>
                  </a:moveTo>
                  <a:lnTo>
                    <a:pt x="17538" y="5166"/>
                  </a:lnTo>
                  <a:lnTo>
                    <a:pt x="27597" y="3444"/>
                  </a:lnTo>
                  <a:lnTo>
                    <a:pt x="39197" y="2296"/>
                  </a:lnTo>
                  <a:lnTo>
                    <a:pt x="51825" y="1531"/>
                  </a:lnTo>
                  <a:lnTo>
                    <a:pt x="78907" y="680"/>
                  </a:lnTo>
                  <a:lnTo>
                    <a:pt x="13213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7720058" y="1574653"/>
              <a:ext cx="11012" cy="165174"/>
            </a:xfrm>
            <a:custGeom>
              <a:avLst/>
              <a:gdLst/>
              <a:ahLst/>
              <a:cxnLst/>
              <a:rect l="0" t="0" r="0" b="0"/>
              <a:pathLst>
                <a:path w="11012" h="165174">
                  <a:moveTo>
                    <a:pt x="0" y="0"/>
                  </a:moveTo>
                  <a:lnTo>
                    <a:pt x="0" y="23382"/>
                  </a:lnTo>
                  <a:lnTo>
                    <a:pt x="1223" y="36388"/>
                  </a:lnTo>
                  <a:lnTo>
                    <a:pt x="3262" y="51176"/>
                  </a:lnTo>
                  <a:lnTo>
                    <a:pt x="5845" y="67152"/>
                  </a:lnTo>
                  <a:lnTo>
                    <a:pt x="7567" y="82696"/>
                  </a:lnTo>
                  <a:lnTo>
                    <a:pt x="8715" y="97954"/>
                  </a:lnTo>
                  <a:lnTo>
                    <a:pt x="11011" y="1651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7731069" y="1750838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5" name="Group 144"/>
          <p:cNvGrpSpPr/>
          <p:nvPr/>
        </p:nvGrpSpPr>
        <p:grpSpPr>
          <a:xfrm>
            <a:off x="6662948" y="2361141"/>
            <a:ext cx="437515" cy="277888"/>
            <a:chOff x="6662948" y="2361141"/>
            <a:chExt cx="437515" cy="277888"/>
          </a:xfrm>
        </p:grpSpPr>
        <p:sp>
          <p:nvSpPr>
            <p:cNvPr id="143" name="Freeform 142"/>
            <p:cNvSpPr/>
            <p:nvPr/>
          </p:nvSpPr>
          <p:spPr>
            <a:xfrm>
              <a:off x="6662948" y="2361141"/>
              <a:ext cx="186300" cy="242277"/>
            </a:xfrm>
            <a:custGeom>
              <a:avLst/>
              <a:gdLst/>
              <a:ahLst/>
              <a:cxnLst/>
              <a:rect l="0" t="0" r="0" b="0"/>
              <a:pathLst>
                <a:path w="186300" h="242277">
                  <a:moveTo>
                    <a:pt x="22023" y="6344"/>
                  </a:moveTo>
                  <a:lnTo>
                    <a:pt x="39560" y="498"/>
                  </a:lnTo>
                  <a:lnTo>
                    <a:pt x="50844" y="0"/>
                  </a:lnTo>
                  <a:lnTo>
                    <a:pt x="64484" y="891"/>
                  </a:lnTo>
                  <a:lnTo>
                    <a:pt x="79694" y="2709"/>
                  </a:lnTo>
                  <a:lnTo>
                    <a:pt x="93505" y="5144"/>
                  </a:lnTo>
                  <a:lnTo>
                    <a:pt x="106383" y="7991"/>
                  </a:lnTo>
                  <a:lnTo>
                    <a:pt x="118639" y="11113"/>
                  </a:lnTo>
                  <a:lnTo>
                    <a:pt x="129256" y="16864"/>
                  </a:lnTo>
                  <a:lnTo>
                    <a:pt x="138782" y="24369"/>
                  </a:lnTo>
                  <a:lnTo>
                    <a:pt x="147579" y="33043"/>
                  </a:lnTo>
                  <a:lnTo>
                    <a:pt x="153444" y="43719"/>
                  </a:lnTo>
                  <a:lnTo>
                    <a:pt x="157354" y="55731"/>
                  </a:lnTo>
                  <a:lnTo>
                    <a:pt x="159961" y="68633"/>
                  </a:lnTo>
                  <a:lnTo>
                    <a:pt x="159251" y="79681"/>
                  </a:lnTo>
                  <a:lnTo>
                    <a:pt x="156331" y="89494"/>
                  </a:lnTo>
                  <a:lnTo>
                    <a:pt x="151938" y="98482"/>
                  </a:lnTo>
                  <a:lnTo>
                    <a:pt x="145338" y="106922"/>
                  </a:lnTo>
                  <a:lnTo>
                    <a:pt x="137267" y="114995"/>
                  </a:lnTo>
                  <a:lnTo>
                    <a:pt x="128217" y="122824"/>
                  </a:lnTo>
                  <a:lnTo>
                    <a:pt x="117289" y="128044"/>
                  </a:lnTo>
                  <a:lnTo>
                    <a:pt x="105110" y="131524"/>
                  </a:lnTo>
                  <a:lnTo>
                    <a:pt x="92097" y="133843"/>
                  </a:lnTo>
                  <a:lnTo>
                    <a:pt x="88315" y="136613"/>
                  </a:lnTo>
                  <a:lnTo>
                    <a:pt x="90687" y="139683"/>
                  </a:lnTo>
                  <a:lnTo>
                    <a:pt x="97163" y="142954"/>
                  </a:lnTo>
                  <a:lnTo>
                    <a:pt x="106375" y="146358"/>
                  </a:lnTo>
                  <a:lnTo>
                    <a:pt x="117410" y="149850"/>
                  </a:lnTo>
                  <a:lnTo>
                    <a:pt x="129660" y="153402"/>
                  </a:lnTo>
                  <a:lnTo>
                    <a:pt x="141498" y="158217"/>
                  </a:lnTo>
                  <a:lnTo>
                    <a:pt x="153060" y="163874"/>
                  </a:lnTo>
                  <a:lnTo>
                    <a:pt x="164439" y="170092"/>
                  </a:lnTo>
                  <a:lnTo>
                    <a:pt x="173248" y="177909"/>
                  </a:lnTo>
                  <a:lnTo>
                    <a:pt x="180345" y="186790"/>
                  </a:lnTo>
                  <a:lnTo>
                    <a:pt x="186299" y="196381"/>
                  </a:lnTo>
                  <a:lnTo>
                    <a:pt x="185375" y="203999"/>
                  </a:lnTo>
                  <a:lnTo>
                    <a:pt x="179865" y="210301"/>
                  </a:lnTo>
                  <a:lnTo>
                    <a:pt x="171297" y="215726"/>
                  </a:lnTo>
                  <a:lnTo>
                    <a:pt x="160692" y="220566"/>
                  </a:lnTo>
                  <a:lnTo>
                    <a:pt x="148726" y="225016"/>
                  </a:lnTo>
                  <a:lnTo>
                    <a:pt x="135856" y="229206"/>
                  </a:lnTo>
                  <a:lnTo>
                    <a:pt x="122382" y="233223"/>
                  </a:lnTo>
                  <a:lnTo>
                    <a:pt x="94360" y="240949"/>
                  </a:lnTo>
                  <a:lnTo>
                    <a:pt x="81259" y="242276"/>
                  </a:lnTo>
                  <a:lnTo>
                    <a:pt x="68855" y="241936"/>
                  </a:lnTo>
                  <a:lnTo>
                    <a:pt x="0" y="23758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6942106" y="2411531"/>
              <a:ext cx="158357" cy="227498"/>
            </a:xfrm>
            <a:custGeom>
              <a:avLst/>
              <a:gdLst/>
              <a:ahLst/>
              <a:cxnLst/>
              <a:rect l="0" t="0" r="0" b="0"/>
              <a:pathLst>
                <a:path w="158357" h="227498">
                  <a:moveTo>
                    <a:pt x="40177" y="0"/>
                  </a:moveTo>
                  <a:lnTo>
                    <a:pt x="9524" y="61307"/>
                  </a:lnTo>
                  <a:lnTo>
                    <a:pt x="5060" y="75129"/>
                  </a:lnTo>
                  <a:lnTo>
                    <a:pt x="2084" y="89239"/>
                  </a:lnTo>
                  <a:lnTo>
                    <a:pt x="99" y="103539"/>
                  </a:lnTo>
                  <a:lnTo>
                    <a:pt x="0" y="119190"/>
                  </a:lnTo>
                  <a:lnTo>
                    <a:pt x="1157" y="135741"/>
                  </a:lnTo>
                  <a:lnTo>
                    <a:pt x="3153" y="152893"/>
                  </a:lnTo>
                  <a:lnTo>
                    <a:pt x="8153" y="167998"/>
                  </a:lnTo>
                  <a:lnTo>
                    <a:pt x="15158" y="181739"/>
                  </a:lnTo>
                  <a:lnTo>
                    <a:pt x="23498" y="194570"/>
                  </a:lnTo>
                  <a:lnTo>
                    <a:pt x="32728" y="204347"/>
                  </a:lnTo>
                  <a:lnTo>
                    <a:pt x="42552" y="212089"/>
                  </a:lnTo>
                  <a:lnTo>
                    <a:pt x="52772" y="218474"/>
                  </a:lnTo>
                  <a:lnTo>
                    <a:pt x="64480" y="222730"/>
                  </a:lnTo>
                  <a:lnTo>
                    <a:pt x="77178" y="225568"/>
                  </a:lnTo>
                  <a:lnTo>
                    <a:pt x="90539" y="227460"/>
                  </a:lnTo>
                  <a:lnTo>
                    <a:pt x="103115" y="227497"/>
                  </a:lnTo>
                  <a:lnTo>
                    <a:pt x="115171" y="226299"/>
                  </a:lnTo>
                  <a:lnTo>
                    <a:pt x="126878" y="224276"/>
                  </a:lnTo>
                  <a:lnTo>
                    <a:pt x="137130" y="219258"/>
                  </a:lnTo>
                  <a:lnTo>
                    <a:pt x="146412" y="212241"/>
                  </a:lnTo>
                  <a:lnTo>
                    <a:pt x="155046" y="203893"/>
                  </a:lnTo>
                  <a:lnTo>
                    <a:pt x="158356" y="193434"/>
                  </a:lnTo>
                  <a:lnTo>
                    <a:pt x="158115" y="181567"/>
                  </a:lnTo>
                  <a:lnTo>
                    <a:pt x="155508" y="168761"/>
                  </a:lnTo>
                  <a:lnTo>
                    <a:pt x="148875" y="161448"/>
                  </a:lnTo>
                  <a:lnTo>
                    <a:pt x="139560" y="157796"/>
                  </a:lnTo>
                  <a:lnTo>
                    <a:pt x="128456" y="156585"/>
                  </a:lnTo>
                  <a:lnTo>
                    <a:pt x="117382" y="158224"/>
                  </a:lnTo>
                  <a:lnTo>
                    <a:pt x="106329" y="161764"/>
                  </a:lnTo>
                  <a:lnTo>
                    <a:pt x="95290" y="166571"/>
                  </a:lnTo>
                  <a:lnTo>
                    <a:pt x="84260" y="174670"/>
                  </a:lnTo>
                  <a:lnTo>
                    <a:pt x="73237" y="184963"/>
                  </a:lnTo>
                  <a:lnTo>
                    <a:pt x="40177" y="2202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5528757" y="2609739"/>
            <a:ext cx="1607689" cy="946996"/>
            <a:chOff x="5528757" y="2609739"/>
            <a:chExt cx="1607689" cy="946996"/>
          </a:xfrm>
        </p:grpSpPr>
        <p:sp>
          <p:nvSpPr>
            <p:cNvPr id="146" name="Freeform 145"/>
            <p:cNvSpPr/>
            <p:nvPr/>
          </p:nvSpPr>
          <p:spPr>
            <a:xfrm>
              <a:off x="5528757" y="2609739"/>
              <a:ext cx="638672" cy="55059"/>
            </a:xfrm>
            <a:custGeom>
              <a:avLst/>
              <a:gdLst/>
              <a:ahLst/>
              <a:cxnLst/>
              <a:rect l="0" t="0" r="0" b="0"/>
              <a:pathLst>
                <a:path w="638672" h="55059">
                  <a:moveTo>
                    <a:pt x="0" y="0"/>
                  </a:moveTo>
                  <a:lnTo>
                    <a:pt x="35074" y="0"/>
                  </a:lnTo>
                  <a:lnTo>
                    <a:pt x="53971" y="1224"/>
                  </a:lnTo>
                  <a:lnTo>
                    <a:pt x="75133" y="3263"/>
                  </a:lnTo>
                  <a:lnTo>
                    <a:pt x="97805" y="5846"/>
                  </a:lnTo>
                  <a:lnTo>
                    <a:pt x="121485" y="7568"/>
                  </a:lnTo>
                  <a:lnTo>
                    <a:pt x="145836" y="8716"/>
                  </a:lnTo>
                  <a:lnTo>
                    <a:pt x="170635" y="9481"/>
                  </a:lnTo>
                  <a:lnTo>
                    <a:pt x="192061" y="11215"/>
                  </a:lnTo>
                  <a:lnTo>
                    <a:pt x="211239" y="13594"/>
                  </a:lnTo>
                  <a:lnTo>
                    <a:pt x="228919" y="16404"/>
                  </a:lnTo>
                  <a:lnTo>
                    <a:pt x="246823" y="18277"/>
                  </a:lnTo>
                  <a:lnTo>
                    <a:pt x="264876" y="19526"/>
                  </a:lnTo>
                  <a:lnTo>
                    <a:pt x="283029" y="20358"/>
                  </a:lnTo>
                  <a:lnTo>
                    <a:pt x="300025" y="22137"/>
                  </a:lnTo>
                  <a:lnTo>
                    <a:pt x="316250" y="24546"/>
                  </a:lnTo>
                  <a:lnTo>
                    <a:pt x="331961" y="27376"/>
                  </a:lnTo>
                  <a:lnTo>
                    <a:pt x="348552" y="29262"/>
                  </a:lnTo>
                  <a:lnTo>
                    <a:pt x="365731" y="30520"/>
                  </a:lnTo>
                  <a:lnTo>
                    <a:pt x="383300" y="31358"/>
                  </a:lnTo>
                  <a:lnTo>
                    <a:pt x="399907" y="33141"/>
                  </a:lnTo>
                  <a:lnTo>
                    <a:pt x="415873" y="35553"/>
                  </a:lnTo>
                  <a:lnTo>
                    <a:pt x="431411" y="38384"/>
                  </a:lnTo>
                  <a:lnTo>
                    <a:pt x="447887" y="40272"/>
                  </a:lnTo>
                  <a:lnTo>
                    <a:pt x="464989" y="41530"/>
                  </a:lnTo>
                  <a:lnTo>
                    <a:pt x="499080" y="42928"/>
                  </a:lnTo>
                  <a:lnTo>
                    <a:pt x="530545" y="43550"/>
                  </a:lnTo>
                  <a:lnTo>
                    <a:pt x="544564" y="44939"/>
                  </a:lnTo>
                  <a:lnTo>
                    <a:pt x="557580" y="47088"/>
                  </a:lnTo>
                  <a:lnTo>
                    <a:pt x="569928" y="49745"/>
                  </a:lnTo>
                  <a:lnTo>
                    <a:pt x="583055" y="51516"/>
                  </a:lnTo>
                  <a:lnTo>
                    <a:pt x="596700" y="52697"/>
                  </a:lnTo>
                  <a:lnTo>
                    <a:pt x="638671" y="550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5836146" y="2693226"/>
              <a:ext cx="199144" cy="345965"/>
            </a:xfrm>
            <a:custGeom>
              <a:avLst/>
              <a:gdLst/>
              <a:ahLst/>
              <a:cxnLst/>
              <a:rect l="0" t="0" r="0" b="0"/>
              <a:pathLst>
                <a:path w="199144" h="345965">
                  <a:moveTo>
                    <a:pt x="122062" y="70675"/>
                  </a:moveTo>
                  <a:lnTo>
                    <a:pt x="122062" y="47293"/>
                  </a:lnTo>
                  <a:lnTo>
                    <a:pt x="120839" y="36734"/>
                  </a:lnTo>
                  <a:lnTo>
                    <a:pt x="118800" y="26025"/>
                  </a:lnTo>
                  <a:lnTo>
                    <a:pt x="116217" y="15215"/>
                  </a:lnTo>
                  <a:lnTo>
                    <a:pt x="109601" y="8008"/>
                  </a:lnTo>
                  <a:lnTo>
                    <a:pt x="100296" y="3203"/>
                  </a:lnTo>
                  <a:lnTo>
                    <a:pt x="89199" y="0"/>
                  </a:lnTo>
                  <a:lnTo>
                    <a:pt x="78130" y="312"/>
                  </a:lnTo>
                  <a:lnTo>
                    <a:pt x="67081" y="2967"/>
                  </a:lnTo>
                  <a:lnTo>
                    <a:pt x="56044" y="7184"/>
                  </a:lnTo>
                  <a:lnTo>
                    <a:pt x="46239" y="13665"/>
                  </a:lnTo>
                  <a:lnTo>
                    <a:pt x="37255" y="21657"/>
                  </a:lnTo>
                  <a:lnTo>
                    <a:pt x="28819" y="30655"/>
                  </a:lnTo>
                  <a:lnTo>
                    <a:pt x="20748" y="41548"/>
                  </a:lnTo>
                  <a:lnTo>
                    <a:pt x="12920" y="53704"/>
                  </a:lnTo>
                  <a:lnTo>
                    <a:pt x="5255" y="66702"/>
                  </a:lnTo>
                  <a:lnTo>
                    <a:pt x="1368" y="81485"/>
                  </a:lnTo>
                  <a:lnTo>
                    <a:pt x="0" y="97458"/>
                  </a:lnTo>
                  <a:lnTo>
                    <a:pt x="312" y="114224"/>
                  </a:lnTo>
                  <a:lnTo>
                    <a:pt x="2967" y="127849"/>
                  </a:lnTo>
                  <a:lnTo>
                    <a:pt x="7183" y="139379"/>
                  </a:lnTo>
                  <a:lnTo>
                    <a:pt x="12442" y="149512"/>
                  </a:lnTo>
                  <a:lnTo>
                    <a:pt x="20841" y="156268"/>
                  </a:lnTo>
                  <a:lnTo>
                    <a:pt x="31335" y="160772"/>
                  </a:lnTo>
                  <a:lnTo>
                    <a:pt x="43225" y="163774"/>
                  </a:lnTo>
                  <a:lnTo>
                    <a:pt x="54822" y="164553"/>
                  </a:lnTo>
                  <a:lnTo>
                    <a:pt x="66224" y="163848"/>
                  </a:lnTo>
                  <a:lnTo>
                    <a:pt x="77496" y="162154"/>
                  </a:lnTo>
                  <a:lnTo>
                    <a:pt x="88681" y="158579"/>
                  </a:lnTo>
                  <a:lnTo>
                    <a:pt x="99808" y="153748"/>
                  </a:lnTo>
                  <a:lnTo>
                    <a:pt x="110897" y="148080"/>
                  </a:lnTo>
                  <a:lnTo>
                    <a:pt x="120736" y="140631"/>
                  </a:lnTo>
                  <a:lnTo>
                    <a:pt x="129742" y="131994"/>
                  </a:lnTo>
                  <a:lnTo>
                    <a:pt x="138194" y="122566"/>
                  </a:lnTo>
                  <a:lnTo>
                    <a:pt x="142605" y="119951"/>
                  </a:lnTo>
                  <a:lnTo>
                    <a:pt x="144321" y="121879"/>
                  </a:lnTo>
                  <a:lnTo>
                    <a:pt x="144132" y="157191"/>
                  </a:lnTo>
                  <a:lnTo>
                    <a:pt x="145340" y="169951"/>
                  </a:lnTo>
                  <a:lnTo>
                    <a:pt x="147369" y="183353"/>
                  </a:lnTo>
                  <a:lnTo>
                    <a:pt x="149945" y="197181"/>
                  </a:lnTo>
                  <a:lnTo>
                    <a:pt x="152886" y="210070"/>
                  </a:lnTo>
                  <a:lnTo>
                    <a:pt x="156070" y="222334"/>
                  </a:lnTo>
                  <a:lnTo>
                    <a:pt x="159416" y="234180"/>
                  </a:lnTo>
                  <a:lnTo>
                    <a:pt x="166397" y="257130"/>
                  </a:lnTo>
                  <a:lnTo>
                    <a:pt x="169971" y="268389"/>
                  </a:lnTo>
                  <a:lnTo>
                    <a:pt x="177206" y="293950"/>
                  </a:lnTo>
                  <a:lnTo>
                    <a:pt x="199143" y="3459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6574856" y="2697832"/>
              <a:ext cx="561590" cy="21817"/>
            </a:xfrm>
            <a:custGeom>
              <a:avLst/>
              <a:gdLst/>
              <a:ahLst/>
              <a:cxnLst/>
              <a:rect l="0" t="0" r="0" b="0"/>
              <a:pathLst>
                <a:path w="561590" h="21817">
                  <a:moveTo>
                    <a:pt x="0" y="0"/>
                  </a:moveTo>
                  <a:lnTo>
                    <a:pt x="123577" y="0"/>
                  </a:lnTo>
                  <a:lnTo>
                    <a:pt x="137442" y="1223"/>
                  </a:lnTo>
                  <a:lnTo>
                    <a:pt x="150356" y="3263"/>
                  </a:lnTo>
                  <a:lnTo>
                    <a:pt x="162637" y="5845"/>
                  </a:lnTo>
                  <a:lnTo>
                    <a:pt x="179388" y="7567"/>
                  </a:lnTo>
                  <a:lnTo>
                    <a:pt x="199120" y="8715"/>
                  </a:lnTo>
                  <a:lnTo>
                    <a:pt x="243883" y="9991"/>
                  </a:lnTo>
                  <a:lnTo>
                    <a:pt x="292326" y="10558"/>
                  </a:lnTo>
                  <a:lnTo>
                    <a:pt x="313564" y="11933"/>
                  </a:lnTo>
                  <a:lnTo>
                    <a:pt x="332617" y="14073"/>
                  </a:lnTo>
                  <a:lnTo>
                    <a:pt x="350213" y="16723"/>
                  </a:lnTo>
                  <a:lnTo>
                    <a:pt x="369285" y="18489"/>
                  </a:lnTo>
                  <a:lnTo>
                    <a:pt x="389340" y="19667"/>
                  </a:lnTo>
                  <a:lnTo>
                    <a:pt x="429976" y="20976"/>
                  </a:lnTo>
                  <a:lnTo>
                    <a:pt x="502648" y="21816"/>
                  </a:lnTo>
                  <a:lnTo>
                    <a:pt x="561589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6882386" y="2785489"/>
              <a:ext cx="176980" cy="264714"/>
            </a:xfrm>
            <a:custGeom>
              <a:avLst/>
              <a:gdLst/>
              <a:ahLst/>
              <a:cxnLst/>
              <a:rect l="0" t="0" r="0" b="0"/>
              <a:pathLst>
                <a:path w="176980" h="264714">
                  <a:moveTo>
                    <a:pt x="121921" y="55493"/>
                  </a:moveTo>
                  <a:lnTo>
                    <a:pt x="116075" y="32111"/>
                  </a:lnTo>
                  <a:lnTo>
                    <a:pt x="110683" y="22776"/>
                  </a:lnTo>
                  <a:lnTo>
                    <a:pt x="103417" y="14106"/>
                  </a:lnTo>
                  <a:lnTo>
                    <a:pt x="94903" y="5878"/>
                  </a:lnTo>
                  <a:lnTo>
                    <a:pt x="84333" y="1617"/>
                  </a:lnTo>
                  <a:lnTo>
                    <a:pt x="72392" y="0"/>
                  </a:lnTo>
                  <a:lnTo>
                    <a:pt x="59538" y="145"/>
                  </a:lnTo>
                  <a:lnTo>
                    <a:pt x="48521" y="2689"/>
                  </a:lnTo>
                  <a:lnTo>
                    <a:pt x="38729" y="6832"/>
                  </a:lnTo>
                  <a:lnTo>
                    <a:pt x="29754" y="12041"/>
                  </a:lnTo>
                  <a:lnTo>
                    <a:pt x="21324" y="17960"/>
                  </a:lnTo>
                  <a:lnTo>
                    <a:pt x="13258" y="24354"/>
                  </a:lnTo>
                  <a:lnTo>
                    <a:pt x="5432" y="31063"/>
                  </a:lnTo>
                  <a:lnTo>
                    <a:pt x="1439" y="40430"/>
                  </a:lnTo>
                  <a:lnTo>
                    <a:pt x="0" y="51569"/>
                  </a:lnTo>
                  <a:lnTo>
                    <a:pt x="264" y="63888"/>
                  </a:lnTo>
                  <a:lnTo>
                    <a:pt x="5335" y="74549"/>
                  </a:lnTo>
                  <a:lnTo>
                    <a:pt x="13609" y="84102"/>
                  </a:lnTo>
                  <a:lnTo>
                    <a:pt x="24019" y="92919"/>
                  </a:lnTo>
                  <a:lnTo>
                    <a:pt x="34630" y="97573"/>
                  </a:lnTo>
                  <a:lnTo>
                    <a:pt x="45374" y="99452"/>
                  </a:lnTo>
                  <a:lnTo>
                    <a:pt x="56208" y="99481"/>
                  </a:lnTo>
                  <a:lnTo>
                    <a:pt x="67100" y="97053"/>
                  </a:lnTo>
                  <a:lnTo>
                    <a:pt x="78033" y="92988"/>
                  </a:lnTo>
                  <a:lnTo>
                    <a:pt x="88992" y="87831"/>
                  </a:lnTo>
                  <a:lnTo>
                    <a:pt x="98745" y="81946"/>
                  </a:lnTo>
                  <a:lnTo>
                    <a:pt x="107693" y="75575"/>
                  </a:lnTo>
                  <a:lnTo>
                    <a:pt x="116106" y="68881"/>
                  </a:lnTo>
                  <a:lnTo>
                    <a:pt x="122938" y="68089"/>
                  </a:lnTo>
                  <a:lnTo>
                    <a:pt x="128717" y="71231"/>
                  </a:lnTo>
                  <a:lnTo>
                    <a:pt x="133792" y="76997"/>
                  </a:lnTo>
                  <a:lnTo>
                    <a:pt x="137176" y="85735"/>
                  </a:lnTo>
                  <a:lnTo>
                    <a:pt x="139432" y="96454"/>
                  </a:lnTo>
                  <a:lnTo>
                    <a:pt x="140936" y="108494"/>
                  </a:lnTo>
                  <a:lnTo>
                    <a:pt x="143162" y="120191"/>
                  </a:lnTo>
                  <a:lnTo>
                    <a:pt x="145870" y="131660"/>
                  </a:lnTo>
                  <a:lnTo>
                    <a:pt x="162550" y="195079"/>
                  </a:lnTo>
                  <a:lnTo>
                    <a:pt x="166136" y="207279"/>
                  </a:lnTo>
                  <a:lnTo>
                    <a:pt x="176979" y="2647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6337269" y="3204364"/>
              <a:ext cx="195475" cy="349034"/>
            </a:xfrm>
            <a:custGeom>
              <a:avLst/>
              <a:gdLst/>
              <a:ahLst/>
              <a:cxnLst/>
              <a:rect l="0" t="0" r="0" b="0"/>
              <a:pathLst>
                <a:path w="195475" h="349034">
                  <a:moveTo>
                    <a:pt x="6344" y="0"/>
                  </a:moveTo>
                  <a:lnTo>
                    <a:pt x="498" y="17537"/>
                  </a:lnTo>
                  <a:lnTo>
                    <a:pt x="0" y="26373"/>
                  </a:lnTo>
                  <a:lnTo>
                    <a:pt x="891" y="35935"/>
                  </a:lnTo>
                  <a:lnTo>
                    <a:pt x="2709" y="45979"/>
                  </a:lnTo>
                  <a:lnTo>
                    <a:pt x="3921" y="57570"/>
                  </a:lnTo>
                  <a:lnTo>
                    <a:pt x="4728" y="70191"/>
                  </a:lnTo>
                  <a:lnTo>
                    <a:pt x="5267" y="83499"/>
                  </a:lnTo>
                  <a:lnTo>
                    <a:pt x="8073" y="94818"/>
                  </a:lnTo>
                  <a:lnTo>
                    <a:pt x="12391" y="104811"/>
                  </a:lnTo>
                  <a:lnTo>
                    <a:pt x="17716" y="113920"/>
                  </a:lnTo>
                  <a:lnTo>
                    <a:pt x="26161" y="118769"/>
                  </a:lnTo>
                  <a:lnTo>
                    <a:pt x="36684" y="120779"/>
                  </a:lnTo>
                  <a:lnTo>
                    <a:pt x="48594" y="120895"/>
                  </a:lnTo>
                  <a:lnTo>
                    <a:pt x="60204" y="118525"/>
                  </a:lnTo>
                  <a:lnTo>
                    <a:pt x="71615" y="114498"/>
                  </a:lnTo>
                  <a:lnTo>
                    <a:pt x="82892" y="109367"/>
                  </a:lnTo>
                  <a:lnTo>
                    <a:pt x="91635" y="102276"/>
                  </a:lnTo>
                  <a:lnTo>
                    <a:pt x="98686" y="93877"/>
                  </a:lnTo>
                  <a:lnTo>
                    <a:pt x="104611" y="84608"/>
                  </a:lnTo>
                  <a:lnTo>
                    <a:pt x="109784" y="74758"/>
                  </a:lnTo>
                  <a:lnTo>
                    <a:pt x="114456" y="64520"/>
                  </a:lnTo>
                  <a:lnTo>
                    <a:pt x="118794" y="54025"/>
                  </a:lnTo>
                  <a:lnTo>
                    <a:pt x="119240" y="50699"/>
                  </a:lnTo>
                  <a:lnTo>
                    <a:pt x="117089" y="52151"/>
                  </a:lnTo>
                  <a:lnTo>
                    <a:pt x="113209" y="56791"/>
                  </a:lnTo>
                  <a:lnTo>
                    <a:pt x="111846" y="63554"/>
                  </a:lnTo>
                  <a:lnTo>
                    <a:pt x="112160" y="71734"/>
                  </a:lnTo>
                  <a:lnTo>
                    <a:pt x="121456" y="128771"/>
                  </a:lnTo>
                  <a:lnTo>
                    <a:pt x="125908" y="147023"/>
                  </a:lnTo>
                  <a:lnTo>
                    <a:pt x="131323" y="165308"/>
                  </a:lnTo>
                  <a:lnTo>
                    <a:pt x="137380" y="183616"/>
                  </a:lnTo>
                  <a:lnTo>
                    <a:pt x="143865" y="198268"/>
                  </a:lnTo>
                  <a:lnTo>
                    <a:pt x="150636" y="210483"/>
                  </a:lnTo>
                  <a:lnTo>
                    <a:pt x="157596" y="221073"/>
                  </a:lnTo>
                  <a:lnTo>
                    <a:pt x="163460" y="231804"/>
                  </a:lnTo>
                  <a:lnTo>
                    <a:pt x="168593" y="242629"/>
                  </a:lnTo>
                  <a:lnTo>
                    <a:pt x="173239" y="253515"/>
                  </a:lnTo>
                  <a:lnTo>
                    <a:pt x="184925" y="278662"/>
                  </a:lnTo>
                  <a:lnTo>
                    <a:pt x="191468" y="292220"/>
                  </a:lnTo>
                  <a:lnTo>
                    <a:pt x="194605" y="306152"/>
                  </a:lnTo>
                  <a:lnTo>
                    <a:pt x="195474" y="320335"/>
                  </a:lnTo>
                  <a:lnTo>
                    <a:pt x="194829" y="334683"/>
                  </a:lnTo>
                  <a:lnTo>
                    <a:pt x="189506" y="343026"/>
                  </a:lnTo>
                  <a:lnTo>
                    <a:pt x="181063" y="347364"/>
                  </a:lnTo>
                  <a:lnTo>
                    <a:pt x="170539" y="349033"/>
                  </a:lnTo>
                  <a:lnTo>
                    <a:pt x="159854" y="347698"/>
                  </a:lnTo>
                  <a:lnTo>
                    <a:pt x="149060" y="344361"/>
                  </a:lnTo>
                  <a:lnTo>
                    <a:pt x="138193" y="339690"/>
                  </a:lnTo>
                  <a:lnTo>
                    <a:pt x="113068" y="327973"/>
                  </a:lnTo>
                  <a:lnTo>
                    <a:pt x="99517" y="321423"/>
                  </a:lnTo>
                  <a:lnTo>
                    <a:pt x="88035" y="313386"/>
                  </a:lnTo>
                  <a:lnTo>
                    <a:pt x="77934" y="304358"/>
                  </a:lnTo>
                  <a:lnTo>
                    <a:pt x="50390" y="2752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6596879" y="3314479"/>
              <a:ext cx="121128" cy="11013"/>
            </a:xfrm>
            <a:custGeom>
              <a:avLst/>
              <a:gdLst/>
              <a:ahLst/>
              <a:cxnLst/>
              <a:rect l="0" t="0" r="0" b="0"/>
              <a:pathLst>
                <a:path w="121128" h="11013">
                  <a:moveTo>
                    <a:pt x="0" y="11012"/>
                  </a:moveTo>
                  <a:lnTo>
                    <a:pt x="17537" y="5166"/>
                  </a:lnTo>
                  <a:lnTo>
                    <a:pt x="27597" y="3444"/>
                  </a:lnTo>
                  <a:lnTo>
                    <a:pt x="39198" y="2296"/>
                  </a:lnTo>
                  <a:lnTo>
                    <a:pt x="51826" y="1531"/>
                  </a:lnTo>
                  <a:lnTo>
                    <a:pt x="78907" y="681"/>
                  </a:lnTo>
                  <a:lnTo>
                    <a:pt x="12112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6585867" y="3380549"/>
              <a:ext cx="121129" cy="1"/>
            </a:xfrm>
            <a:custGeom>
              <a:avLst/>
              <a:gdLst/>
              <a:ahLst/>
              <a:cxnLst/>
              <a:rect l="0" t="0" r="0" b="0"/>
              <a:pathLst>
                <a:path w="121129" h="1">
                  <a:moveTo>
                    <a:pt x="0" y="0"/>
                  </a:moveTo>
                  <a:lnTo>
                    <a:pt x="12112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6861157" y="3270433"/>
              <a:ext cx="209220" cy="143151"/>
            </a:xfrm>
            <a:custGeom>
              <a:avLst/>
              <a:gdLst/>
              <a:ahLst/>
              <a:cxnLst/>
              <a:rect l="0" t="0" r="0" b="0"/>
              <a:pathLst>
                <a:path w="209220" h="143151">
                  <a:moveTo>
                    <a:pt x="0" y="0"/>
                  </a:moveTo>
                  <a:lnTo>
                    <a:pt x="0" y="61306"/>
                  </a:lnTo>
                  <a:lnTo>
                    <a:pt x="1223" y="75129"/>
                  </a:lnTo>
                  <a:lnTo>
                    <a:pt x="3262" y="89238"/>
                  </a:lnTo>
                  <a:lnTo>
                    <a:pt x="5845" y="103538"/>
                  </a:lnTo>
                  <a:lnTo>
                    <a:pt x="13684" y="113072"/>
                  </a:lnTo>
                  <a:lnTo>
                    <a:pt x="25028" y="119427"/>
                  </a:lnTo>
                  <a:lnTo>
                    <a:pt x="75499" y="135473"/>
                  </a:lnTo>
                  <a:lnTo>
                    <a:pt x="88262" y="138032"/>
                  </a:lnTo>
                  <a:lnTo>
                    <a:pt x="101664" y="139738"/>
                  </a:lnTo>
                  <a:lnTo>
                    <a:pt x="115493" y="140876"/>
                  </a:lnTo>
                  <a:lnTo>
                    <a:pt x="129606" y="141634"/>
                  </a:lnTo>
                  <a:lnTo>
                    <a:pt x="143908" y="142139"/>
                  </a:lnTo>
                  <a:lnTo>
                    <a:pt x="209219" y="1431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7015318" y="3281445"/>
              <a:ext cx="55059" cy="275290"/>
            </a:xfrm>
            <a:custGeom>
              <a:avLst/>
              <a:gdLst/>
              <a:ahLst/>
              <a:cxnLst/>
              <a:rect l="0" t="0" r="0" b="0"/>
              <a:pathLst>
                <a:path w="55059" h="275290">
                  <a:moveTo>
                    <a:pt x="0" y="0"/>
                  </a:moveTo>
                  <a:lnTo>
                    <a:pt x="0" y="61306"/>
                  </a:lnTo>
                  <a:lnTo>
                    <a:pt x="1223" y="75129"/>
                  </a:lnTo>
                  <a:lnTo>
                    <a:pt x="3262" y="89238"/>
                  </a:lnTo>
                  <a:lnTo>
                    <a:pt x="5845" y="103538"/>
                  </a:lnTo>
                  <a:lnTo>
                    <a:pt x="10015" y="119189"/>
                  </a:lnTo>
                  <a:lnTo>
                    <a:pt x="15241" y="135740"/>
                  </a:lnTo>
                  <a:lnTo>
                    <a:pt x="21172" y="152893"/>
                  </a:lnTo>
                  <a:lnTo>
                    <a:pt x="26350" y="170445"/>
                  </a:lnTo>
                  <a:lnTo>
                    <a:pt x="31026" y="188264"/>
                  </a:lnTo>
                  <a:lnTo>
                    <a:pt x="35366" y="206260"/>
                  </a:lnTo>
                  <a:lnTo>
                    <a:pt x="39483" y="221929"/>
                  </a:lnTo>
                  <a:lnTo>
                    <a:pt x="55058" y="2752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0" name="Group 179"/>
          <p:cNvGrpSpPr/>
          <p:nvPr/>
        </p:nvGrpSpPr>
        <p:grpSpPr>
          <a:xfrm>
            <a:off x="496474" y="2984132"/>
            <a:ext cx="2213325" cy="833798"/>
            <a:chOff x="496474" y="2984132"/>
            <a:chExt cx="2213325" cy="833798"/>
          </a:xfrm>
        </p:grpSpPr>
        <p:sp>
          <p:nvSpPr>
            <p:cNvPr id="156" name="Freeform 155"/>
            <p:cNvSpPr/>
            <p:nvPr/>
          </p:nvSpPr>
          <p:spPr>
            <a:xfrm>
              <a:off x="536205" y="3072225"/>
              <a:ext cx="126195" cy="190543"/>
            </a:xfrm>
            <a:custGeom>
              <a:avLst/>
              <a:gdLst/>
              <a:ahLst/>
              <a:cxnLst/>
              <a:rect l="0" t="0" r="0" b="0"/>
              <a:pathLst>
                <a:path w="126195" h="190543">
                  <a:moveTo>
                    <a:pt x="15327" y="0"/>
                  </a:moveTo>
                  <a:lnTo>
                    <a:pt x="9481" y="17537"/>
                  </a:lnTo>
                  <a:lnTo>
                    <a:pt x="6536" y="27597"/>
                  </a:lnTo>
                  <a:lnTo>
                    <a:pt x="0" y="51825"/>
                  </a:lnTo>
                  <a:lnTo>
                    <a:pt x="215" y="62691"/>
                  </a:lnTo>
                  <a:lnTo>
                    <a:pt x="2805" y="72382"/>
                  </a:lnTo>
                  <a:lnTo>
                    <a:pt x="6979" y="81289"/>
                  </a:lnTo>
                  <a:lnTo>
                    <a:pt x="14656" y="87227"/>
                  </a:lnTo>
                  <a:lnTo>
                    <a:pt x="24668" y="91186"/>
                  </a:lnTo>
                  <a:lnTo>
                    <a:pt x="36236" y="93825"/>
                  </a:lnTo>
                  <a:lnTo>
                    <a:pt x="47619" y="96809"/>
                  </a:lnTo>
                  <a:lnTo>
                    <a:pt x="58878" y="100021"/>
                  </a:lnTo>
                  <a:lnTo>
                    <a:pt x="70055" y="103386"/>
                  </a:lnTo>
                  <a:lnTo>
                    <a:pt x="81176" y="108076"/>
                  </a:lnTo>
                  <a:lnTo>
                    <a:pt x="92261" y="113650"/>
                  </a:lnTo>
                  <a:lnTo>
                    <a:pt x="103322" y="119813"/>
                  </a:lnTo>
                  <a:lnTo>
                    <a:pt x="111919" y="127592"/>
                  </a:lnTo>
                  <a:lnTo>
                    <a:pt x="118874" y="136449"/>
                  </a:lnTo>
                  <a:lnTo>
                    <a:pt x="124734" y="146024"/>
                  </a:lnTo>
                  <a:lnTo>
                    <a:pt x="126194" y="154854"/>
                  </a:lnTo>
                  <a:lnTo>
                    <a:pt x="124720" y="163188"/>
                  </a:lnTo>
                  <a:lnTo>
                    <a:pt x="121290" y="171191"/>
                  </a:lnTo>
                  <a:lnTo>
                    <a:pt x="115333" y="177749"/>
                  </a:lnTo>
                  <a:lnTo>
                    <a:pt x="107691" y="183346"/>
                  </a:lnTo>
                  <a:lnTo>
                    <a:pt x="98926" y="188300"/>
                  </a:lnTo>
                  <a:lnTo>
                    <a:pt x="88189" y="190379"/>
                  </a:lnTo>
                  <a:lnTo>
                    <a:pt x="76137" y="190542"/>
                  </a:lnTo>
                  <a:lnTo>
                    <a:pt x="37350" y="1871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496474" y="3050202"/>
              <a:ext cx="143151" cy="1"/>
            </a:xfrm>
            <a:custGeom>
              <a:avLst/>
              <a:gdLst/>
              <a:ahLst/>
              <a:cxnLst/>
              <a:rect l="0" t="0" r="0" b="0"/>
              <a:pathLst>
                <a:path w="143151" h="1">
                  <a:moveTo>
                    <a:pt x="0" y="0"/>
                  </a:moveTo>
                  <a:lnTo>
                    <a:pt x="14315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808544" y="3061213"/>
              <a:ext cx="51313" cy="264279"/>
            </a:xfrm>
            <a:custGeom>
              <a:avLst/>
              <a:gdLst/>
              <a:ahLst/>
              <a:cxnLst/>
              <a:rect l="0" t="0" r="0" b="0"/>
              <a:pathLst>
                <a:path w="51313" h="264279">
                  <a:moveTo>
                    <a:pt x="51312" y="0"/>
                  </a:moveTo>
                  <a:lnTo>
                    <a:pt x="39620" y="11692"/>
                  </a:lnTo>
                  <a:lnTo>
                    <a:pt x="34953" y="18806"/>
                  </a:lnTo>
                  <a:lnTo>
                    <a:pt x="30618" y="27220"/>
                  </a:lnTo>
                  <a:lnTo>
                    <a:pt x="26504" y="36499"/>
                  </a:lnTo>
                  <a:lnTo>
                    <a:pt x="9023" y="78787"/>
                  </a:lnTo>
                  <a:lnTo>
                    <a:pt x="4767" y="94124"/>
                  </a:lnTo>
                  <a:lnTo>
                    <a:pt x="1929" y="109243"/>
                  </a:lnTo>
                  <a:lnTo>
                    <a:pt x="37" y="124216"/>
                  </a:lnTo>
                  <a:lnTo>
                    <a:pt x="0" y="139092"/>
                  </a:lnTo>
                  <a:lnTo>
                    <a:pt x="1198" y="153904"/>
                  </a:lnTo>
                  <a:lnTo>
                    <a:pt x="3220" y="168672"/>
                  </a:lnTo>
                  <a:lnTo>
                    <a:pt x="5792" y="182188"/>
                  </a:lnTo>
                  <a:lnTo>
                    <a:pt x="8730" y="194869"/>
                  </a:lnTo>
                  <a:lnTo>
                    <a:pt x="11912" y="206994"/>
                  </a:lnTo>
                  <a:lnTo>
                    <a:pt x="16481" y="217524"/>
                  </a:lnTo>
                  <a:lnTo>
                    <a:pt x="21974" y="226991"/>
                  </a:lnTo>
                  <a:lnTo>
                    <a:pt x="51312" y="2642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925925" y="3105260"/>
              <a:ext cx="132140" cy="77082"/>
            </a:xfrm>
            <a:custGeom>
              <a:avLst/>
              <a:gdLst/>
              <a:ahLst/>
              <a:cxnLst/>
              <a:rect l="0" t="0" r="0" b="0"/>
              <a:pathLst>
                <a:path w="132140" h="77082">
                  <a:moveTo>
                    <a:pt x="0" y="0"/>
                  </a:moveTo>
                  <a:lnTo>
                    <a:pt x="0" y="23382"/>
                  </a:lnTo>
                  <a:lnTo>
                    <a:pt x="1223" y="33941"/>
                  </a:lnTo>
                  <a:lnTo>
                    <a:pt x="3263" y="44650"/>
                  </a:lnTo>
                  <a:lnTo>
                    <a:pt x="5846" y="55460"/>
                  </a:lnTo>
                  <a:lnTo>
                    <a:pt x="12462" y="62667"/>
                  </a:lnTo>
                  <a:lnTo>
                    <a:pt x="21766" y="67472"/>
                  </a:lnTo>
                  <a:lnTo>
                    <a:pt x="32863" y="70675"/>
                  </a:lnTo>
                  <a:lnTo>
                    <a:pt x="46379" y="72810"/>
                  </a:lnTo>
                  <a:lnTo>
                    <a:pt x="61507" y="74234"/>
                  </a:lnTo>
                  <a:lnTo>
                    <a:pt x="132139" y="770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1036041" y="3072225"/>
              <a:ext cx="33035" cy="242255"/>
            </a:xfrm>
            <a:custGeom>
              <a:avLst/>
              <a:gdLst/>
              <a:ahLst/>
              <a:cxnLst/>
              <a:rect l="0" t="0" r="0" b="0"/>
              <a:pathLst>
                <a:path w="33035" h="242255">
                  <a:moveTo>
                    <a:pt x="0" y="0"/>
                  </a:moveTo>
                  <a:lnTo>
                    <a:pt x="0" y="29228"/>
                  </a:lnTo>
                  <a:lnTo>
                    <a:pt x="1223" y="43956"/>
                  </a:lnTo>
                  <a:lnTo>
                    <a:pt x="3262" y="59892"/>
                  </a:lnTo>
                  <a:lnTo>
                    <a:pt x="5845" y="76633"/>
                  </a:lnTo>
                  <a:lnTo>
                    <a:pt x="11978" y="111548"/>
                  </a:lnTo>
                  <a:lnTo>
                    <a:pt x="15326" y="129423"/>
                  </a:lnTo>
                  <a:lnTo>
                    <a:pt x="17558" y="146234"/>
                  </a:lnTo>
                  <a:lnTo>
                    <a:pt x="19046" y="162335"/>
                  </a:lnTo>
                  <a:lnTo>
                    <a:pt x="20039" y="177963"/>
                  </a:lnTo>
                  <a:lnTo>
                    <a:pt x="21923" y="192053"/>
                  </a:lnTo>
                  <a:lnTo>
                    <a:pt x="24403" y="205116"/>
                  </a:lnTo>
                  <a:lnTo>
                    <a:pt x="33034" y="2422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1091098" y="2984132"/>
              <a:ext cx="158626" cy="352371"/>
            </a:xfrm>
            <a:custGeom>
              <a:avLst/>
              <a:gdLst/>
              <a:ahLst/>
              <a:cxnLst/>
              <a:rect l="0" t="0" r="0" b="0"/>
              <a:pathLst>
                <a:path w="158626" h="352371">
                  <a:moveTo>
                    <a:pt x="0" y="0"/>
                  </a:moveTo>
                  <a:lnTo>
                    <a:pt x="36499" y="36499"/>
                  </a:lnTo>
                  <a:lnTo>
                    <a:pt x="45133" y="46356"/>
                  </a:lnTo>
                  <a:lnTo>
                    <a:pt x="53335" y="56598"/>
                  </a:lnTo>
                  <a:lnTo>
                    <a:pt x="61250" y="67096"/>
                  </a:lnTo>
                  <a:lnTo>
                    <a:pt x="76571" y="88549"/>
                  </a:lnTo>
                  <a:lnTo>
                    <a:pt x="113719" y="143211"/>
                  </a:lnTo>
                  <a:lnTo>
                    <a:pt x="128439" y="165201"/>
                  </a:lnTo>
                  <a:lnTo>
                    <a:pt x="134566" y="176203"/>
                  </a:lnTo>
                  <a:lnTo>
                    <a:pt x="139875" y="187209"/>
                  </a:lnTo>
                  <a:lnTo>
                    <a:pt x="144637" y="198216"/>
                  </a:lnTo>
                  <a:lnTo>
                    <a:pt x="149036" y="209225"/>
                  </a:lnTo>
                  <a:lnTo>
                    <a:pt x="157186" y="231246"/>
                  </a:lnTo>
                  <a:lnTo>
                    <a:pt x="158625" y="243480"/>
                  </a:lnTo>
                  <a:lnTo>
                    <a:pt x="158361" y="256530"/>
                  </a:lnTo>
                  <a:lnTo>
                    <a:pt x="156961" y="270124"/>
                  </a:lnTo>
                  <a:lnTo>
                    <a:pt x="154805" y="282858"/>
                  </a:lnTo>
                  <a:lnTo>
                    <a:pt x="152144" y="295017"/>
                  </a:lnTo>
                  <a:lnTo>
                    <a:pt x="149146" y="306794"/>
                  </a:lnTo>
                  <a:lnTo>
                    <a:pt x="144700" y="317092"/>
                  </a:lnTo>
                  <a:lnTo>
                    <a:pt x="139290" y="326405"/>
                  </a:lnTo>
                  <a:lnTo>
                    <a:pt x="121128" y="3523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1421445" y="3215375"/>
              <a:ext cx="99105" cy="11013"/>
            </a:xfrm>
            <a:custGeom>
              <a:avLst/>
              <a:gdLst/>
              <a:ahLst/>
              <a:cxnLst/>
              <a:rect l="0" t="0" r="0" b="0"/>
              <a:pathLst>
                <a:path w="99105" h="11013">
                  <a:moveTo>
                    <a:pt x="0" y="0"/>
                  </a:moveTo>
                  <a:lnTo>
                    <a:pt x="29228" y="0"/>
                  </a:lnTo>
                  <a:lnTo>
                    <a:pt x="42732" y="1224"/>
                  </a:lnTo>
                  <a:lnTo>
                    <a:pt x="56629" y="3263"/>
                  </a:lnTo>
                  <a:lnTo>
                    <a:pt x="99104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1443468" y="3281445"/>
              <a:ext cx="77082" cy="11012"/>
            </a:xfrm>
            <a:custGeom>
              <a:avLst/>
              <a:gdLst/>
              <a:ahLst/>
              <a:cxnLst/>
              <a:rect l="0" t="0" r="0" b="0"/>
              <a:pathLst>
                <a:path w="77082" h="11012">
                  <a:moveTo>
                    <a:pt x="0" y="11011"/>
                  </a:moveTo>
                  <a:lnTo>
                    <a:pt x="17537" y="5166"/>
                  </a:lnTo>
                  <a:lnTo>
                    <a:pt x="27597" y="3444"/>
                  </a:lnTo>
                  <a:lnTo>
                    <a:pt x="39198" y="2296"/>
                  </a:lnTo>
                  <a:lnTo>
                    <a:pt x="7708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1690390" y="3138294"/>
              <a:ext cx="39380" cy="220233"/>
            </a:xfrm>
            <a:custGeom>
              <a:avLst/>
              <a:gdLst/>
              <a:ahLst/>
              <a:cxnLst/>
              <a:rect l="0" t="0" r="0" b="0"/>
              <a:pathLst>
                <a:path w="39380" h="220233">
                  <a:moveTo>
                    <a:pt x="6344" y="0"/>
                  </a:moveTo>
                  <a:lnTo>
                    <a:pt x="499" y="17537"/>
                  </a:lnTo>
                  <a:lnTo>
                    <a:pt x="0" y="27597"/>
                  </a:lnTo>
                  <a:lnTo>
                    <a:pt x="892" y="39198"/>
                  </a:lnTo>
                  <a:lnTo>
                    <a:pt x="2709" y="51826"/>
                  </a:lnTo>
                  <a:lnTo>
                    <a:pt x="7991" y="82170"/>
                  </a:lnTo>
                  <a:lnTo>
                    <a:pt x="11113" y="98827"/>
                  </a:lnTo>
                  <a:lnTo>
                    <a:pt x="17844" y="130384"/>
                  </a:lnTo>
                  <a:lnTo>
                    <a:pt x="21352" y="145651"/>
                  </a:lnTo>
                  <a:lnTo>
                    <a:pt x="24914" y="159500"/>
                  </a:lnTo>
                  <a:lnTo>
                    <a:pt x="28512" y="172403"/>
                  </a:lnTo>
                  <a:lnTo>
                    <a:pt x="39379" y="2202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1789494" y="3160317"/>
              <a:ext cx="150290" cy="188875"/>
            </a:xfrm>
            <a:custGeom>
              <a:avLst/>
              <a:gdLst/>
              <a:ahLst/>
              <a:cxnLst/>
              <a:rect l="0" t="0" r="0" b="0"/>
              <a:pathLst>
                <a:path w="150290" h="188875">
                  <a:moveTo>
                    <a:pt x="6344" y="0"/>
                  </a:moveTo>
                  <a:lnTo>
                    <a:pt x="499" y="23383"/>
                  </a:lnTo>
                  <a:lnTo>
                    <a:pt x="0" y="35165"/>
                  </a:lnTo>
                  <a:lnTo>
                    <a:pt x="892" y="47914"/>
                  </a:lnTo>
                  <a:lnTo>
                    <a:pt x="2709" y="61307"/>
                  </a:lnTo>
                  <a:lnTo>
                    <a:pt x="5144" y="75130"/>
                  </a:lnTo>
                  <a:lnTo>
                    <a:pt x="7991" y="89239"/>
                  </a:lnTo>
                  <a:lnTo>
                    <a:pt x="11113" y="103539"/>
                  </a:lnTo>
                  <a:lnTo>
                    <a:pt x="16864" y="116743"/>
                  </a:lnTo>
                  <a:lnTo>
                    <a:pt x="24369" y="129216"/>
                  </a:lnTo>
                  <a:lnTo>
                    <a:pt x="33043" y="141202"/>
                  </a:lnTo>
                  <a:lnTo>
                    <a:pt x="42496" y="151640"/>
                  </a:lnTo>
                  <a:lnTo>
                    <a:pt x="52468" y="161045"/>
                  </a:lnTo>
                  <a:lnTo>
                    <a:pt x="62787" y="169762"/>
                  </a:lnTo>
                  <a:lnTo>
                    <a:pt x="73337" y="176797"/>
                  </a:lnTo>
                  <a:lnTo>
                    <a:pt x="84041" y="182711"/>
                  </a:lnTo>
                  <a:lnTo>
                    <a:pt x="94847" y="187877"/>
                  </a:lnTo>
                  <a:lnTo>
                    <a:pt x="105722" y="188874"/>
                  </a:lnTo>
                  <a:lnTo>
                    <a:pt x="116642" y="187091"/>
                  </a:lnTo>
                  <a:lnTo>
                    <a:pt x="127593" y="183456"/>
                  </a:lnTo>
                  <a:lnTo>
                    <a:pt x="136117" y="176139"/>
                  </a:lnTo>
                  <a:lnTo>
                    <a:pt x="143023" y="166366"/>
                  </a:lnTo>
                  <a:lnTo>
                    <a:pt x="148851" y="154957"/>
                  </a:lnTo>
                  <a:lnTo>
                    <a:pt x="150289" y="142457"/>
                  </a:lnTo>
                  <a:lnTo>
                    <a:pt x="148801" y="129230"/>
                  </a:lnTo>
                  <a:lnTo>
                    <a:pt x="145361" y="115517"/>
                  </a:lnTo>
                  <a:lnTo>
                    <a:pt x="140622" y="101482"/>
                  </a:lnTo>
                  <a:lnTo>
                    <a:pt x="135015" y="87231"/>
                  </a:lnTo>
                  <a:lnTo>
                    <a:pt x="128830" y="72836"/>
                  </a:lnTo>
                  <a:lnTo>
                    <a:pt x="122260" y="60793"/>
                  </a:lnTo>
                  <a:lnTo>
                    <a:pt x="115432" y="50317"/>
                  </a:lnTo>
                  <a:lnTo>
                    <a:pt x="108434" y="40886"/>
                  </a:lnTo>
                  <a:lnTo>
                    <a:pt x="100098" y="33375"/>
                  </a:lnTo>
                  <a:lnTo>
                    <a:pt x="5039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2016069" y="3237398"/>
              <a:ext cx="88094" cy="1"/>
            </a:xfrm>
            <a:custGeom>
              <a:avLst/>
              <a:gdLst/>
              <a:ahLst/>
              <a:cxnLst/>
              <a:rect l="0" t="0" r="0" b="0"/>
              <a:pathLst>
                <a:path w="88094" h="1">
                  <a:moveTo>
                    <a:pt x="0" y="0"/>
                  </a:moveTo>
                  <a:lnTo>
                    <a:pt x="8809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2230976" y="3174390"/>
              <a:ext cx="148476" cy="189988"/>
            </a:xfrm>
            <a:custGeom>
              <a:avLst/>
              <a:gdLst/>
              <a:ahLst/>
              <a:cxnLst/>
              <a:rect l="0" t="0" r="0" b="0"/>
              <a:pathLst>
                <a:path w="148476" h="189988">
                  <a:moveTo>
                    <a:pt x="16336" y="18962"/>
                  </a:moveTo>
                  <a:lnTo>
                    <a:pt x="28027" y="7271"/>
                  </a:lnTo>
                  <a:lnTo>
                    <a:pt x="36366" y="3827"/>
                  </a:lnTo>
                  <a:lnTo>
                    <a:pt x="46818" y="1531"/>
                  </a:lnTo>
                  <a:lnTo>
                    <a:pt x="58681" y="0"/>
                  </a:lnTo>
                  <a:lnTo>
                    <a:pt x="70259" y="1427"/>
                  </a:lnTo>
                  <a:lnTo>
                    <a:pt x="81649" y="4825"/>
                  </a:lnTo>
                  <a:lnTo>
                    <a:pt x="92913" y="9537"/>
                  </a:lnTo>
                  <a:lnTo>
                    <a:pt x="101645" y="16349"/>
                  </a:lnTo>
                  <a:lnTo>
                    <a:pt x="108691" y="24562"/>
                  </a:lnTo>
                  <a:lnTo>
                    <a:pt x="114611" y="33707"/>
                  </a:lnTo>
                  <a:lnTo>
                    <a:pt x="118558" y="44698"/>
                  </a:lnTo>
                  <a:lnTo>
                    <a:pt x="121189" y="56918"/>
                  </a:lnTo>
                  <a:lnTo>
                    <a:pt x="122944" y="69960"/>
                  </a:lnTo>
                  <a:lnTo>
                    <a:pt x="122890" y="83549"/>
                  </a:lnTo>
                  <a:lnTo>
                    <a:pt x="121630" y="97501"/>
                  </a:lnTo>
                  <a:lnTo>
                    <a:pt x="119567" y="111697"/>
                  </a:lnTo>
                  <a:lnTo>
                    <a:pt x="115744" y="124832"/>
                  </a:lnTo>
                  <a:lnTo>
                    <a:pt x="110749" y="137259"/>
                  </a:lnTo>
                  <a:lnTo>
                    <a:pt x="104972" y="149214"/>
                  </a:lnTo>
                  <a:lnTo>
                    <a:pt x="98673" y="159631"/>
                  </a:lnTo>
                  <a:lnTo>
                    <a:pt x="92027" y="169022"/>
                  </a:lnTo>
                  <a:lnTo>
                    <a:pt x="85150" y="177731"/>
                  </a:lnTo>
                  <a:lnTo>
                    <a:pt x="74447" y="183536"/>
                  </a:lnTo>
                  <a:lnTo>
                    <a:pt x="61194" y="187407"/>
                  </a:lnTo>
                  <a:lnTo>
                    <a:pt x="46241" y="189987"/>
                  </a:lnTo>
                  <a:lnTo>
                    <a:pt x="33826" y="189260"/>
                  </a:lnTo>
                  <a:lnTo>
                    <a:pt x="23102" y="186328"/>
                  </a:lnTo>
                  <a:lnTo>
                    <a:pt x="13506" y="181927"/>
                  </a:lnTo>
                  <a:lnTo>
                    <a:pt x="7108" y="174099"/>
                  </a:lnTo>
                  <a:lnTo>
                    <a:pt x="2843" y="163986"/>
                  </a:lnTo>
                  <a:lnTo>
                    <a:pt x="0" y="152349"/>
                  </a:lnTo>
                  <a:lnTo>
                    <a:pt x="2998" y="142145"/>
                  </a:lnTo>
                  <a:lnTo>
                    <a:pt x="9891" y="132895"/>
                  </a:lnTo>
                  <a:lnTo>
                    <a:pt x="19381" y="124282"/>
                  </a:lnTo>
                  <a:lnTo>
                    <a:pt x="29377" y="119763"/>
                  </a:lnTo>
                  <a:lnTo>
                    <a:pt x="39712" y="117974"/>
                  </a:lnTo>
                  <a:lnTo>
                    <a:pt x="50273" y="118005"/>
                  </a:lnTo>
                  <a:lnTo>
                    <a:pt x="60984" y="119249"/>
                  </a:lnTo>
                  <a:lnTo>
                    <a:pt x="71795" y="121301"/>
                  </a:lnTo>
                  <a:lnTo>
                    <a:pt x="82673" y="123893"/>
                  </a:lnTo>
                  <a:lnTo>
                    <a:pt x="93595" y="128069"/>
                  </a:lnTo>
                  <a:lnTo>
                    <a:pt x="104547" y="133299"/>
                  </a:lnTo>
                  <a:lnTo>
                    <a:pt x="148475" y="1621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2456532" y="3178929"/>
              <a:ext cx="253267" cy="157574"/>
            </a:xfrm>
            <a:custGeom>
              <a:avLst/>
              <a:gdLst/>
              <a:ahLst/>
              <a:cxnLst/>
              <a:rect l="0" t="0" r="0" b="0"/>
              <a:pathLst>
                <a:path w="253267" h="157574">
                  <a:moveTo>
                    <a:pt x="0" y="36446"/>
                  </a:moveTo>
                  <a:lnTo>
                    <a:pt x="5845" y="18909"/>
                  </a:lnTo>
                  <a:lnTo>
                    <a:pt x="11238" y="12520"/>
                  </a:lnTo>
                  <a:lnTo>
                    <a:pt x="18504" y="7037"/>
                  </a:lnTo>
                  <a:lnTo>
                    <a:pt x="27018" y="2158"/>
                  </a:lnTo>
                  <a:lnTo>
                    <a:pt x="36365" y="129"/>
                  </a:lnTo>
                  <a:lnTo>
                    <a:pt x="46266" y="0"/>
                  </a:lnTo>
                  <a:lnTo>
                    <a:pt x="56538" y="1137"/>
                  </a:lnTo>
                  <a:lnTo>
                    <a:pt x="65832" y="4342"/>
                  </a:lnTo>
                  <a:lnTo>
                    <a:pt x="74476" y="8926"/>
                  </a:lnTo>
                  <a:lnTo>
                    <a:pt x="82685" y="14429"/>
                  </a:lnTo>
                  <a:lnTo>
                    <a:pt x="89382" y="21768"/>
                  </a:lnTo>
                  <a:lnTo>
                    <a:pt x="95069" y="30331"/>
                  </a:lnTo>
                  <a:lnTo>
                    <a:pt x="100085" y="39711"/>
                  </a:lnTo>
                  <a:lnTo>
                    <a:pt x="104652" y="50858"/>
                  </a:lnTo>
                  <a:lnTo>
                    <a:pt x="108920" y="63183"/>
                  </a:lnTo>
                  <a:lnTo>
                    <a:pt x="112989" y="76294"/>
                  </a:lnTo>
                  <a:lnTo>
                    <a:pt x="118149" y="87482"/>
                  </a:lnTo>
                  <a:lnTo>
                    <a:pt x="124036" y="97387"/>
                  </a:lnTo>
                  <a:lnTo>
                    <a:pt x="130407" y="106437"/>
                  </a:lnTo>
                  <a:lnTo>
                    <a:pt x="137102" y="114918"/>
                  </a:lnTo>
                  <a:lnTo>
                    <a:pt x="144012" y="123019"/>
                  </a:lnTo>
                  <a:lnTo>
                    <a:pt x="151066" y="130867"/>
                  </a:lnTo>
                  <a:lnTo>
                    <a:pt x="159439" y="137322"/>
                  </a:lnTo>
                  <a:lnTo>
                    <a:pt x="168691" y="142849"/>
                  </a:lnTo>
                  <a:lnTo>
                    <a:pt x="178530" y="147757"/>
                  </a:lnTo>
                  <a:lnTo>
                    <a:pt x="189983" y="151029"/>
                  </a:lnTo>
                  <a:lnTo>
                    <a:pt x="202513" y="153211"/>
                  </a:lnTo>
                  <a:lnTo>
                    <a:pt x="253266" y="1575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2522601" y="3149306"/>
              <a:ext cx="99105" cy="165174"/>
            </a:xfrm>
            <a:custGeom>
              <a:avLst/>
              <a:gdLst/>
              <a:ahLst/>
              <a:cxnLst/>
              <a:rect l="0" t="0" r="0" b="0"/>
              <a:pathLst>
                <a:path w="99105" h="165174">
                  <a:moveTo>
                    <a:pt x="99104" y="0"/>
                  </a:moveTo>
                  <a:lnTo>
                    <a:pt x="81567" y="11691"/>
                  </a:lnTo>
                  <a:lnTo>
                    <a:pt x="75178" y="18806"/>
                  </a:lnTo>
                  <a:lnTo>
                    <a:pt x="69695" y="27219"/>
                  </a:lnTo>
                  <a:lnTo>
                    <a:pt x="64816" y="36499"/>
                  </a:lnTo>
                  <a:lnTo>
                    <a:pt x="59116" y="46356"/>
                  </a:lnTo>
                  <a:lnTo>
                    <a:pt x="52870" y="56597"/>
                  </a:lnTo>
                  <a:lnTo>
                    <a:pt x="46258" y="67096"/>
                  </a:lnTo>
                  <a:lnTo>
                    <a:pt x="40627" y="77765"/>
                  </a:lnTo>
                  <a:lnTo>
                    <a:pt x="35649" y="88549"/>
                  </a:lnTo>
                  <a:lnTo>
                    <a:pt x="31107" y="99408"/>
                  </a:lnTo>
                  <a:lnTo>
                    <a:pt x="26856" y="110318"/>
                  </a:lnTo>
                  <a:lnTo>
                    <a:pt x="22798" y="121262"/>
                  </a:lnTo>
                  <a:lnTo>
                    <a:pt x="0" y="1651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738728" y="3533594"/>
              <a:ext cx="176186" cy="214036"/>
            </a:xfrm>
            <a:custGeom>
              <a:avLst/>
              <a:gdLst/>
              <a:ahLst/>
              <a:cxnLst/>
              <a:rect l="0" t="0" r="0" b="0"/>
              <a:pathLst>
                <a:path w="176186" h="214036">
                  <a:moveTo>
                    <a:pt x="0" y="45163"/>
                  </a:moveTo>
                  <a:lnTo>
                    <a:pt x="11692" y="27626"/>
                  </a:lnTo>
                  <a:lnTo>
                    <a:pt x="20030" y="20013"/>
                  </a:lnTo>
                  <a:lnTo>
                    <a:pt x="30482" y="12491"/>
                  </a:lnTo>
                  <a:lnTo>
                    <a:pt x="42345" y="5029"/>
                  </a:lnTo>
                  <a:lnTo>
                    <a:pt x="53924" y="1278"/>
                  </a:lnTo>
                  <a:lnTo>
                    <a:pt x="65313" y="0"/>
                  </a:lnTo>
                  <a:lnTo>
                    <a:pt x="76577" y="372"/>
                  </a:lnTo>
                  <a:lnTo>
                    <a:pt x="86533" y="4291"/>
                  </a:lnTo>
                  <a:lnTo>
                    <a:pt x="95618" y="10574"/>
                  </a:lnTo>
                  <a:lnTo>
                    <a:pt x="104121" y="18433"/>
                  </a:lnTo>
                  <a:lnTo>
                    <a:pt x="109790" y="29790"/>
                  </a:lnTo>
                  <a:lnTo>
                    <a:pt x="113569" y="43479"/>
                  </a:lnTo>
                  <a:lnTo>
                    <a:pt x="116089" y="58722"/>
                  </a:lnTo>
                  <a:lnTo>
                    <a:pt x="116545" y="75002"/>
                  </a:lnTo>
                  <a:lnTo>
                    <a:pt x="115625" y="91973"/>
                  </a:lnTo>
                  <a:lnTo>
                    <a:pt x="113789" y="109404"/>
                  </a:lnTo>
                  <a:lnTo>
                    <a:pt x="110118" y="125919"/>
                  </a:lnTo>
                  <a:lnTo>
                    <a:pt x="105223" y="141823"/>
                  </a:lnTo>
                  <a:lnTo>
                    <a:pt x="99513" y="157320"/>
                  </a:lnTo>
                  <a:lnTo>
                    <a:pt x="92036" y="171321"/>
                  </a:lnTo>
                  <a:lnTo>
                    <a:pt x="83381" y="184326"/>
                  </a:lnTo>
                  <a:lnTo>
                    <a:pt x="73940" y="196667"/>
                  </a:lnTo>
                  <a:lnTo>
                    <a:pt x="62752" y="204894"/>
                  </a:lnTo>
                  <a:lnTo>
                    <a:pt x="50399" y="210379"/>
                  </a:lnTo>
                  <a:lnTo>
                    <a:pt x="37270" y="214035"/>
                  </a:lnTo>
                  <a:lnTo>
                    <a:pt x="26070" y="212802"/>
                  </a:lnTo>
                  <a:lnTo>
                    <a:pt x="16157" y="208309"/>
                  </a:lnTo>
                  <a:lnTo>
                    <a:pt x="7101" y="201644"/>
                  </a:lnTo>
                  <a:lnTo>
                    <a:pt x="3511" y="193530"/>
                  </a:lnTo>
                  <a:lnTo>
                    <a:pt x="3564" y="184450"/>
                  </a:lnTo>
                  <a:lnTo>
                    <a:pt x="6047" y="174726"/>
                  </a:lnTo>
                  <a:lnTo>
                    <a:pt x="12596" y="168243"/>
                  </a:lnTo>
                  <a:lnTo>
                    <a:pt x="21856" y="163922"/>
                  </a:lnTo>
                  <a:lnTo>
                    <a:pt x="32923" y="161040"/>
                  </a:lnTo>
                  <a:lnTo>
                    <a:pt x="45196" y="160344"/>
                  </a:lnTo>
                  <a:lnTo>
                    <a:pt x="58271" y="161102"/>
                  </a:lnTo>
                  <a:lnTo>
                    <a:pt x="71882" y="162831"/>
                  </a:lnTo>
                  <a:lnTo>
                    <a:pt x="84627" y="165208"/>
                  </a:lnTo>
                  <a:lnTo>
                    <a:pt x="96794" y="168016"/>
                  </a:lnTo>
                  <a:lnTo>
                    <a:pt x="176185" y="1883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973032" y="3610018"/>
              <a:ext cx="135556" cy="170084"/>
            </a:xfrm>
            <a:custGeom>
              <a:avLst/>
              <a:gdLst/>
              <a:ahLst/>
              <a:cxnLst/>
              <a:rect l="0" t="0" r="0" b="0"/>
              <a:pathLst>
                <a:path w="135556" h="170084">
                  <a:moveTo>
                    <a:pt x="18962" y="23797"/>
                  </a:moveTo>
                  <a:lnTo>
                    <a:pt x="7271" y="41333"/>
                  </a:lnTo>
                  <a:lnTo>
                    <a:pt x="3827" y="52617"/>
                  </a:lnTo>
                  <a:lnTo>
                    <a:pt x="1531" y="66257"/>
                  </a:lnTo>
                  <a:lnTo>
                    <a:pt x="0" y="81467"/>
                  </a:lnTo>
                  <a:lnTo>
                    <a:pt x="1427" y="95279"/>
                  </a:lnTo>
                  <a:lnTo>
                    <a:pt x="4825" y="108156"/>
                  </a:lnTo>
                  <a:lnTo>
                    <a:pt x="9537" y="120412"/>
                  </a:lnTo>
                  <a:lnTo>
                    <a:pt x="16350" y="131030"/>
                  </a:lnTo>
                  <a:lnTo>
                    <a:pt x="24562" y="140555"/>
                  </a:lnTo>
                  <a:lnTo>
                    <a:pt x="33707" y="149352"/>
                  </a:lnTo>
                  <a:lnTo>
                    <a:pt x="43474" y="156441"/>
                  </a:lnTo>
                  <a:lnTo>
                    <a:pt x="53656" y="162390"/>
                  </a:lnTo>
                  <a:lnTo>
                    <a:pt x="64115" y="167580"/>
                  </a:lnTo>
                  <a:lnTo>
                    <a:pt x="74758" y="169816"/>
                  </a:lnTo>
                  <a:lnTo>
                    <a:pt x="85523" y="170083"/>
                  </a:lnTo>
                  <a:lnTo>
                    <a:pt x="96371" y="169038"/>
                  </a:lnTo>
                  <a:lnTo>
                    <a:pt x="106050" y="164670"/>
                  </a:lnTo>
                  <a:lnTo>
                    <a:pt x="114949" y="158088"/>
                  </a:lnTo>
                  <a:lnTo>
                    <a:pt x="123329" y="150030"/>
                  </a:lnTo>
                  <a:lnTo>
                    <a:pt x="128916" y="139763"/>
                  </a:lnTo>
                  <a:lnTo>
                    <a:pt x="132641" y="128025"/>
                  </a:lnTo>
                  <a:lnTo>
                    <a:pt x="135124" y="115305"/>
                  </a:lnTo>
                  <a:lnTo>
                    <a:pt x="135555" y="103155"/>
                  </a:lnTo>
                  <a:lnTo>
                    <a:pt x="134620" y="91385"/>
                  </a:lnTo>
                  <a:lnTo>
                    <a:pt x="132772" y="79867"/>
                  </a:lnTo>
                  <a:lnTo>
                    <a:pt x="129094" y="68518"/>
                  </a:lnTo>
                  <a:lnTo>
                    <a:pt x="124195" y="57281"/>
                  </a:lnTo>
                  <a:lnTo>
                    <a:pt x="118481" y="46120"/>
                  </a:lnTo>
                  <a:lnTo>
                    <a:pt x="112225" y="36231"/>
                  </a:lnTo>
                  <a:lnTo>
                    <a:pt x="105608" y="27192"/>
                  </a:lnTo>
                  <a:lnTo>
                    <a:pt x="98749" y="18719"/>
                  </a:lnTo>
                  <a:lnTo>
                    <a:pt x="90506" y="11847"/>
                  </a:lnTo>
                  <a:lnTo>
                    <a:pt x="81340" y="6042"/>
                  </a:lnTo>
                  <a:lnTo>
                    <a:pt x="71559" y="949"/>
                  </a:lnTo>
                  <a:lnTo>
                    <a:pt x="61368" y="0"/>
                  </a:lnTo>
                  <a:lnTo>
                    <a:pt x="50903" y="1815"/>
                  </a:lnTo>
                  <a:lnTo>
                    <a:pt x="18962" y="127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1234249" y="3655838"/>
              <a:ext cx="77082" cy="11012"/>
            </a:xfrm>
            <a:custGeom>
              <a:avLst/>
              <a:gdLst/>
              <a:ahLst/>
              <a:cxnLst/>
              <a:rect l="0" t="0" r="0" b="0"/>
              <a:pathLst>
                <a:path w="77082" h="11012">
                  <a:moveTo>
                    <a:pt x="0" y="0"/>
                  </a:moveTo>
                  <a:lnTo>
                    <a:pt x="23382" y="0"/>
                  </a:lnTo>
                  <a:lnTo>
                    <a:pt x="33941" y="1223"/>
                  </a:lnTo>
                  <a:lnTo>
                    <a:pt x="44650" y="3263"/>
                  </a:lnTo>
                  <a:lnTo>
                    <a:pt x="77081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1234249" y="3699884"/>
              <a:ext cx="110116" cy="11012"/>
            </a:xfrm>
            <a:custGeom>
              <a:avLst/>
              <a:gdLst/>
              <a:ahLst/>
              <a:cxnLst/>
              <a:rect l="0" t="0" r="0" b="0"/>
              <a:pathLst>
                <a:path w="110116" h="11012">
                  <a:moveTo>
                    <a:pt x="0" y="0"/>
                  </a:moveTo>
                  <a:lnTo>
                    <a:pt x="29228" y="0"/>
                  </a:lnTo>
                  <a:lnTo>
                    <a:pt x="43955" y="1224"/>
                  </a:lnTo>
                  <a:lnTo>
                    <a:pt x="59891" y="3263"/>
                  </a:lnTo>
                  <a:lnTo>
                    <a:pt x="110115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1481170" y="3600780"/>
              <a:ext cx="28369" cy="187197"/>
            </a:xfrm>
            <a:custGeom>
              <a:avLst/>
              <a:gdLst/>
              <a:ahLst/>
              <a:cxnLst/>
              <a:rect l="0" t="0" r="0" b="0"/>
              <a:pathLst>
                <a:path w="28369" h="187197">
                  <a:moveTo>
                    <a:pt x="6345" y="0"/>
                  </a:moveTo>
                  <a:lnTo>
                    <a:pt x="499" y="17537"/>
                  </a:lnTo>
                  <a:lnTo>
                    <a:pt x="0" y="26373"/>
                  </a:lnTo>
                  <a:lnTo>
                    <a:pt x="892" y="35935"/>
                  </a:lnTo>
                  <a:lnTo>
                    <a:pt x="2709" y="45979"/>
                  </a:lnTo>
                  <a:lnTo>
                    <a:pt x="5145" y="57570"/>
                  </a:lnTo>
                  <a:lnTo>
                    <a:pt x="11113" y="83499"/>
                  </a:lnTo>
                  <a:lnTo>
                    <a:pt x="13194" y="97265"/>
                  </a:lnTo>
                  <a:lnTo>
                    <a:pt x="14581" y="111337"/>
                  </a:lnTo>
                  <a:lnTo>
                    <a:pt x="15506" y="125612"/>
                  </a:lnTo>
                  <a:lnTo>
                    <a:pt x="17346" y="138799"/>
                  </a:lnTo>
                  <a:lnTo>
                    <a:pt x="19797" y="151261"/>
                  </a:lnTo>
                  <a:lnTo>
                    <a:pt x="28368" y="1871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1577138" y="3610108"/>
              <a:ext cx="137085" cy="180124"/>
            </a:xfrm>
            <a:custGeom>
              <a:avLst/>
              <a:gdLst/>
              <a:ahLst/>
              <a:cxnLst/>
              <a:rect l="0" t="0" r="0" b="0"/>
              <a:pathLst>
                <a:path w="137085" h="180124">
                  <a:moveTo>
                    <a:pt x="9481" y="12695"/>
                  </a:moveTo>
                  <a:lnTo>
                    <a:pt x="3635" y="30232"/>
                  </a:lnTo>
                  <a:lnTo>
                    <a:pt x="1913" y="41516"/>
                  </a:lnTo>
                  <a:lnTo>
                    <a:pt x="765" y="55155"/>
                  </a:lnTo>
                  <a:lnTo>
                    <a:pt x="0" y="70366"/>
                  </a:lnTo>
                  <a:lnTo>
                    <a:pt x="1936" y="85400"/>
                  </a:lnTo>
                  <a:lnTo>
                    <a:pt x="5675" y="100318"/>
                  </a:lnTo>
                  <a:lnTo>
                    <a:pt x="10614" y="115156"/>
                  </a:lnTo>
                  <a:lnTo>
                    <a:pt x="17577" y="128719"/>
                  </a:lnTo>
                  <a:lnTo>
                    <a:pt x="25890" y="141432"/>
                  </a:lnTo>
                  <a:lnTo>
                    <a:pt x="35102" y="153577"/>
                  </a:lnTo>
                  <a:lnTo>
                    <a:pt x="44914" y="162898"/>
                  </a:lnTo>
                  <a:lnTo>
                    <a:pt x="55126" y="170335"/>
                  </a:lnTo>
                  <a:lnTo>
                    <a:pt x="65604" y="176517"/>
                  </a:lnTo>
                  <a:lnTo>
                    <a:pt x="76261" y="179414"/>
                  </a:lnTo>
                  <a:lnTo>
                    <a:pt x="87035" y="180123"/>
                  </a:lnTo>
                  <a:lnTo>
                    <a:pt x="97889" y="179371"/>
                  </a:lnTo>
                  <a:lnTo>
                    <a:pt x="107572" y="175200"/>
                  </a:lnTo>
                  <a:lnTo>
                    <a:pt x="116474" y="168748"/>
                  </a:lnTo>
                  <a:lnTo>
                    <a:pt x="124856" y="160777"/>
                  </a:lnTo>
                  <a:lnTo>
                    <a:pt x="130444" y="150568"/>
                  </a:lnTo>
                  <a:lnTo>
                    <a:pt x="134169" y="138869"/>
                  </a:lnTo>
                  <a:lnTo>
                    <a:pt x="136652" y="126175"/>
                  </a:lnTo>
                  <a:lnTo>
                    <a:pt x="137084" y="112819"/>
                  </a:lnTo>
                  <a:lnTo>
                    <a:pt x="136149" y="99020"/>
                  </a:lnTo>
                  <a:lnTo>
                    <a:pt x="134302" y="84927"/>
                  </a:lnTo>
                  <a:lnTo>
                    <a:pt x="130624" y="71861"/>
                  </a:lnTo>
                  <a:lnTo>
                    <a:pt x="125724" y="59480"/>
                  </a:lnTo>
                  <a:lnTo>
                    <a:pt x="120011" y="47556"/>
                  </a:lnTo>
                  <a:lnTo>
                    <a:pt x="113755" y="37159"/>
                  </a:lnTo>
                  <a:lnTo>
                    <a:pt x="107138" y="27781"/>
                  </a:lnTo>
                  <a:lnTo>
                    <a:pt x="100279" y="19082"/>
                  </a:lnTo>
                  <a:lnTo>
                    <a:pt x="92036" y="12059"/>
                  </a:lnTo>
                  <a:lnTo>
                    <a:pt x="82870" y="6153"/>
                  </a:lnTo>
                  <a:lnTo>
                    <a:pt x="73089" y="993"/>
                  </a:lnTo>
                  <a:lnTo>
                    <a:pt x="64121" y="0"/>
                  </a:lnTo>
                  <a:lnTo>
                    <a:pt x="55696" y="1785"/>
                  </a:lnTo>
                  <a:lnTo>
                    <a:pt x="31504" y="126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1839884" y="3688872"/>
              <a:ext cx="55059" cy="1"/>
            </a:xfrm>
            <a:custGeom>
              <a:avLst/>
              <a:gdLst/>
              <a:ahLst/>
              <a:cxnLst/>
              <a:rect l="0" t="0" r="0" b="0"/>
              <a:pathLst>
                <a:path w="55059" h="1">
                  <a:moveTo>
                    <a:pt x="0" y="0"/>
                  </a:moveTo>
                  <a:lnTo>
                    <a:pt x="5505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2047866" y="3641669"/>
              <a:ext cx="144389" cy="176261"/>
            </a:xfrm>
            <a:custGeom>
              <a:avLst/>
              <a:gdLst/>
              <a:ahLst/>
              <a:cxnLst/>
              <a:rect l="0" t="0" r="0" b="0"/>
              <a:pathLst>
                <a:path w="144389" h="176261">
                  <a:moveTo>
                    <a:pt x="12250" y="14169"/>
                  </a:moveTo>
                  <a:lnTo>
                    <a:pt x="29787" y="2477"/>
                  </a:lnTo>
                  <a:lnTo>
                    <a:pt x="41070" y="257"/>
                  </a:lnTo>
                  <a:lnTo>
                    <a:pt x="54710" y="0"/>
                  </a:lnTo>
                  <a:lnTo>
                    <a:pt x="69921" y="1052"/>
                  </a:lnTo>
                  <a:lnTo>
                    <a:pt x="83732" y="4201"/>
                  </a:lnTo>
                  <a:lnTo>
                    <a:pt x="96610" y="8747"/>
                  </a:lnTo>
                  <a:lnTo>
                    <a:pt x="108865" y="14225"/>
                  </a:lnTo>
                  <a:lnTo>
                    <a:pt x="119483" y="21547"/>
                  </a:lnTo>
                  <a:lnTo>
                    <a:pt x="129008" y="30099"/>
                  </a:lnTo>
                  <a:lnTo>
                    <a:pt x="137806" y="39471"/>
                  </a:lnTo>
                  <a:lnTo>
                    <a:pt x="142447" y="51837"/>
                  </a:lnTo>
                  <a:lnTo>
                    <a:pt x="144318" y="66198"/>
                  </a:lnTo>
                  <a:lnTo>
                    <a:pt x="144341" y="81890"/>
                  </a:lnTo>
                  <a:lnTo>
                    <a:pt x="143133" y="96021"/>
                  </a:lnTo>
                  <a:lnTo>
                    <a:pt x="141105" y="109113"/>
                  </a:lnTo>
                  <a:lnTo>
                    <a:pt x="138529" y="121511"/>
                  </a:lnTo>
                  <a:lnTo>
                    <a:pt x="134364" y="132223"/>
                  </a:lnTo>
                  <a:lnTo>
                    <a:pt x="129141" y="141812"/>
                  </a:lnTo>
                  <a:lnTo>
                    <a:pt x="123212" y="150652"/>
                  </a:lnTo>
                  <a:lnTo>
                    <a:pt x="115589" y="157768"/>
                  </a:lnTo>
                  <a:lnTo>
                    <a:pt x="106836" y="163736"/>
                  </a:lnTo>
                  <a:lnTo>
                    <a:pt x="97330" y="168938"/>
                  </a:lnTo>
                  <a:lnTo>
                    <a:pt x="84876" y="172406"/>
                  </a:lnTo>
                  <a:lnTo>
                    <a:pt x="70455" y="174718"/>
                  </a:lnTo>
                  <a:lnTo>
                    <a:pt x="54724" y="176260"/>
                  </a:lnTo>
                  <a:lnTo>
                    <a:pt x="41789" y="174840"/>
                  </a:lnTo>
                  <a:lnTo>
                    <a:pt x="30719" y="171447"/>
                  </a:lnTo>
                  <a:lnTo>
                    <a:pt x="20892" y="166738"/>
                  </a:lnTo>
                  <a:lnTo>
                    <a:pt x="13117" y="159928"/>
                  </a:lnTo>
                  <a:lnTo>
                    <a:pt x="6711" y="151717"/>
                  </a:lnTo>
                  <a:lnTo>
                    <a:pt x="1216" y="142573"/>
                  </a:lnTo>
                  <a:lnTo>
                    <a:pt x="0" y="132806"/>
                  </a:lnTo>
                  <a:lnTo>
                    <a:pt x="1636" y="122624"/>
                  </a:lnTo>
                  <a:lnTo>
                    <a:pt x="5174" y="112166"/>
                  </a:lnTo>
                  <a:lnTo>
                    <a:pt x="13650" y="106418"/>
                  </a:lnTo>
                  <a:lnTo>
                    <a:pt x="25418" y="103809"/>
                  </a:lnTo>
                  <a:lnTo>
                    <a:pt x="39381" y="103293"/>
                  </a:lnTo>
                  <a:lnTo>
                    <a:pt x="53584" y="104172"/>
                  </a:lnTo>
                  <a:lnTo>
                    <a:pt x="67947" y="105982"/>
                  </a:lnTo>
                  <a:lnTo>
                    <a:pt x="82416" y="108412"/>
                  </a:lnTo>
                  <a:lnTo>
                    <a:pt x="95732" y="112480"/>
                  </a:lnTo>
                  <a:lnTo>
                    <a:pt x="108280" y="117638"/>
                  </a:lnTo>
                  <a:lnTo>
                    <a:pt x="144388" y="1352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2258324" y="3660505"/>
              <a:ext cx="308324" cy="155225"/>
            </a:xfrm>
            <a:custGeom>
              <a:avLst/>
              <a:gdLst/>
              <a:ahLst/>
              <a:cxnLst/>
              <a:rect l="0" t="0" r="0" b="0"/>
              <a:pathLst>
                <a:path w="308324" h="155225">
                  <a:moveTo>
                    <a:pt x="0" y="6344"/>
                  </a:moveTo>
                  <a:lnTo>
                    <a:pt x="23382" y="499"/>
                  </a:lnTo>
                  <a:lnTo>
                    <a:pt x="35164" y="0"/>
                  </a:lnTo>
                  <a:lnTo>
                    <a:pt x="47913" y="891"/>
                  </a:lnTo>
                  <a:lnTo>
                    <a:pt x="61306" y="2709"/>
                  </a:lnTo>
                  <a:lnTo>
                    <a:pt x="73905" y="6368"/>
                  </a:lnTo>
                  <a:lnTo>
                    <a:pt x="85975" y="11254"/>
                  </a:lnTo>
                  <a:lnTo>
                    <a:pt x="97693" y="16958"/>
                  </a:lnTo>
                  <a:lnTo>
                    <a:pt x="107951" y="25656"/>
                  </a:lnTo>
                  <a:lnTo>
                    <a:pt x="117237" y="36348"/>
                  </a:lnTo>
                  <a:lnTo>
                    <a:pt x="134080" y="60055"/>
                  </a:lnTo>
                  <a:lnTo>
                    <a:pt x="149723" y="82826"/>
                  </a:lnTo>
                  <a:lnTo>
                    <a:pt x="158543" y="92814"/>
                  </a:lnTo>
                  <a:lnTo>
                    <a:pt x="168094" y="101919"/>
                  </a:lnTo>
                  <a:lnTo>
                    <a:pt x="178132" y="110437"/>
                  </a:lnTo>
                  <a:lnTo>
                    <a:pt x="188495" y="119785"/>
                  </a:lnTo>
                  <a:lnTo>
                    <a:pt x="209797" y="139961"/>
                  </a:lnTo>
                  <a:lnTo>
                    <a:pt x="221839" y="146810"/>
                  </a:lnTo>
                  <a:lnTo>
                    <a:pt x="234762" y="151375"/>
                  </a:lnTo>
                  <a:lnTo>
                    <a:pt x="248271" y="154419"/>
                  </a:lnTo>
                  <a:lnTo>
                    <a:pt x="260947" y="155224"/>
                  </a:lnTo>
                  <a:lnTo>
                    <a:pt x="273069" y="154538"/>
                  </a:lnTo>
                  <a:lnTo>
                    <a:pt x="308323" y="1494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2390463" y="3655838"/>
              <a:ext cx="66070" cy="143151"/>
            </a:xfrm>
            <a:custGeom>
              <a:avLst/>
              <a:gdLst/>
              <a:ahLst/>
              <a:cxnLst/>
              <a:rect l="0" t="0" r="0" b="0"/>
              <a:pathLst>
                <a:path w="66070" h="143151">
                  <a:moveTo>
                    <a:pt x="66069" y="0"/>
                  </a:moveTo>
                  <a:lnTo>
                    <a:pt x="54378" y="11691"/>
                  </a:lnTo>
                  <a:lnTo>
                    <a:pt x="48487" y="18805"/>
                  </a:lnTo>
                  <a:lnTo>
                    <a:pt x="42112" y="27219"/>
                  </a:lnTo>
                  <a:lnTo>
                    <a:pt x="35416" y="36499"/>
                  </a:lnTo>
                  <a:lnTo>
                    <a:pt x="29728" y="47579"/>
                  </a:lnTo>
                  <a:lnTo>
                    <a:pt x="24713" y="59860"/>
                  </a:lnTo>
                  <a:lnTo>
                    <a:pt x="11808" y="97264"/>
                  </a:lnTo>
                  <a:lnTo>
                    <a:pt x="0" y="1431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4" name="Group 183"/>
          <p:cNvGrpSpPr/>
          <p:nvPr/>
        </p:nvGrpSpPr>
        <p:grpSpPr>
          <a:xfrm>
            <a:off x="1377399" y="3942138"/>
            <a:ext cx="389396" cy="187198"/>
            <a:chOff x="1377399" y="3942138"/>
            <a:chExt cx="389396" cy="187198"/>
          </a:xfrm>
        </p:grpSpPr>
        <p:sp>
          <p:nvSpPr>
            <p:cNvPr id="181" name="Freeform 180"/>
            <p:cNvSpPr/>
            <p:nvPr/>
          </p:nvSpPr>
          <p:spPr>
            <a:xfrm>
              <a:off x="1377399" y="3997196"/>
              <a:ext cx="110117" cy="33036"/>
            </a:xfrm>
            <a:custGeom>
              <a:avLst/>
              <a:gdLst/>
              <a:ahLst/>
              <a:cxnLst/>
              <a:rect l="0" t="0" r="0" b="0"/>
              <a:pathLst>
                <a:path w="110117" h="33036">
                  <a:moveTo>
                    <a:pt x="0" y="33035"/>
                  </a:moveTo>
                  <a:lnTo>
                    <a:pt x="11691" y="21343"/>
                  </a:lnTo>
                  <a:lnTo>
                    <a:pt x="18806" y="16676"/>
                  </a:lnTo>
                  <a:lnTo>
                    <a:pt x="27219" y="12341"/>
                  </a:lnTo>
                  <a:lnTo>
                    <a:pt x="36499" y="8228"/>
                  </a:lnTo>
                  <a:lnTo>
                    <a:pt x="47579" y="5485"/>
                  </a:lnTo>
                  <a:lnTo>
                    <a:pt x="59860" y="3657"/>
                  </a:lnTo>
                  <a:lnTo>
                    <a:pt x="11011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1553785" y="3942138"/>
              <a:ext cx="10811" cy="187198"/>
            </a:xfrm>
            <a:custGeom>
              <a:avLst/>
              <a:gdLst/>
              <a:ahLst/>
              <a:cxnLst/>
              <a:rect l="0" t="0" r="0" b="0"/>
              <a:pathLst>
                <a:path w="10811" h="187198">
                  <a:moveTo>
                    <a:pt x="10810" y="0"/>
                  </a:moveTo>
                  <a:lnTo>
                    <a:pt x="4965" y="17537"/>
                  </a:lnTo>
                  <a:lnTo>
                    <a:pt x="3243" y="27597"/>
                  </a:lnTo>
                  <a:lnTo>
                    <a:pt x="2095" y="39198"/>
                  </a:lnTo>
                  <a:lnTo>
                    <a:pt x="1330" y="51826"/>
                  </a:lnTo>
                  <a:lnTo>
                    <a:pt x="479" y="78908"/>
                  </a:lnTo>
                  <a:lnTo>
                    <a:pt x="0" y="121668"/>
                  </a:lnTo>
                  <a:lnTo>
                    <a:pt x="10810" y="1871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1632195" y="3947584"/>
              <a:ext cx="134600" cy="181704"/>
            </a:xfrm>
            <a:custGeom>
              <a:avLst/>
              <a:gdLst/>
              <a:ahLst/>
              <a:cxnLst/>
              <a:rect l="0" t="0" r="0" b="0"/>
              <a:pathLst>
                <a:path w="134600" h="181704">
                  <a:moveTo>
                    <a:pt x="9481" y="49612"/>
                  </a:moveTo>
                  <a:lnTo>
                    <a:pt x="3636" y="67149"/>
                  </a:lnTo>
                  <a:lnTo>
                    <a:pt x="1914" y="78433"/>
                  </a:lnTo>
                  <a:lnTo>
                    <a:pt x="766" y="92072"/>
                  </a:lnTo>
                  <a:lnTo>
                    <a:pt x="0" y="107283"/>
                  </a:lnTo>
                  <a:lnTo>
                    <a:pt x="1937" y="121094"/>
                  </a:lnTo>
                  <a:lnTo>
                    <a:pt x="5675" y="133972"/>
                  </a:lnTo>
                  <a:lnTo>
                    <a:pt x="10614" y="146228"/>
                  </a:lnTo>
                  <a:lnTo>
                    <a:pt x="16354" y="156845"/>
                  </a:lnTo>
                  <a:lnTo>
                    <a:pt x="22628" y="166371"/>
                  </a:lnTo>
                  <a:lnTo>
                    <a:pt x="29257" y="175168"/>
                  </a:lnTo>
                  <a:lnTo>
                    <a:pt x="38571" y="179809"/>
                  </a:lnTo>
                  <a:lnTo>
                    <a:pt x="49674" y="181680"/>
                  </a:lnTo>
                  <a:lnTo>
                    <a:pt x="61970" y="181703"/>
                  </a:lnTo>
                  <a:lnTo>
                    <a:pt x="73838" y="179272"/>
                  </a:lnTo>
                  <a:lnTo>
                    <a:pt x="85420" y="175204"/>
                  </a:lnTo>
                  <a:lnTo>
                    <a:pt x="96813" y="170046"/>
                  </a:lnTo>
                  <a:lnTo>
                    <a:pt x="105631" y="162936"/>
                  </a:lnTo>
                  <a:lnTo>
                    <a:pt x="112733" y="154526"/>
                  </a:lnTo>
                  <a:lnTo>
                    <a:pt x="118692" y="145248"/>
                  </a:lnTo>
                  <a:lnTo>
                    <a:pt x="123887" y="134169"/>
                  </a:lnTo>
                  <a:lnTo>
                    <a:pt x="128575" y="121889"/>
                  </a:lnTo>
                  <a:lnTo>
                    <a:pt x="132923" y="108808"/>
                  </a:lnTo>
                  <a:lnTo>
                    <a:pt x="134599" y="95194"/>
                  </a:lnTo>
                  <a:lnTo>
                    <a:pt x="134492" y="81223"/>
                  </a:lnTo>
                  <a:lnTo>
                    <a:pt x="133198" y="67015"/>
                  </a:lnTo>
                  <a:lnTo>
                    <a:pt x="129888" y="53874"/>
                  </a:lnTo>
                  <a:lnTo>
                    <a:pt x="125234" y="41442"/>
                  </a:lnTo>
                  <a:lnTo>
                    <a:pt x="119684" y="29483"/>
                  </a:lnTo>
                  <a:lnTo>
                    <a:pt x="112314" y="20287"/>
                  </a:lnTo>
                  <a:lnTo>
                    <a:pt x="103730" y="12933"/>
                  </a:lnTo>
                  <a:lnTo>
                    <a:pt x="94337" y="6807"/>
                  </a:lnTo>
                  <a:lnTo>
                    <a:pt x="83181" y="2722"/>
                  </a:lnTo>
                  <a:lnTo>
                    <a:pt x="70850" y="0"/>
                  </a:lnTo>
                  <a:lnTo>
                    <a:pt x="20493" y="55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3" name="Group 202"/>
          <p:cNvGrpSpPr/>
          <p:nvPr/>
        </p:nvGrpSpPr>
        <p:grpSpPr>
          <a:xfrm>
            <a:off x="507486" y="3821011"/>
            <a:ext cx="2378498" cy="1317935"/>
            <a:chOff x="507486" y="3821011"/>
            <a:chExt cx="2378498" cy="1317935"/>
          </a:xfrm>
        </p:grpSpPr>
        <p:sp>
          <p:nvSpPr>
            <p:cNvPr id="185" name="Freeform 184"/>
            <p:cNvSpPr/>
            <p:nvPr/>
          </p:nvSpPr>
          <p:spPr>
            <a:xfrm>
              <a:off x="529509" y="3821011"/>
              <a:ext cx="66070" cy="1"/>
            </a:xfrm>
            <a:custGeom>
              <a:avLst/>
              <a:gdLst/>
              <a:ahLst/>
              <a:cxnLst/>
              <a:rect l="0" t="0" r="0" b="0"/>
              <a:pathLst>
                <a:path w="66070" h="1">
                  <a:moveTo>
                    <a:pt x="0" y="0"/>
                  </a:moveTo>
                  <a:lnTo>
                    <a:pt x="6606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749740" y="3843034"/>
              <a:ext cx="11013" cy="176186"/>
            </a:xfrm>
            <a:custGeom>
              <a:avLst/>
              <a:gdLst/>
              <a:ahLst/>
              <a:cxnLst/>
              <a:rect l="0" t="0" r="0" b="0"/>
              <a:pathLst>
                <a:path w="11013" h="176186">
                  <a:moveTo>
                    <a:pt x="11012" y="0"/>
                  </a:moveTo>
                  <a:lnTo>
                    <a:pt x="5166" y="17537"/>
                  </a:lnTo>
                  <a:lnTo>
                    <a:pt x="3444" y="28821"/>
                  </a:lnTo>
                  <a:lnTo>
                    <a:pt x="2296" y="42461"/>
                  </a:lnTo>
                  <a:lnTo>
                    <a:pt x="1531" y="57671"/>
                  </a:lnTo>
                  <a:lnTo>
                    <a:pt x="680" y="87623"/>
                  </a:lnTo>
                  <a:lnTo>
                    <a:pt x="0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853511" y="3898092"/>
              <a:ext cx="163366" cy="165997"/>
            </a:xfrm>
            <a:custGeom>
              <a:avLst/>
              <a:gdLst/>
              <a:ahLst/>
              <a:cxnLst/>
              <a:rect l="0" t="0" r="0" b="0"/>
              <a:pathLst>
                <a:path w="163366" h="165997">
                  <a:moveTo>
                    <a:pt x="6345" y="0"/>
                  </a:moveTo>
                  <a:lnTo>
                    <a:pt x="499" y="23383"/>
                  </a:lnTo>
                  <a:lnTo>
                    <a:pt x="0" y="36388"/>
                  </a:lnTo>
                  <a:lnTo>
                    <a:pt x="892" y="51176"/>
                  </a:lnTo>
                  <a:lnTo>
                    <a:pt x="2709" y="67152"/>
                  </a:lnTo>
                  <a:lnTo>
                    <a:pt x="6368" y="81473"/>
                  </a:lnTo>
                  <a:lnTo>
                    <a:pt x="11254" y="94691"/>
                  </a:lnTo>
                  <a:lnTo>
                    <a:pt x="16959" y="107173"/>
                  </a:lnTo>
                  <a:lnTo>
                    <a:pt x="23209" y="117942"/>
                  </a:lnTo>
                  <a:lnTo>
                    <a:pt x="29822" y="127569"/>
                  </a:lnTo>
                  <a:lnTo>
                    <a:pt x="36679" y="136433"/>
                  </a:lnTo>
                  <a:lnTo>
                    <a:pt x="44920" y="144790"/>
                  </a:lnTo>
                  <a:lnTo>
                    <a:pt x="54085" y="152808"/>
                  </a:lnTo>
                  <a:lnTo>
                    <a:pt x="63865" y="160600"/>
                  </a:lnTo>
                  <a:lnTo>
                    <a:pt x="76503" y="164572"/>
                  </a:lnTo>
                  <a:lnTo>
                    <a:pt x="91045" y="165996"/>
                  </a:lnTo>
                  <a:lnTo>
                    <a:pt x="106858" y="165721"/>
                  </a:lnTo>
                  <a:lnTo>
                    <a:pt x="119847" y="163092"/>
                  </a:lnTo>
                  <a:lnTo>
                    <a:pt x="130953" y="158892"/>
                  </a:lnTo>
                  <a:lnTo>
                    <a:pt x="140804" y="153644"/>
                  </a:lnTo>
                  <a:lnTo>
                    <a:pt x="148595" y="146476"/>
                  </a:lnTo>
                  <a:lnTo>
                    <a:pt x="155013" y="138026"/>
                  </a:lnTo>
                  <a:lnTo>
                    <a:pt x="160514" y="128723"/>
                  </a:lnTo>
                  <a:lnTo>
                    <a:pt x="162959" y="117626"/>
                  </a:lnTo>
                  <a:lnTo>
                    <a:pt x="163365" y="105335"/>
                  </a:lnTo>
                  <a:lnTo>
                    <a:pt x="162412" y="92246"/>
                  </a:lnTo>
                  <a:lnTo>
                    <a:pt x="159330" y="79850"/>
                  </a:lnTo>
                  <a:lnTo>
                    <a:pt x="154828" y="67915"/>
                  </a:lnTo>
                  <a:lnTo>
                    <a:pt x="149380" y="56289"/>
                  </a:lnTo>
                  <a:lnTo>
                    <a:pt x="143301" y="46090"/>
                  </a:lnTo>
                  <a:lnTo>
                    <a:pt x="136801" y="36844"/>
                  </a:lnTo>
                  <a:lnTo>
                    <a:pt x="130021" y="28233"/>
                  </a:lnTo>
                  <a:lnTo>
                    <a:pt x="121830" y="21269"/>
                  </a:lnTo>
                  <a:lnTo>
                    <a:pt x="112699" y="15403"/>
                  </a:lnTo>
                  <a:lnTo>
                    <a:pt x="102941" y="10269"/>
                  </a:lnTo>
                  <a:lnTo>
                    <a:pt x="92765" y="8069"/>
                  </a:lnTo>
                  <a:lnTo>
                    <a:pt x="82311" y="7826"/>
                  </a:lnTo>
                  <a:lnTo>
                    <a:pt x="50391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507486" y="4239450"/>
              <a:ext cx="2378498" cy="55059"/>
            </a:xfrm>
            <a:custGeom>
              <a:avLst/>
              <a:gdLst/>
              <a:ahLst/>
              <a:cxnLst/>
              <a:rect l="0" t="0" r="0" b="0"/>
              <a:pathLst>
                <a:path w="2378498" h="55059">
                  <a:moveTo>
                    <a:pt x="0" y="0"/>
                  </a:moveTo>
                  <a:lnTo>
                    <a:pt x="17537" y="5846"/>
                  </a:lnTo>
                  <a:lnTo>
                    <a:pt x="28820" y="7568"/>
                  </a:lnTo>
                  <a:lnTo>
                    <a:pt x="42460" y="8716"/>
                  </a:lnTo>
                  <a:lnTo>
                    <a:pt x="57671" y="9481"/>
                  </a:lnTo>
                  <a:lnTo>
                    <a:pt x="72705" y="11215"/>
                  </a:lnTo>
                  <a:lnTo>
                    <a:pt x="87622" y="13594"/>
                  </a:lnTo>
                  <a:lnTo>
                    <a:pt x="102461" y="16404"/>
                  </a:lnTo>
                  <a:lnTo>
                    <a:pt x="117247" y="18277"/>
                  </a:lnTo>
                  <a:lnTo>
                    <a:pt x="131999" y="19526"/>
                  </a:lnTo>
                  <a:lnTo>
                    <a:pt x="162664" y="20913"/>
                  </a:lnTo>
                  <a:lnTo>
                    <a:pt x="196685" y="21530"/>
                  </a:lnTo>
                  <a:lnTo>
                    <a:pt x="214322" y="22918"/>
                  </a:lnTo>
                  <a:lnTo>
                    <a:pt x="232197" y="25067"/>
                  </a:lnTo>
                  <a:lnTo>
                    <a:pt x="250231" y="27723"/>
                  </a:lnTo>
                  <a:lnTo>
                    <a:pt x="269595" y="29494"/>
                  </a:lnTo>
                  <a:lnTo>
                    <a:pt x="289846" y="30675"/>
                  </a:lnTo>
                  <a:lnTo>
                    <a:pt x="350157" y="32336"/>
                  </a:lnTo>
                  <a:lnTo>
                    <a:pt x="389315" y="33948"/>
                  </a:lnTo>
                  <a:lnTo>
                    <a:pt x="410035" y="36090"/>
                  </a:lnTo>
                  <a:lnTo>
                    <a:pt x="431189" y="38743"/>
                  </a:lnTo>
                  <a:lnTo>
                    <a:pt x="451409" y="40510"/>
                  </a:lnTo>
                  <a:lnTo>
                    <a:pt x="471007" y="41689"/>
                  </a:lnTo>
                  <a:lnTo>
                    <a:pt x="490189" y="42475"/>
                  </a:lnTo>
                  <a:lnTo>
                    <a:pt x="510319" y="44222"/>
                  </a:lnTo>
                  <a:lnTo>
                    <a:pt x="531079" y="46611"/>
                  </a:lnTo>
                  <a:lnTo>
                    <a:pt x="552261" y="49426"/>
                  </a:lnTo>
                  <a:lnTo>
                    <a:pt x="572499" y="51304"/>
                  </a:lnTo>
                  <a:lnTo>
                    <a:pt x="592109" y="52556"/>
                  </a:lnTo>
                  <a:lnTo>
                    <a:pt x="631435" y="53946"/>
                  </a:lnTo>
                  <a:lnTo>
                    <a:pt x="716497" y="54839"/>
                  </a:lnTo>
                  <a:lnTo>
                    <a:pt x="1198733" y="55058"/>
                  </a:lnTo>
                  <a:lnTo>
                    <a:pt x="1221265" y="53835"/>
                  </a:lnTo>
                  <a:lnTo>
                    <a:pt x="1243627" y="51796"/>
                  </a:lnTo>
                  <a:lnTo>
                    <a:pt x="1265877" y="49213"/>
                  </a:lnTo>
                  <a:lnTo>
                    <a:pt x="1288051" y="47491"/>
                  </a:lnTo>
                  <a:lnTo>
                    <a:pt x="1310174" y="46343"/>
                  </a:lnTo>
                  <a:lnTo>
                    <a:pt x="1376385" y="44727"/>
                  </a:lnTo>
                  <a:lnTo>
                    <a:pt x="1458680" y="44181"/>
                  </a:lnTo>
                  <a:lnTo>
                    <a:pt x="1478985" y="42913"/>
                  </a:lnTo>
                  <a:lnTo>
                    <a:pt x="1499863" y="40844"/>
                  </a:lnTo>
                  <a:lnTo>
                    <a:pt x="1521122" y="38241"/>
                  </a:lnTo>
                  <a:lnTo>
                    <a:pt x="1542636" y="36506"/>
                  </a:lnTo>
                  <a:lnTo>
                    <a:pt x="1564320" y="35349"/>
                  </a:lnTo>
                  <a:lnTo>
                    <a:pt x="1629912" y="33721"/>
                  </a:lnTo>
                  <a:lnTo>
                    <a:pt x="1672623" y="32116"/>
                  </a:lnTo>
                  <a:lnTo>
                    <a:pt x="1692577" y="29976"/>
                  </a:lnTo>
                  <a:lnTo>
                    <a:pt x="1711997" y="27325"/>
                  </a:lnTo>
                  <a:lnTo>
                    <a:pt x="1732285" y="25558"/>
                  </a:lnTo>
                  <a:lnTo>
                    <a:pt x="1753151" y="24380"/>
                  </a:lnTo>
                  <a:lnTo>
                    <a:pt x="1814330" y="22722"/>
                  </a:lnTo>
                  <a:lnTo>
                    <a:pt x="1954706" y="22064"/>
                  </a:lnTo>
                  <a:lnTo>
                    <a:pt x="1973619" y="23274"/>
                  </a:lnTo>
                  <a:lnTo>
                    <a:pt x="1992345" y="25305"/>
                  </a:lnTo>
                  <a:lnTo>
                    <a:pt x="2010947" y="27881"/>
                  </a:lnTo>
                  <a:lnTo>
                    <a:pt x="2029465" y="29599"/>
                  </a:lnTo>
                  <a:lnTo>
                    <a:pt x="2047929" y="30745"/>
                  </a:lnTo>
                  <a:lnTo>
                    <a:pt x="2103142" y="32357"/>
                  </a:lnTo>
                  <a:lnTo>
                    <a:pt x="2176605" y="32901"/>
                  </a:lnTo>
                  <a:lnTo>
                    <a:pt x="2193739" y="34169"/>
                  </a:lnTo>
                  <a:lnTo>
                    <a:pt x="2210055" y="36238"/>
                  </a:lnTo>
                  <a:lnTo>
                    <a:pt x="2225827" y="38841"/>
                  </a:lnTo>
                  <a:lnTo>
                    <a:pt x="2241235" y="40576"/>
                  </a:lnTo>
                  <a:lnTo>
                    <a:pt x="2256401" y="41733"/>
                  </a:lnTo>
                  <a:lnTo>
                    <a:pt x="2271406" y="42504"/>
                  </a:lnTo>
                  <a:lnTo>
                    <a:pt x="2285080" y="44242"/>
                  </a:lnTo>
                  <a:lnTo>
                    <a:pt x="2297866" y="46624"/>
                  </a:lnTo>
                  <a:lnTo>
                    <a:pt x="2310061" y="49435"/>
                  </a:lnTo>
                  <a:lnTo>
                    <a:pt x="2323085" y="51310"/>
                  </a:lnTo>
                  <a:lnTo>
                    <a:pt x="2336662" y="52559"/>
                  </a:lnTo>
                  <a:lnTo>
                    <a:pt x="2378497" y="550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870867" y="4415635"/>
              <a:ext cx="22024" cy="209221"/>
            </a:xfrm>
            <a:custGeom>
              <a:avLst/>
              <a:gdLst/>
              <a:ahLst/>
              <a:cxnLst/>
              <a:rect l="0" t="0" r="0" b="0"/>
              <a:pathLst>
                <a:path w="22024" h="209221">
                  <a:moveTo>
                    <a:pt x="22023" y="0"/>
                  </a:moveTo>
                  <a:lnTo>
                    <a:pt x="16178" y="17538"/>
                  </a:lnTo>
                  <a:lnTo>
                    <a:pt x="15679" y="26374"/>
                  </a:lnTo>
                  <a:lnTo>
                    <a:pt x="16570" y="35935"/>
                  </a:lnTo>
                  <a:lnTo>
                    <a:pt x="18388" y="45980"/>
                  </a:lnTo>
                  <a:lnTo>
                    <a:pt x="19600" y="57571"/>
                  </a:lnTo>
                  <a:lnTo>
                    <a:pt x="20408" y="70191"/>
                  </a:lnTo>
                  <a:lnTo>
                    <a:pt x="20946" y="83500"/>
                  </a:lnTo>
                  <a:lnTo>
                    <a:pt x="20082" y="96043"/>
                  </a:lnTo>
                  <a:lnTo>
                    <a:pt x="18282" y="108074"/>
                  </a:lnTo>
                  <a:lnTo>
                    <a:pt x="15859" y="119767"/>
                  </a:lnTo>
                  <a:lnTo>
                    <a:pt x="14243" y="133679"/>
                  </a:lnTo>
                  <a:lnTo>
                    <a:pt x="13166" y="149071"/>
                  </a:lnTo>
                  <a:lnTo>
                    <a:pt x="0" y="2092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947948" y="4481705"/>
              <a:ext cx="142230" cy="230606"/>
            </a:xfrm>
            <a:custGeom>
              <a:avLst/>
              <a:gdLst/>
              <a:ahLst/>
              <a:cxnLst/>
              <a:rect l="0" t="0" r="0" b="0"/>
              <a:pathLst>
                <a:path w="142230" h="230606">
                  <a:moveTo>
                    <a:pt x="0" y="0"/>
                  </a:moveTo>
                  <a:lnTo>
                    <a:pt x="5846" y="17537"/>
                  </a:lnTo>
                  <a:lnTo>
                    <a:pt x="6344" y="27596"/>
                  </a:lnTo>
                  <a:lnTo>
                    <a:pt x="5453" y="39197"/>
                  </a:lnTo>
                  <a:lnTo>
                    <a:pt x="3635" y="51825"/>
                  </a:lnTo>
                  <a:lnTo>
                    <a:pt x="3647" y="63914"/>
                  </a:lnTo>
                  <a:lnTo>
                    <a:pt x="4878" y="75644"/>
                  </a:lnTo>
                  <a:lnTo>
                    <a:pt x="9509" y="100912"/>
                  </a:lnTo>
                  <a:lnTo>
                    <a:pt x="15646" y="132535"/>
                  </a:lnTo>
                  <a:lnTo>
                    <a:pt x="18995" y="147084"/>
                  </a:lnTo>
                  <a:lnTo>
                    <a:pt x="22452" y="160455"/>
                  </a:lnTo>
                  <a:lnTo>
                    <a:pt x="25979" y="173039"/>
                  </a:lnTo>
                  <a:lnTo>
                    <a:pt x="32002" y="185100"/>
                  </a:lnTo>
                  <a:lnTo>
                    <a:pt x="39687" y="196810"/>
                  </a:lnTo>
                  <a:lnTo>
                    <a:pt x="48481" y="208287"/>
                  </a:lnTo>
                  <a:lnTo>
                    <a:pt x="59238" y="217163"/>
                  </a:lnTo>
                  <a:lnTo>
                    <a:pt x="71303" y="224303"/>
                  </a:lnTo>
                  <a:lnTo>
                    <a:pt x="84241" y="230287"/>
                  </a:lnTo>
                  <a:lnTo>
                    <a:pt x="95313" y="230605"/>
                  </a:lnTo>
                  <a:lnTo>
                    <a:pt x="105141" y="227147"/>
                  </a:lnTo>
                  <a:lnTo>
                    <a:pt x="114140" y="221171"/>
                  </a:lnTo>
                  <a:lnTo>
                    <a:pt x="121363" y="212293"/>
                  </a:lnTo>
                  <a:lnTo>
                    <a:pt x="127402" y="201481"/>
                  </a:lnTo>
                  <a:lnTo>
                    <a:pt x="132652" y="189378"/>
                  </a:lnTo>
                  <a:lnTo>
                    <a:pt x="136151" y="175192"/>
                  </a:lnTo>
                  <a:lnTo>
                    <a:pt x="138484" y="159618"/>
                  </a:lnTo>
                  <a:lnTo>
                    <a:pt x="140040" y="143117"/>
                  </a:lnTo>
                  <a:lnTo>
                    <a:pt x="141077" y="125999"/>
                  </a:lnTo>
                  <a:lnTo>
                    <a:pt x="142229" y="90665"/>
                  </a:lnTo>
                  <a:lnTo>
                    <a:pt x="140089" y="75126"/>
                  </a:lnTo>
                  <a:lnTo>
                    <a:pt x="136215" y="61095"/>
                  </a:lnTo>
                  <a:lnTo>
                    <a:pt x="131186" y="48071"/>
                  </a:lnTo>
                  <a:lnTo>
                    <a:pt x="125386" y="36942"/>
                  </a:lnTo>
                  <a:lnTo>
                    <a:pt x="119072" y="27075"/>
                  </a:lnTo>
                  <a:lnTo>
                    <a:pt x="112416" y="18050"/>
                  </a:lnTo>
                  <a:lnTo>
                    <a:pt x="103085" y="12033"/>
                  </a:lnTo>
                  <a:lnTo>
                    <a:pt x="91970" y="8022"/>
                  </a:lnTo>
                  <a:lnTo>
                    <a:pt x="44046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Freeform 190"/>
            <p:cNvSpPr/>
            <p:nvPr/>
          </p:nvSpPr>
          <p:spPr>
            <a:xfrm>
              <a:off x="1157168" y="4525751"/>
              <a:ext cx="143151" cy="11013"/>
            </a:xfrm>
            <a:custGeom>
              <a:avLst/>
              <a:gdLst/>
              <a:ahLst/>
              <a:cxnLst/>
              <a:rect l="0" t="0" r="0" b="0"/>
              <a:pathLst>
                <a:path w="143151" h="11013">
                  <a:moveTo>
                    <a:pt x="0" y="0"/>
                  </a:moveTo>
                  <a:lnTo>
                    <a:pt x="67152" y="0"/>
                  </a:lnTo>
                  <a:lnTo>
                    <a:pt x="81473" y="1224"/>
                  </a:lnTo>
                  <a:lnTo>
                    <a:pt x="143150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1234249" y="4591820"/>
              <a:ext cx="88093" cy="1"/>
            </a:xfrm>
            <a:custGeom>
              <a:avLst/>
              <a:gdLst/>
              <a:ahLst/>
              <a:cxnLst/>
              <a:rect l="0" t="0" r="0" b="0"/>
              <a:pathLst>
                <a:path w="88093" h="1">
                  <a:moveTo>
                    <a:pt x="0" y="0"/>
                  </a:moveTo>
                  <a:lnTo>
                    <a:pt x="8809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1487515" y="4558786"/>
              <a:ext cx="88093" cy="1"/>
            </a:xfrm>
            <a:custGeom>
              <a:avLst/>
              <a:gdLst/>
              <a:ahLst/>
              <a:cxnLst/>
              <a:rect l="0" t="0" r="0" b="0"/>
              <a:pathLst>
                <a:path w="88093" h="1">
                  <a:moveTo>
                    <a:pt x="0" y="0"/>
                  </a:moveTo>
                  <a:lnTo>
                    <a:pt x="8809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1675274" y="4522594"/>
              <a:ext cx="142588" cy="212378"/>
            </a:xfrm>
            <a:custGeom>
              <a:avLst/>
              <a:gdLst/>
              <a:ahLst/>
              <a:cxnLst/>
              <a:rect l="0" t="0" r="0" b="0"/>
              <a:pathLst>
                <a:path w="142588" h="212378">
                  <a:moveTo>
                    <a:pt x="32472" y="14169"/>
                  </a:moveTo>
                  <a:lnTo>
                    <a:pt x="44163" y="2477"/>
                  </a:lnTo>
                  <a:lnTo>
                    <a:pt x="52501" y="257"/>
                  </a:lnTo>
                  <a:lnTo>
                    <a:pt x="62954" y="0"/>
                  </a:lnTo>
                  <a:lnTo>
                    <a:pt x="74816" y="1052"/>
                  </a:lnTo>
                  <a:lnTo>
                    <a:pt x="85172" y="4201"/>
                  </a:lnTo>
                  <a:lnTo>
                    <a:pt x="94522" y="8747"/>
                  </a:lnTo>
                  <a:lnTo>
                    <a:pt x="103203" y="14225"/>
                  </a:lnTo>
                  <a:lnTo>
                    <a:pt x="111437" y="21547"/>
                  </a:lnTo>
                  <a:lnTo>
                    <a:pt x="119373" y="30099"/>
                  </a:lnTo>
                  <a:lnTo>
                    <a:pt x="127111" y="39471"/>
                  </a:lnTo>
                  <a:lnTo>
                    <a:pt x="131046" y="49390"/>
                  </a:lnTo>
                  <a:lnTo>
                    <a:pt x="132447" y="59673"/>
                  </a:lnTo>
                  <a:lnTo>
                    <a:pt x="132156" y="70198"/>
                  </a:lnTo>
                  <a:lnTo>
                    <a:pt x="130739" y="82109"/>
                  </a:lnTo>
                  <a:lnTo>
                    <a:pt x="128571" y="94944"/>
                  </a:lnTo>
                  <a:lnTo>
                    <a:pt x="125902" y="108395"/>
                  </a:lnTo>
                  <a:lnTo>
                    <a:pt x="120452" y="121032"/>
                  </a:lnTo>
                  <a:lnTo>
                    <a:pt x="113149" y="133128"/>
                  </a:lnTo>
                  <a:lnTo>
                    <a:pt x="104609" y="144862"/>
                  </a:lnTo>
                  <a:lnTo>
                    <a:pt x="96469" y="155132"/>
                  </a:lnTo>
                  <a:lnTo>
                    <a:pt x="88595" y="164426"/>
                  </a:lnTo>
                  <a:lnTo>
                    <a:pt x="80899" y="173068"/>
                  </a:lnTo>
                  <a:lnTo>
                    <a:pt x="69650" y="178830"/>
                  </a:lnTo>
                  <a:lnTo>
                    <a:pt x="56034" y="182671"/>
                  </a:lnTo>
                  <a:lnTo>
                    <a:pt x="40839" y="185232"/>
                  </a:lnTo>
                  <a:lnTo>
                    <a:pt x="28262" y="184492"/>
                  </a:lnTo>
                  <a:lnTo>
                    <a:pt x="17430" y="181552"/>
                  </a:lnTo>
                  <a:lnTo>
                    <a:pt x="7762" y="177145"/>
                  </a:lnTo>
                  <a:lnTo>
                    <a:pt x="2540" y="170536"/>
                  </a:lnTo>
                  <a:lnTo>
                    <a:pt x="282" y="162460"/>
                  </a:lnTo>
                  <a:lnTo>
                    <a:pt x="0" y="153405"/>
                  </a:lnTo>
                  <a:lnTo>
                    <a:pt x="4707" y="147369"/>
                  </a:lnTo>
                  <a:lnTo>
                    <a:pt x="12738" y="143344"/>
                  </a:lnTo>
                  <a:lnTo>
                    <a:pt x="22987" y="140662"/>
                  </a:lnTo>
                  <a:lnTo>
                    <a:pt x="33489" y="141320"/>
                  </a:lnTo>
                  <a:lnTo>
                    <a:pt x="44162" y="144206"/>
                  </a:lnTo>
                  <a:lnTo>
                    <a:pt x="54947" y="148577"/>
                  </a:lnTo>
                  <a:lnTo>
                    <a:pt x="65808" y="155161"/>
                  </a:lnTo>
                  <a:lnTo>
                    <a:pt x="76719" y="163221"/>
                  </a:lnTo>
                  <a:lnTo>
                    <a:pt x="87664" y="172265"/>
                  </a:lnTo>
                  <a:lnTo>
                    <a:pt x="98631" y="180742"/>
                  </a:lnTo>
                  <a:lnTo>
                    <a:pt x="109612" y="188840"/>
                  </a:lnTo>
                  <a:lnTo>
                    <a:pt x="142587" y="2123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1905954" y="4580809"/>
              <a:ext cx="319336" cy="155906"/>
            </a:xfrm>
            <a:custGeom>
              <a:avLst/>
              <a:gdLst/>
              <a:ahLst/>
              <a:cxnLst/>
              <a:rect l="0" t="0" r="0" b="0"/>
              <a:pathLst>
                <a:path w="319336" h="155906">
                  <a:moveTo>
                    <a:pt x="0" y="0"/>
                  </a:moveTo>
                  <a:lnTo>
                    <a:pt x="23382" y="0"/>
                  </a:lnTo>
                  <a:lnTo>
                    <a:pt x="33941" y="1224"/>
                  </a:lnTo>
                  <a:lnTo>
                    <a:pt x="44650" y="3263"/>
                  </a:lnTo>
                  <a:lnTo>
                    <a:pt x="55460" y="5846"/>
                  </a:lnTo>
                  <a:lnTo>
                    <a:pt x="65114" y="10015"/>
                  </a:lnTo>
                  <a:lnTo>
                    <a:pt x="73997" y="15241"/>
                  </a:lnTo>
                  <a:lnTo>
                    <a:pt x="91616" y="27573"/>
                  </a:lnTo>
                  <a:lnTo>
                    <a:pt x="111681" y="41211"/>
                  </a:lnTo>
                  <a:lnTo>
                    <a:pt x="120948" y="50721"/>
                  </a:lnTo>
                  <a:lnTo>
                    <a:pt x="129572" y="61954"/>
                  </a:lnTo>
                  <a:lnTo>
                    <a:pt x="137769" y="74337"/>
                  </a:lnTo>
                  <a:lnTo>
                    <a:pt x="146904" y="86263"/>
                  </a:lnTo>
                  <a:lnTo>
                    <a:pt x="156664" y="97884"/>
                  </a:lnTo>
                  <a:lnTo>
                    <a:pt x="166841" y="109302"/>
                  </a:lnTo>
                  <a:lnTo>
                    <a:pt x="177297" y="119361"/>
                  </a:lnTo>
                  <a:lnTo>
                    <a:pt x="187938" y="128514"/>
                  </a:lnTo>
                  <a:lnTo>
                    <a:pt x="198702" y="137063"/>
                  </a:lnTo>
                  <a:lnTo>
                    <a:pt x="210772" y="143986"/>
                  </a:lnTo>
                  <a:lnTo>
                    <a:pt x="223713" y="149825"/>
                  </a:lnTo>
                  <a:lnTo>
                    <a:pt x="237235" y="154941"/>
                  </a:lnTo>
                  <a:lnTo>
                    <a:pt x="252366" y="155905"/>
                  </a:lnTo>
                  <a:lnTo>
                    <a:pt x="268572" y="154100"/>
                  </a:lnTo>
                  <a:lnTo>
                    <a:pt x="319335" y="1431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Freeform 195"/>
            <p:cNvSpPr/>
            <p:nvPr/>
          </p:nvSpPr>
          <p:spPr>
            <a:xfrm>
              <a:off x="2016069" y="4558786"/>
              <a:ext cx="55059" cy="198209"/>
            </a:xfrm>
            <a:custGeom>
              <a:avLst/>
              <a:gdLst/>
              <a:ahLst/>
              <a:cxnLst/>
              <a:rect l="0" t="0" r="0" b="0"/>
              <a:pathLst>
                <a:path w="55059" h="198209">
                  <a:moveTo>
                    <a:pt x="55058" y="0"/>
                  </a:moveTo>
                  <a:lnTo>
                    <a:pt x="43367" y="11691"/>
                  </a:lnTo>
                  <a:lnTo>
                    <a:pt x="38700" y="21253"/>
                  </a:lnTo>
                  <a:lnTo>
                    <a:pt x="34364" y="33744"/>
                  </a:lnTo>
                  <a:lnTo>
                    <a:pt x="30251" y="48190"/>
                  </a:lnTo>
                  <a:lnTo>
                    <a:pt x="26285" y="63938"/>
                  </a:lnTo>
                  <a:lnTo>
                    <a:pt x="18616" y="97748"/>
                  </a:lnTo>
                  <a:lnTo>
                    <a:pt x="16081" y="115329"/>
                  </a:lnTo>
                  <a:lnTo>
                    <a:pt x="14391" y="133167"/>
                  </a:lnTo>
                  <a:lnTo>
                    <a:pt x="0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Freeform 196"/>
            <p:cNvSpPr/>
            <p:nvPr/>
          </p:nvSpPr>
          <p:spPr>
            <a:xfrm>
              <a:off x="1421445" y="4834222"/>
              <a:ext cx="803845" cy="54911"/>
            </a:xfrm>
            <a:custGeom>
              <a:avLst/>
              <a:gdLst/>
              <a:ahLst/>
              <a:cxnLst/>
              <a:rect l="0" t="0" r="0" b="0"/>
              <a:pathLst>
                <a:path w="803845" h="54911">
                  <a:moveTo>
                    <a:pt x="0" y="54910"/>
                  </a:moveTo>
                  <a:lnTo>
                    <a:pt x="23383" y="54910"/>
                  </a:lnTo>
                  <a:lnTo>
                    <a:pt x="36388" y="53687"/>
                  </a:lnTo>
                  <a:lnTo>
                    <a:pt x="51176" y="51648"/>
                  </a:lnTo>
                  <a:lnTo>
                    <a:pt x="67152" y="49065"/>
                  </a:lnTo>
                  <a:lnTo>
                    <a:pt x="82697" y="47343"/>
                  </a:lnTo>
                  <a:lnTo>
                    <a:pt x="97954" y="46195"/>
                  </a:lnTo>
                  <a:lnTo>
                    <a:pt x="113020" y="45430"/>
                  </a:lnTo>
                  <a:lnTo>
                    <a:pt x="142810" y="44579"/>
                  </a:lnTo>
                  <a:lnTo>
                    <a:pt x="157606" y="44353"/>
                  </a:lnTo>
                  <a:lnTo>
                    <a:pt x="176034" y="42978"/>
                  </a:lnTo>
                  <a:lnTo>
                    <a:pt x="196884" y="40838"/>
                  </a:lnTo>
                  <a:lnTo>
                    <a:pt x="219348" y="38188"/>
                  </a:lnTo>
                  <a:lnTo>
                    <a:pt x="240442" y="36421"/>
                  </a:lnTo>
                  <a:lnTo>
                    <a:pt x="260623" y="35243"/>
                  </a:lnTo>
                  <a:lnTo>
                    <a:pt x="280193" y="34458"/>
                  </a:lnTo>
                  <a:lnTo>
                    <a:pt x="298135" y="32711"/>
                  </a:lnTo>
                  <a:lnTo>
                    <a:pt x="314990" y="30323"/>
                  </a:lnTo>
                  <a:lnTo>
                    <a:pt x="331120" y="27507"/>
                  </a:lnTo>
                  <a:lnTo>
                    <a:pt x="346768" y="25630"/>
                  </a:lnTo>
                  <a:lnTo>
                    <a:pt x="362094" y="24379"/>
                  </a:lnTo>
                  <a:lnTo>
                    <a:pt x="377205" y="23545"/>
                  </a:lnTo>
                  <a:lnTo>
                    <a:pt x="393397" y="21765"/>
                  </a:lnTo>
                  <a:lnTo>
                    <a:pt x="410309" y="19355"/>
                  </a:lnTo>
                  <a:lnTo>
                    <a:pt x="427701" y="16525"/>
                  </a:lnTo>
                  <a:lnTo>
                    <a:pt x="444190" y="14638"/>
                  </a:lnTo>
                  <a:lnTo>
                    <a:pt x="460077" y="13380"/>
                  </a:lnTo>
                  <a:lnTo>
                    <a:pt x="475562" y="12541"/>
                  </a:lnTo>
                  <a:lnTo>
                    <a:pt x="490779" y="10759"/>
                  </a:lnTo>
                  <a:lnTo>
                    <a:pt x="505818" y="8347"/>
                  </a:lnTo>
                  <a:lnTo>
                    <a:pt x="520738" y="5515"/>
                  </a:lnTo>
                  <a:lnTo>
                    <a:pt x="535579" y="3628"/>
                  </a:lnTo>
                  <a:lnTo>
                    <a:pt x="550367" y="2369"/>
                  </a:lnTo>
                  <a:lnTo>
                    <a:pt x="565119" y="1530"/>
                  </a:lnTo>
                  <a:lnTo>
                    <a:pt x="594562" y="598"/>
                  </a:lnTo>
                  <a:lnTo>
                    <a:pt x="653340" y="0"/>
                  </a:lnTo>
                  <a:lnTo>
                    <a:pt x="666803" y="1174"/>
                  </a:lnTo>
                  <a:lnTo>
                    <a:pt x="679449" y="3181"/>
                  </a:lnTo>
                  <a:lnTo>
                    <a:pt x="721309" y="11850"/>
                  </a:lnTo>
                  <a:lnTo>
                    <a:pt x="803844" y="2187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Freeform 197"/>
            <p:cNvSpPr/>
            <p:nvPr/>
          </p:nvSpPr>
          <p:spPr>
            <a:xfrm>
              <a:off x="1762804" y="4988236"/>
              <a:ext cx="33035" cy="1"/>
            </a:xfrm>
            <a:custGeom>
              <a:avLst/>
              <a:gdLst/>
              <a:ahLst/>
              <a:cxnLst/>
              <a:rect l="0" t="0" r="0" b="0"/>
              <a:pathLst>
                <a:path w="33035" h="1">
                  <a:moveTo>
                    <a:pt x="0" y="0"/>
                  </a:moveTo>
                  <a:lnTo>
                    <a:pt x="3303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1927977" y="4983933"/>
              <a:ext cx="143151" cy="155013"/>
            </a:xfrm>
            <a:custGeom>
              <a:avLst/>
              <a:gdLst/>
              <a:ahLst/>
              <a:cxnLst/>
              <a:rect l="0" t="0" r="0" b="0"/>
              <a:pathLst>
                <a:path w="143151" h="155013">
                  <a:moveTo>
                    <a:pt x="0" y="26327"/>
                  </a:moveTo>
                  <a:lnTo>
                    <a:pt x="11691" y="14635"/>
                  </a:lnTo>
                  <a:lnTo>
                    <a:pt x="18806" y="9968"/>
                  </a:lnTo>
                  <a:lnTo>
                    <a:pt x="27219" y="5633"/>
                  </a:lnTo>
                  <a:lnTo>
                    <a:pt x="36499" y="1519"/>
                  </a:lnTo>
                  <a:lnTo>
                    <a:pt x="47579" y="0"/>
                  </a:lnTo>
                  <a:lnTo>
                    <a:pt x="59860" y="211"/>
                  </a:lnTo>
                  <a:lnTo>
                    <a:pt x="72941" y="1575"/>
                  </a:lnTo>
                  <a:lnTo>
                    <a:pt x="85333" y="3708"/>
                  </a:lnTo>
                  <a:lnTo>
                    <a:pt x="97264" y="6354"/>
                  </a:lnTo>
                  <a:lnTo>
                    <a:pt x="108889" y="9341"/>
                  </a:lnTo>
                  <a:lnTo>
                    <a:pt x="117863" y="15003"/>
                  </a:lnTo>
                  <a:lnTo>
                    <a:pt x="125068" y="22448"/>
                  </a:lnTo>
                  <a:lnTo>
                    <a:pt x="131096" y="31082"/>
                  </a:lnTo>
                  <a:lnTo>
                    <a:pt x="133890" y="40508"/>
                  </a:lnTo>
                  <a:lnTo>
                    <a:pt x="134530" y="50463"/>
                  </a:lnTo>
                  <a:lnTo>
                    <a:pt x="133733" y="60771"/>
                  </a:lnTo>
                  <a:lnTo>
                    <a:pt x="130755" y="71312"/>
                  </a:lnTo>
                  <a:lnTo>
                    <a:pt x="126322" y="82011"/>
                  </a:lnTo>
                  <a:lnTo>
                    <a:pt x="120920" y="92814"/>
                  </a:lnTo>
                  <a:lnTo>
                    <a:pt x="113648" y="103686"/>
                  </a:lnTo>
                  <a:lnTo>
                    <a:pt x="105129" y="114605"/>
                  </a:lnTo>
                  <a:lnTo>
                    <a:pt x="95780" y="125555"/>
                  </a:lnTo>
                  <a:lnTo>
                    <a:pt x="85877" y="134078"/>
                  </a:lnTo>
                  <a:lnTo>
                    <a:pt x="75603" y="140984"/>
                  </a:lnTo>
                  <a:lnTo>
                    <a:pt x="65085" y="146811"/>
                  </a:lnTo>
                  <a:lnTo>
                    <a:pt x="53178" y="150696"/>
                  </a:lnTo>
                  <a:lnTo>
                    <a:pt x="40346" y="153286"/>
                  </a:lnTo>
                  <a:lnTo>
                    <a:pt x="26897" y="155012"/>
                  </a:lnTo>
                  <a:lnTo>
                    <a:pt x="21602" y="154940"/>
                  </a:lnTo>
                  <a:lnTo>
                    <a:pt x="21742" y="153668"/>
                  </a:lnTo>
                  <a:lnTo>
                    <a:pt x="25507" y="151597"/>
                  </a:lnTo>
                  <a:lnTo>
                    <a:pt x="34134" y="150216"/>
                  </a:lnTo>
                  <a:lnTo>
                    <a:pt x="46002" y="149295"/>
                  </a:lnTo>
                  <a:lnTo>
                    <a:pt x="60032" y="148682"/>
                  </a:lnTo>
                  <a:lnTo>
                    <a:pt x="88672" y="148000"/>
                  </a:lnTo>
                  <a:lnTo>
                    <a:pt x="143150" y="1474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Freeform 199"/>
            <p:cNvSpPr/>
            <p:nvPr/>
          </p:nvSpPr>
          <p:spPr>
            <a:xfrm>
              <a:off x="771763" y="4790028"/>
              <a:ext cx="308325" cy="33036"/>
            </a:xfrm>
            <a:custGeom>
              <a:avLst/>
              <a:gdLst/>
              <a:ahLst/>
              <a:cxnLst/>
              <a:rect l="0" t="0" r="0" b="0"/>
              <a:pathLst>
                <a:path w="308325" h="33036">
                  <a:moveTo>
                    <a:pt x="0" y="0"/>
                  </a:moveTo>
                  <a:lnTo>
                    <a:pt x="76633" y="15327"/>
                  </a:lnTo>
                  <a:lnTo>
                    <a:pt x="93911" y="17559"/>
                  </a:lnTo>
                  <a:lnTo>
                    <a:pt x="111548" y="19047"/>
                  </a:lnTo>
                  <a:lnTo>
                    <a:pt x="129423" y="20040"/>
                  </a:lnTo>
                  <a:lnTo>
                    <a:pt x="145010" y="21924"/>
                  </a:lnTo>
                  <a:lnTo>
                    <a:pt x="159072" y="24405"/>
                  </a:lnTo>
                  <a:lnTo>
                    <a:pt x="172118" y="27281"/>
                  </a:lnTo>
                  <a:lnTo>
                    <a:pt x="186932" y="29199"/>
                  </a:lnTo>
                  <a:lnTo>
                    <a:pt x="202926" y="30478"/>
                  </a:lnTo>
                  <a:lnTo>
                    <a:pt x="219706" y="31330"/>
                  </a:lnTo>
                  <a:lnTo>
                    <a:pt x="254664" y="32278"/>
                  </a:lnTo>
                  <a:lnTo>
                    <a:pt x="308324" y="330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Freeform 200"/>
            <p:cNvSpPr/>
            <p:nvPr/>
          </p:nvSpPr>
          <p:spPr>
            <a:xfrm>
              <a:off x="892890" y="4977225"/>
              <a:ext cx="77082" cy="11012"/>
            </a:xfrm>
            <a:custGeom>
              <a:avLst/>
              <a:gdLst/>
              <a:ahLst/>
              <a:cxnLst/>
              <a:rect l="0" t="0" r="0" b="0"/>
              <a:pathLst>
                <a:path w="77082" h="11012">
                  <a:moveTo>
                    <a:pt x="0" y="0"/>
                  </a:moveTo>
                  <a:lnTo>
                    <a:pt x="16314" y="3263"/>
                  </a:lnTo>
                  <a:lnTo>
                    <a:pt x="77081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Freeform 201"/>
            <p:cNvSpPr/>
            <p:nvPr/>
          </p:nvSpPr>
          <p:spPr>
            <a:xfrm>
              <a:off x="1041853" y="5021271"/>
              <a:ext cx="106119" cy="114204"/>
            </a:xfrm>
            <a:custGeom>
              <a:avLst/>
              <a:gdLst/>
              <a:ahLst/>
              <a:cxnLst/>
              <a:rect l="0" t="0" r="0" b="0"/>
              <a:pathLst>
                <a:path w="106119" h="114204">
                  <a:moveTo>
                    <a:pt x="5199" y="0"/>
                  </a:moveTo>
                  <a:lnTo>
                    <a:pt x="28582" y="0"/>
                  </a:lnTo>
                  <a:lnTo>
                    <a:pt x="39140" y="1224"/>
                  </a:lnTo>
                  <a:lnTo>
                    <a:pt x="49850" y="3263"/>
                  </a:lnTo>
                  <a:lnTo>
                    <a:pt x="60660" y="5846"/>
                  </a:lnTo>
                  <a:lnTo>
                    <a:pt x="70313" y="10015"/>
                  </a:lnTo>
                  <a:lnTo>
                    <a:pt x="79196" y="15241"/>
                  </a:lnTo>
                  <a:lnTo>
                    <a:pt x="87565" y="21173"/>
                  </a:lnTo>
                  <a:lnTo>
                    <a:pt x="94368" y="28797"/>
                  </a:lnTo>
                  <a:lnTo>
                    <a:pt x="100127" y="37551"/>
                  </a:lnTo>
                  <a:lnTo>
                    <a:pt x="105189" y="47057"/>
                  </a:lnTo>
                  <a:lnTo>
                    <a:pt x="106118" y="57065"/>
                  </a:lnTo>
                  <a:lnTo>
                    <a:pt x="104289" y="67408"/>
                  </a:lnTo>
                  <a:lnTo>
                    <a:pt x="100623" y="77973"/>
                  </a:lnTo>
                  <a:lnTo>
                    <a:pt x="94509" y="86240"/>
                  </a:lnTo>
                  <a:lnTo>
                    <a:pt x="86762" y="92976"/>
                  </a:lnTo>
                  <a:lnTo>
                    <a:pt x="77927" y="98689"/>
                  </a:lnTo>
                  <a:lnTo>
                    <a:pt x="67143" y="103721"/>
                  </a:lnTo>
                  <a:lnTo>
                    <a:pt x="55060" y="108300"/>
                  </a:lnTo>
                  <a:lnTo>
                    <a:pt x="42110" y="112576"/>
                  </a:lnTo>
                  <a:lnTo>
                    <a:pt x="29806" y="114203"/>
                  </a:lnTo>
                  <a:lnTo>
                    <a:pt x="17933" y="114064"/>
                  </a:lnTo>
                  <a:lnTo>
                    <a:pt x="6348" y="112748"/>
                  </a:lnTo>
                  <a:lnTo>
                    <a:pt x="1071" y="108200"/>
                  </a:lnTo>
                  <a:lnTo>
                    <a:pt x="0" y="101498"/>
                  </a:lnTo>
                  <a:lnTo>
                    <a:pt x="1733" y="93359"/>
                  </a:lnTo>
                  <a:lnTo>
                    <a:pt x="7782" y="87933"/>
                  </a:lnTo>
                  <a:lnTo>
                    <a:pt x="16709" y="84316"/>
                  </a:lnTo>
                  <a:lnTo>
                    <a:pt x="27555" y="81904"/>
                  </a:lnTo>
                  <a:lnTo>
                    <a:pt x="38455" y="82743"/>
                  </a:lnTo>
                  <a:lnTo>
                    <a:pt x="49393" y="85750"/>
                  </a:lnTo>
                  <a:lnTo>
                    <a:pt x="104303" y="1101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1" name="Group 210"/>
          <p:cNvGrpSpPr/>
          <p:nvPr/>
        </p:nvGrpSpPr>
        <p:grpSpPr>
          <a:xfrm>
            <a:off x="1003006" y="5472745"/>
            <a:ext cx="902949" cy="330348"/>
            <a:chOff x="1003006" y="5472745"/>
            <a:chExt cx="902949" cy="330348"/>
          </a:xfrm>
        </p:grpSpPr>
        <p:sp>
          <p:nvSpPr>
            <p:cNvPr id="204" name="Freeform 203"/>
            <p:cNvSpPr/>
            <p:nvPr/>
          </p:nvSpPr>
          <p:spPr>
            <a:xfrm>
              <a:off x="1003006" y="5483757"/>
              <a:ext cx="66070" cy="1"/>
            </a:xfrm>
            <a:custGeom>
              <a:avLst/>
              <a:gdLst/>
              <a:ahLst/>
              <a:cxnLst/>
              <a:rect l="0" t="0" r="0" b="0"/>
              <a:pathLst>
                <a:path w="66070" h="1">
                  <a:moveTo>
                    <a:pt x="0" y="0"/>
                  </a:moveTo>
                  <a:lnTo>
                    <a:pt x="6606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Freeform 204"/>
            <p:cNvSpPr/>
            <p:nvPr/>
          </p:nvSpPr>
          <p:spPr>
            <a:xfrm>
              <a:off x="1124133" y="5472745"/>
              <a:ext cx="118707" cy="201065"/>
            </a:xfrm>
            <a:custGeom>
              <a:avLst/>
              <a:gdLst/>
              <a:ahLst/>
              <a:cxnLst/>
              <a:rect l="0" t="0" r="0" b="0"/>
              <a:pathLst>
                <a:path w="118707" h="201065">
                  <a:moveTo>
                    <a:pt x="88093" y="0"/>
                  </a:moveTo>
                  <a:lnTo>
                    <a:pt x="70556" y="11691"/>
                  </a:lnTo>
                  <a:lnTo>
                    <a:pt x="62943" y="18806"/>
                  </a:lnTo>
                  <a:lnTo>
                    <a:pt x="55420" y="27220"/>
                  </a:lnTo>
                  <a:lnTo>
                    <a:pt x="47959" y="36499"/>
                  </a:lnTo>
                  <a:lnTo>
                    <a:pt x="41760" y="46356"/>
                  </a:lnTo>
                  <a:lnTo>
                    <a:pt x="36405" y="56598"/>
                  </a:lnTo>
                  <a:lnTo>
                    <a:pt x="31611" y="67096"/>
                  </a:lnTo>
                  <a:lnTo>
                    <a:pt x="30862" y="76542"/>
                  </a:lnTo>
                  <a:lnTo>
                    <a:pt x="32810" y="85286"/>
                  </a:lnTo>
                  <a:lnTo>
                    <a:pt x="36555" y="93563"/>
                  </a:lnTo>
                  <a:lnTo>
                    <a:pt x="42723" y="100304"/>
                  </a:lnTo>
                  <a:lnTo>
                    <a:pt x="50505" y="106022"/>
                  </a:lnTo>
                  <a:lnTo>
                    <a:pt x="59364" y="111057"/>
                  </a:lnTo>
                  <a:lnTo>
                    <a:pt x="68940" y="116861"/>
                  </a:lnTo>
                  <a:lnTo>
                    <a:pt x="89368" y="129835"/>
                  </a:lnTo>
                  <a:lnTo>
                    <a:pt x="98731" y="136720"/>
                  </a:lnTo>
                  <a:lnTo>
                    <a:pt x="107420" y="143758"/>
                  </a:lnTo>
                  <a:lnTo>
                    <a:pt x="115660" y="150897"/>
                  </a:lnTo>
                  <a:lnTo>
                    <a:pt x="118706" y="159326"/>
                  </a:lnTo>
                  <a:lnTo>
                    <a:pt x="118289" y="168616"/>
                  </a:lnTo>
                  <a:lnTo>
                    <a:pt x="115565" y="178480"/>
                  </a:lnTo>
                  <a:lnTo>
                    <a:pt x="110078" y="186280"/>
                  </a:lnTo>
                  <a:lnTo>
                    <a:pt x="102749" y="192703"/>
                  </a:lnTo>
                  <a:lnTo>
                    <a:pt x="94193" y="198209"/>
                  </a:lnTo>
                  <a:lnTo>
                    <a:pt x="84819" y="200655"/>
                  </a:lnTo>
                  <a:lnTo>
                    <a:pt x="74898" y="201064"/>
                  </a:lnTo>
                  <a:lnTo>
                    <a:pt x="64614" y="200112"/>
                  </a:lnTo>
                  <a:lnTo>
                    <a:pt x="52864" y="198254"/>
                  </a:lnTo>
                  <a:lnTo>
                    <a:pt x="40137" y="195791"/>
                  </a:lnTo>
                  <a:lnTo>
                    <a:pt x="0" y="1871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1212226" y="5505780"/>
              <a:ext cx="77081" cy="22024"/>
            </a:xfrm>
            <a:custGeom>
              <a:avLst/>
              <a:gdLst/>
              <a:ahLst/>
              <a:cxnLst/>
              <a:rect l="0" t="0" r="0" b="0"/>
              <a:pathLst>
                <a:path w="77081" h="22024">
                  <a:moveTo>
                    <a:pt x="0" y="0"/>
                  </a:moveTo>
                  <a:lnTo>
                    <a:pt x="23382" y="5845"/>
                  </a:lnTo>
                  <a:lnTo>
                    <a:pt x="33940" y="8791"/>
                  </a:lnTo>
                  <a:lnTo>
                    <a:pt x="77080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Freeform 206"/>
            <p:cNvSpPr/>
            <p:nvPr/>
          </p:nvSpPr>
          <p:spPr>
            <a:xfrm>
              <a:off x="1399422" y="5604884"/>
              <a:ext cx="99105" cy="1"/>
            </a:xfrm>
            <a:custGeom>
              <a:avLst/>
              <a:gdLst/>
              <a:ahLst/>
              <a:cxnLst/>
              <a:rect l="0" t="0" r="0" b="0"/>
              <a:pathLst>
                <a:path w="99105" h="1">
                  <a:moveTo>
                    <a:pt x="0" y="0"/>
                  </a:moveTo>
                  <a:lnTo>
                    <a:pt x="9910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Freeform 207"/>
            <p:cNvSpPr/>
            <p:nvPr/>
          </p:nvSpPr>
          <p:spPr>
            <a:xfrm>
              <a:off x="1388410" y="5695272"/>
              <a:ext cx="110117" cy="8717"/>
            </a:xfrm>
            <a:custGeom>
              <a:avLst/>
              <a:gdLst/>
              <a:ahLst/>
              <a:cxnLst/>
              <a:rect l="0" t="0" r="0" b="0"/>
              <a:pathLst>
                <a:path w="110117" h="8717">
                  <a:moveTo>
                    <a:pt x="0" y="8716"/>
                  </a:moveTo>
                  <a:lnTo>
                    <a:pt x="23383" y="2870"/>
                  </a:lnTo>
                  <a:lnTo>
                    <a:pt x="35165" y="1148"/>
                  </a:lnTo>
                  <a:lnTo>
                    <a:pt x="47914" y="0"/>
                  </a:lnTo>
                  <a:lnTo>
                    <a:pt x="110116" y="87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Freeform 208"/>
            <p:cNvSpPr/>
            <p:nvPr/>
          </p:nvSpPr>
          <p:spPr>
            <a:xfrm>
              <a:off x="1597630" y="5606415"/>
              <a:ext cx="308325" cy="188886"/>
            </a:xfrm>
            <a:custGeom>
              <a:avLst/>
              <a:gdLst/>
              <a:ahLst/>
              <a:cxnLst/>
              <a:rect l="0" t="0" r="0" b="0"/>
              <a:pathLst>
                <a:path w="308325" h="188886">
                  <a:moveTo>
                    <a:pt x="0" y="9480"/>
                  </a:moveTo>
                  <a:lnTo>
                    <a:pt x="23383" y="3635"/>
                  </a:lnTo>
                  <a:lnTo>
                    <a:pt x="36388" y="1913"/>
                  </a:lnTo>
                  <a:lnTo>
                    <a:pt x="51176" y="765"/>
                  </a:lnTo>
                  <a:lnTo>
                    <a:pt x="67152" y="0"/>
                  </a:lnTo>
                  <a:lnTo>
                    <a:pt x="80250" y="1937"/>
                  </a:lnTo>
                  <a:lnTo>
                    <a:pt x="91429" y="5675"/>
                  </a:lnTo>
                  <a:lnTo>
                    <a:pt x="101328" y="10614"/>
                  </a:lnTo>
                  <a:lnTo>
                    <a:pt x="109151" y="17577"/>
                  </a:lnTo>
                  <a:lnTo>
                    <a:pt x="115590" y="25890"/>
                  </a:lnTo>
                  <a:lnTo>
                    <a:pt x="121106" y="35102"/>
                  </a:lnTo>
                  <a:lnTo>
                    <a:pt x="126008" y="46138"/>
                  </a:lnTo>
                  <a:lnTo>
                    <a:pt x="130498" y="58389"/>
                  </a:lnTo>
                  <a:lnTo>
                    <a:pt x="134716" y="71450"/>
                  </a:lnTo>
                  <a:lnTo>
                    <a:pt x="139974" y="83829"/>
                  </a:lnTo>
                  <a:lnTo>
                    <a:pt x="145927" y="95751"/>
                  </a:lnTo>
                  <a:lnTo>
                    <a:pt x="152343" y="107370"/>
                  </a:lnTo>
                  <a:lnTo>
                    <a:pt x="160290" y="118786"/>
                  </a:lnTo>
                  <a:lnTo>
                    <a:pt x="169259" y="130068"/>
                  </a:lnTo>
                  <a:lnTo>
                    <a:pt x="178909" y="141259"/>
                  </a:lnTo>
                  <a:lnTo>
                    <a:pt x="189012" y="151167"/>
                  </a:lnTo>
                  <a:lnTo>
                    <a:pt x="199419" y="160220"/>
                  </a:lnTo>
                  <a:lnTo>
                    <a:pt x="210027" y="168702"/>
                  </a:lnTo>
                  <a:lnTo>
                    <a:pt x="220769" y="175580"/>
                  </a:lnTo>
                  <a:lnTo>
                    <a:pt x="231601" y="181389"/>
                  </a:lnTo>
                  <a:lnTo>
                    <a:pt x="242494" y="186485"/>
                  </a:lnTo>
                  <a:lnTo>
                    <a:pt x="254649" y="188659"/>
                  </a:lnTo>
                  <a:lnTo>
                    <a:pt x="267647" y="188885"/>
                  </a:lnTo>
                  <a:lnTo>
                    <a:pt x="308324" y="1856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1707746" y="5582861"/>
              <a:ext cx="121128" cy="220232"/>
            </a:xfrm>
            <a:custGeom>
              <a:avLst/>
              <a:gdLst/>
              <a:ahLst/>
              <a:cxnLst/>
              <a:rect l="0" t="0" r="0" b="0"/>
              <a:pathLst>
                <a:path w="121128" h="220232">
                  <a:moveTo>
                    <a:pt x="121127" y="0"/>
                  </a:moveTo>
                  <a:lnTo>
                    <a:pt x="109436" y="11692"/>
                  </a:lnTo>
                  <a:lnTo>
                    <a:pt x="103545" y="18806"/>
                  </a:lnTo>
                  <a:lnTo>
                    <a:pt x="97170" y="27219"/>
                  </a:lnTo>
                  <a:lnTo>
                    <a:pt x="90474" y="36499"/>
                  </a:lnTo>
                  <a:lnTo>
                    <a:pt x="83563" y="47579"/>
                  </a:lnTo>
                  <a:lnTo>
                    <a:pt x="76508" y="59860"/>
                  </a:lnTo>
                  <a:lnTo>
                    <a:pt x="69358" y="72941"/>
                  </a:lnTo>
                  <a:lnTo>
                    <a:pt x="63367" y="86556"/>
                  </a:lnTo>
                  <a:lnTo>
                    <a:pt x="58151" y="100527"/>
                  </a:lnTo>
                  <a:lnTo>
                    <a:pt x="53449" y="114735"/>
                  </a:lnTo>
                  <a:lnTo>
                    <a:pt x="47868" y="127877"/>
                  </a:lnTo>
                  <a:lnTo>
                    <a:pt x="41700" y="140309"/>
                  </a:lnTo>
                  <a:lnTo>
                    <a:pt x="35141" y="152268"/>
                  </a:lnTo>
                  <a:lnTo>
                    <a:pt x="0" y="2202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4" name="Group 223"/>
          <p:cNvGrpSpPr/>
          <p:nvPr/>
        </p:nvGrpSpPr>
        <p:grpSpPr>
          <a:xfrm>
            <a:off x="4603786" y="4173381"/>
            <a:ext cx="2282809" cy="539567"/>
            <a:chOff x="4603786" y="4173381"/>
            <a:chExt cx="2282809" cy="539567"/>
          </a:xfrm>
        </p:grpSpPr>
        <p:sp>
          <p:nvSpPr>
            <p:cNvPr id="212" name="Freeform 211"/>
            <p:cNvSpPr/>
            <p:nvPr/>
          </p:nvSpPr>
          <p:spPr>
            <a:xfrm>
              <a:off x="4603786" y="4514739"/>
              <a:ext cx="77082" cy="33036"/>
            </a:xfrm>
            <a:custGeom>
              <a:avLst/>
              <a:gdLst/>
              <a:ahLst/>
              <a:cxnLst/>
              <a:rect l="0" t="0" r="0" b="0"/>
              <a:pathLst>
                <a:path w="77082" h="33036">
                  <a:moveTo>
                    <a:pt x="0" y="0"/>
                  </a:moveTo>
                  <a:lnTo>
                    <a:pt x="23383" y="5846"/>
                  </a:lnTo>
                  <a:lnTo>
                    <a:pt x="33941" y="10015"/>
                  </a:lnTo>
                  <a:lnTo>
                    <a:pt x="44651" y="15241"/>
                  </a:lnTo>
                  <a:lnTo>
                    <a:pt x="77081" y="330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Freeform 212"/>
            <p:cNvSpPr/>
            <p:nvPr/>
          </p:nvSpPr>
          <p:spPr>
            <a:xfrm>
              <a:off x="4814164" y="4393612"/>
              <a:ext cx="130982" cy="319336"/>
            </a:xfrm>
            <a:custGeom>
              <a:avLst/>
              <a:gdLst/>
              <a:ahLst/>
              <a:cxnLst/>
              <a:rect l="0" t="0" r="0" b="0"/>
              <a:pathLst>
                <a:path w="130982" h="319336">
                  <a:moveTo>
                    <a:pt x="130981" y="0"/>
                  </a:moveTo>
                  <a:lnTo>
                    <a:pt x="107598" y="0"/>
                  </a:lnTo>
                  <a:lnTo>
                    <a:pt x="97040" y="2447"/>
                  </a:lnTo>
                  <a:lnTo>
                    <a:pt x="86330" y="6526"/>
                  </a:lnTo>
                  <a:lnTo>
                    <a:pt x="75520" y="11692"/>
                  </a:lnTo>
                  <a:lnTo>
                    <a:pt x="63419" y="15136"/>
                  </a:lnTo>
                  <a:lnTo>
                    <a:pt x="50458" y="17431"/>
                  </a:lnTo>
                  <a:lnTo>
                    <a:pt x="36923" y="18962"/>
                  </a:lnTo>
                  <a:lnTo>
                    <a:pt x="26676" y="23653"/>
                  </a:lnTo>
                  <a:lnTo>
                    <a:pt x="18622" y="30451"/>
                  </a:lnTo>
                  <a:lnTo>
                    <a:pt x="12029" y="38653"/>
                  </a:lnTo>
                  <a:lnTo>
                    <a:pt x="7633" y="49016"/>
                  </a:lnTo>
                  <a:lnTo>
                    <a:pt x="4703" y="60818"/>
                  </a:lnTo>
                  <a:lnTo>
                    <a:pt x="2749" y="73580"/>
                  </a:lnTo>
                  <a:lnTo>
                    <a:pt x="1447" y="86982"/>
                  </a:lnTo>
                  <a:lnTo>
                    <a:pt x="579" y="100811"/>
                  </a:lnTo>
                  <a:lnTo>
                    <a:pt x="0" y="114924"/>
                  </a:lnTo>
                  <a:lnTo>
                    <a:pt x="3284" y="123109"/>
                  </a:lnTo>
                  <a:lnTo>
                    <a:pt x="9145" y="127343"/>
                  </a:lnTo>
                  <a:lnTo>
                    <a:pt x="16722" y="128942"/>
                  </a:lnTo>
                  <a:lnTo>
                    <a:pt x="25444" y="128784"/>
                  </a:lnTo>
                  <a:lnTo>
                    <a:pt x="34929" y="127455"/>
                  </a:lnTo>
                  <a:lnTo>
                    <a:pt x="44923" y="125346"/>
                  </a:lnTo>
                  <a:lnTo>
                    <a:pt x="55256" y="125163"/>
                  </a:lnTo>
                  <a:lnTo>
                    <a:pt x="65816" y="126265"/>
                  </a:lnTo>
                  <a:lnTo>
                    <a:pt x="76526" y="128223"/>
                  </a:lnTo>
                  <a:lnTo>
                    <a:pt x="86113" y="131975"/>
                  </a:lnTo>
                  <a:lnTo>
                    <a:pt x="94951" y="136924"/>
                  </a:lnTo>
                  <a:lnTo>
                    <a:pt x="103290" y="142670"/>
                  </a:lnTo>
                  <a:lnTo>
                    <a:pt x="110074" y="150171"/>
                  </a:lnTo>
                  <a:lnTo>
                    <a:pt x="115819" y="158843"/>
                  </a:lnTo>
                  <a:lnTo>
                    <a:pt x="120873" y="168294"/>
                  </a:lnTo>
                  <a:lnTo>
                    <a:pt x="124242" y="180713"/>
                  </a:lnTo>
                  <a:lnTo>
                    <a:pt x="126488" y="195109"/>
                  </a:lnTo>
                  <a:lnTo>
                    <a:pt x="127986" y="210824"/>
                  </a:lnTo>
                  <a:lnTo>
                    <a:pt x="127761" y="224971"/>
                  </a:lnTo>
                  <a:lnTo>
                    <a:pt x="126387" y="238073"/>
                  </a:lnTo>
                  <a:lnTo>
                    <a:pt x="124248" y="250479"/>
                  </a:lnTo>
                  <a:lnTo>
                    <a:pt x="120375" y="261196"/>
                  </a:lnTo>
                  <a:lnTo>
                    <a:pt x="115345" y="270788"/>
                  </a:lnTo>
                  <a:lnTo>
                    <a:pt x="109546" y="279629"/>
                  </a:lnTo>
                  <a:lnTo>
                    <a:pt x="102009" y="287971"/>
                  </a:lnTo>
                  <a:lnTo>
                    <a:pt x="93313" y="295979"/>
                  </a:lnTo>
                  <a:lnTo>
                    <a:pt x="31877" y="3193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 213"/>
            <p:cNvSpPr/>
            <p:nvPr/>
          </p:nvSpPr>
          <p:spPr>
            <a:xfrm>
              <a:off x="5132341" y="4404624"/>
              <a:ext cx="22024" cy="176186"/>
            </a:xfrm>
            <a:custGeom>
              <a:avLst/>
              <a:gdLst/>
              <a:ahLst/>
              <a:cxnLst/>
              <a:rect l="0" t="0" r="0" b="0"/>
              <a:pathLst>
                <a:path w="22024" h="176186">
                  <a:moveTo>
                    <a:pt x="0" y="0"/>
                  </a:moveTo>
                  <a:lnTo>
                    <a:pt x="5846" y="29228"/>
                  </a:lnTo>
                  <a:lnTo>
                    <a:pt x="7568" y="42732"/>
                  </a:lnTo>
                  <a:lnTo>
                    <a:pt x="8716" y="56628"/>
                  </a:lnTo>
                  <a:lnTo>
                    <a:pt x="9481" y="70787"/>
                  </a:lnTo>
                  <a:lnTo>
                    <a:pt x="11215" y="85120"/>
                  </a:lnTo>
                  <a:lnTo>
                    <a:pt x="13594" y="99570"/>
                  </a:lnTo>
                  <a:lnTo>
                    <a:pt x="22023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eeform 214"/>
            <p:cNvSpPr/>
            <p:nvPr/>
          </p:nvSpPr>
          <p:spPr>
            <a:xfrm>
              <a:off x="5099306" y="4525751"/>
              <a:ext cx="110117" cy="11013"/>
            </a:xfrm>
            <a:custGeom>
              <a:avLst/>
              <a:gdLst/>
              <a:ahLst/>
              <a:cxnLst/>
              <a:rect l="0" t="0" r="0" b="0"/>
              <a:pathLst>
                <a:path w="110117" h="11013">
                  <a:moveTo>
                    <a:pt x="0" y="0"/>
                  </a:moveTo>
                  <a:lnTo>
                    <a:pt x="23383" y="0"/>
                  </a:lnTo>
                  <a:lnTo>
                    <a:pt x="35165" y="1224"/>
                  </a:lnTo>
                  <a:lnTo>
                    <a:pt x="47914" y="3263"/>
                  </a:lnTo>
                  <a:lnTo>
                    <a:pt x="110116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Freeform 215"/>
            <p:cNvSpPr/>
            <p:nvPr/>
          </p:nvSpPr>
          <p:spPr>
            <a:xfrm>
              <a:off x="5407630" y="4338554"/>
              <a:ext cx="98858" cy="275290"/>
            </a:xfrm>
            <a:custGeom>
              <a:avLst/>
              <a:gdLst/>
              <a:ahLst/>
              <a:cxnLst/>
              <a:rect l="0" t="0" r="0" b="0"/>
              <a:pathLst>
                <a:path w="98858" h="275290">
                  <a:moveTo>
                    <a:pt x="0" y="0"/>
                  </a:moveTo>
                  <a:lnTo>
                    <a:pt x="61306" y="0"/>
                  </a:lnTo>
                  <a:lnTo>
                    <a:pt x="72682" y="2447"/>
                  </a:lnTo>
                  <a:lnTo>
                    <a:pt x="82713" y="6526"/>
                  </a:lnTo>
                  <a:lnTo>
                    <a:pt x="91847" y="11692"/>
                  </a:lnTo>
                  <a:lnTo>
                    <a:pt x="96713" y="18806"/>
                  </a:lnTo>
                  <a:lnTo>
                    <a:pt x="98734" y="27220"/>
                  </a:lnTo>
                  <a:lnTo>
                    <a:pt x="98857" y="36499"/>
                  </a:lnTo>
                  <a:lnTo>
                    <a:pt x="97716" y="48803"/>
                  </a:lnTo>
                  <a:lnTo>
                    <a:pt x="95732" y="63123"/>
                  </a:lnTo>
                  <a:lnTo>
                    <a:pt x="93185" y="78788"/>
                  </a:lnTo>
                  <a:lnTo>
                    <a:pt x="91488" y="94125"/>
                  </a:lnTo>
                  <a:lnTo>
                    <a:pt x="90356" y="109243"/>
                  </a:lnTo>
                  <a:lnTo>
                    <a:pt x="89601" y="124217"/>
                  </a:lnTo>
                  <a:lnTo>
                    <a:pt x="87875" y="137869"/>
                  </a:lnTo>
                  <a:lnTo>
                    <a:pt x="85500" y="150641"/>
                  </a:lnTo>
                  <a:lnTo>
                    <a:pt x="72899" y="203359"/>
                  </a:lnTo>
                  <a:lnTo>
                    <a:pt x="69399" y="216324"/>
                  </a:lnTo>
                  <a:lnTo>
                    <a:pt x="65842" y="228638"/>
                  </a:lnTo>
                  <a:lnTo>
                    <a:pt x="55058" y="2752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Freeform 216"/>
            <p:cNvSpPr/>
            <p:nvPr/>
          </p:nvSpPr>
          <p:spPr>
            <a:xfrm>
              <a:off x="5656030" y="4206416"/>
              <a:ext cx="92960" cy="451475"/>
            </a:xfrm>
            <a:custGeom>
              <a:avLst/>
              <a:gdLst/>
              <a:ahLst/>
              <a:cxnLst/>
              <a:rect l="0" t="0" r="0" b="0"/>
              <a:pathLst>
                <a:path w="92960" h="451475">
                  <a:moveTo>
                    <a:pt x="92959" y="0"/>
                  </a:moveTo>
                  <a:lnTo>
                    <a:pt x="81267" y="11691"/>
                  </a:lnTo>
                  <a:lnTo>
                    <a:pt x="76600" y="20029"/>
                  </a:lnTo>
                  <a:lnTo>
                    <a:pt x="72265" y="30482"/>
                  </a:lnTo>
                  <a:lnTo>
                    <a:pt x="68151" y="42344"/>
                  </a:lnTo>
                  <a:lnTo>
                    <a:pt x="57055" y="71838"/>
                  </a:lnTo>
                  <a:lnTo>
                    <a:pt x="45190" y="102891"/>
                  </a:lnTo>
                  <a:lnTo>
                    <a:pt x="31632" y="141010"/>
                  </a:lnTo>
                  <a:lnTo>
                    <a:pt x="23695" y="164222"/>
                  </a:lnTo>
                  <a:lnTo>
                    <a:pt x="19866" y="177998"/>
                  </a:lnTo>
                  <a:lnTo>
                    <a:pt x="16090" y="193299"/>
                  </a:lnTo>
                  <a:lnTo>
                    <a:pt x="1237" y="255967"/>
                  </a:lnTo>
                  <a:lnTo>
                    <a:pt x="0" y="270972"/>
                  </a:lnTo>
                  <a:lnTo>
                    <a:pt x="399" y="285869"/>
                  </a:lnTo>
                  <a:lnTo>
                    <a:pt x="1888" y="300695"/>
                  </a:lnTo>
                  <a:lnTo>
                    <a:pt x="4104" y="314249"/>
                  </a:lnTo>
                  <a:lnTo>
                    <a:pt x="6805" y="326956"/>
                  </a:lnTo>
                  <a:lnTo>
                    <a:pt x="9829" y="339098"/>
                  </a:lnTo>
                  <a:lnTo>
                    <a:pt x="13069" y="350863"/>
                  </a:lnTo>
                  <a:lnTo>
                    <a:pt x="19931" y="373723"/>
                  </a:lnTo>
                  <a:lnTo>
                    <a:pt x="27060" y="396118"/>
                  </a:lnTo>
                  <a:lnTo>
                    <a:pt x="37901" y="4514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Freeform 217"/>
            <p:cNvSpPr/>
            <p:nvPr/>
          </p:nvSpPr>
          <p:spPr>
            <a:xfrm>
              <a:off x="5871647" y="4305520"/>
              <a:ext cx="86562" cy="132139"/>
            </a:xfrm>
            <a:custGeom>
              <a:avLst/>
              <a:gdLst/>
              <a:ahLst/>
              <a:cxnLst/>
              <a:rect l="0" t="0" r="0" b="0"/>
              <a:pathLst>
                <a:path w="86562" h="132139">
                  <a:moveTo>
                    <a:pt x="9480" y="0"/>
                  </a:moveTo>
                  <a:lnTo>
                    <a:pt x="3635" y="17537"/>
                  </a:lnTo>
                  <a:lnTo>
                    <a:pt x="1913" y="28820"/>
                  </a:lnTo>
                  <a:lnTo>
                    <a:pt x="765" y="42460"/>
                  </a:lnTo>
                  <a:lnTo>
                    <a:pt x="0" y="57671"/>
                  </a:lnTo>
                  <a:lnTo>
                    <a:pt x="1937" y="70259"/>
                  </a:lnTo>
                  <a:lnTo>
                    <a:pt x="5675" y="81097"/>
                  </a:lnTo>
                  <a:lnTo>
                    <a:pt x="10614" y="90770"/>
                  </a:lnTo>
                  <a:lnTo>
                    <a:pt x="18801" y="98442"/>
                  </a:lnTo>
                  <a:lnTo>
                    <a:pt x="29153" y="104780"/>
                  </a:lnTo>
                  <a:lnTo>
                    <a:pt x="86561" y="1321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Freeform 218"/>
            <p:cNvSpPr/>
            <p:nvPr/>
          </p:nvSpPr>
          <p:spPr>
            <a:xfrm>
              <a:off x="5969220" y="4316531"/>
              <a:ext cx="1" cy="231244"/>
            </a:xfrm>
            <a:custGeom>
              <a:avLst/>
              <a:gdLst/>
              <a:ahLst/>
              <a:cxnLst/>
              <a:rect l="0" t="0" r="0" b="0"/>
              <a:pathLst>
                <a:path w="1" h="231244">
                  <a:moveTo>
                    <a:pt x="0" y="0"/>
                  </a:moveTo>
                  <a:lnTo>
                    <a:pt x="0" y="2312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Freeform 219"/>
            <p:cNvSpPr/>
            <p:nvPr/>
          </p:nvSpPr>
          <p:spPr>
            <a:xfrm>
              <a:off x="6057312" y="4173381"/>
              <a:ext cx="108245" cy="407429"/>
            </a:xfrm>
            <a:custGeom>
              <a:avLst/>
              <a:gdLst/>
              <a:ahLst/>
              <a:cxnLst/>
              <a:rect l="0" t="0" r="0" b="0"/>
              <a:pathLst>
                <a:path w="108245" h="407429">
                  <a:moveTo>
                    <a:pt x="0" y="0"/>
                  </a:moveTo>
                  <a:lnTo>
                    <a:pt x="11692" y="11692"/>
                  </a:lnTo>
                  <a:lnTo>
                    <a:pt x="17583" y="18806"/>
                  </a:lnTo>
                  <a:lnTo>
                    <a:pt x="23957" y="27219"/>
                  </a:lnTo>
                  <a:lnTo>
                    <a:pt x="30653" y="36499"/>
                  </a:lnTo>
                  <a:lnTo>
                    <a:pt x="37565" y="45132"/>
                  </a:lnTo>
                  <a:lnTo>
                    <a:pt x="44619" y="53335"/>
                  </a:lnTo>
                  <a:lnTo>
                    <a:pt x="51769" y="61250"/>
                  </a:lnTo>
                  <a:lnTo>
                    <a:pt x="57760" y="70198"/>
                  </a:lnTo>
                  <a:lnTo>
                    <a:pt x="62977" y="79833"/>
                  </a:lnTo>
                  <a:lnTo>
                    <a:pt x="67678" y="89927"/>
                  </a:lnTo>
                  <a:lnTo>
                    <a:pt x="79427" y="117456"/>
                  </a:lnTo>
                  <a:lnTo>
                    <a:pt x="85986" y="133362"/>
                  </a:lnTo>
                  <a:lnTo>
                    <a:pt x="90359" y="150083"/>
                  </a:lnTo>
                  <a:lnTo>
                    <a:pt x="93274" y="167349"/>
                  </a:lnTo>
                  <a:lnTo>
                    <a:pt x="95217" y="184976"/>
                  </a:lnTo>
                  <a:lnTo>
                    <a:pt x="97736" y="200398"/>
                  </a:lnTo>
                  <a:lnTo>
                    <a:pt x="100639" y="214350"/>
                  </a:lnTo>
                  <a:lnTo>
                    <a:pt x="103798" y="227322"/>
                  </a:lnTo>
                  <a:lnTo>
                    <a:pt x="105904" y="242088"/>
                  </a:lnTo>
                  <a:lnTo>
                    <a:pt x="107308" y="258049"/>
                  </a:lnTo>
                  <a:lnTo>
                    <a:pt x="108244" y="274807"/>
                  </a:lnTo>
                  <a:lnTo>
                    <a:pt x="107645" y="289650"/>
                  </a:lnTo>
                  <a:lnTo>
                    <a:pt x="106021" y="303215"/>
                  </a:lnTo>
                  <a:lnTo>
                    <a:pt x="103716" y="315930"/>
                  </a:lnTo>
                  <a:lnTo>
                    <a:pt x="100955" y="328077"/>
                  </a:lnTo>
                  <a:lnTo>
                    <a:pt x="97891" y="339845"/>
                  </a:lnTo>
                  <a:lnTo>
                    <a:pt x="94625" y="351361"/>
                  </a:lnTo>
                  <a:lnTo>
                    <a:pt x="87733" y="373945"/>
                  </a:lnTo>
                  <a:lnTo>
                    <a:pt x="77081" y="4074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Freeform 220"/>
            <p:cNvSpPr/>
            <p:nvPr/>
          </p:nvSpPr>
          <p:spPr>
            <a:xfrm>
              <a:off x="6442717" y="4283497"/>
              <a:ext cx="1" cy="165174"/>
            </a:xfrm>
            <a:custGeom>
              <a:avLst/>
              <a:gdLst/>
              <a:ahLst/>
              <a:cxnLst/>
              <a:rect l="0" t="0" r="0" b="0"/>
              <a:pathLst>
                <a:path w="1" h="165174">
                  <a:moveTo>
                    <a:pt x="0" y="0"/>
                  </a:moveTo>
                  <a:lnTo>
                    <a:pt x="0" y="1651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Freeform 221"/>
            <p:cNvSpPr/>
            <p:nvPr/>
          </p:nvSpPr>
          <p:spPr>
            <a:xfrm>
              <a:off x="6376647" y="4382601"/>
              <a:ext cx="132141" cy="6345"/>
            </a:xfrm>
            <a:custGeom>
              <a:avLst/>
              <a:gdLst/>
              <a:ahLst/>
              <a:cxnLst/>
              <a:rect l="0" t="0" r="0" b="0"/>
              <a:pathLst>
                <a:path w="132141" h="6345">
                  <a:moveTo>
                    <a:pt x="0" y="0"/>
                  </a:moveTo>
                  <a:lnTo>
                    <a:pt x="23383" y="5845"/>
                  </a:lnTo>
                  <a:lnTo>
                    <a:pt x="33941" y="6344"/>
                  </a:lnTo>
                  <a:lnTo>
                    <a:pt x="44651" y="5453"/>
                  </a:lnTo>
                  <a:lnTo>
                    <a:pt x="55461" y="3635"/>
                  </a:lnTo>
                  <a:lnTo>
                    <a:pt x="67562" y="2423"/>
                  </a:lnTo>
                  <a:lnTo>
                    <a:pt x="80523" y="1615"/>
                  </a:lnTo>
                  <a:lnTo>
                    <a:pt x="13214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Freeform 222"/>
            <p:cNvSpPr/>
            <p:nvPr/>
          </p:nvSpPr>
          <p:spPr>
            <a:xfrm>
              <a:off x="6751041" y="4257170"/>
              <a:ext cx="135554" cy="249567"/>
            </a:xfrm>
            <a:custGeom>
              <a:avLst/>
              <a:gdLst/>
              <a:ahLst/>
              <a:cxnLst/>
              <a:rect l="0" t="0" r="0" b="0"/>
              <a:pathLst>
                <a:path w="135554" h="249567">
                  <a:moveTo>
                    <a:pt x="0" y="26327"/>
                  </a:moveTo>
                  <a:lnTo>
                    <a:pt x="17537" y="14635"/>
                  </a:lnTo>
                  <a:lnTo>
                    <a:pt x="26373" y="9968"/>
                  </a:lnTo>
                  <a:lnTo>
                    <a:pt x="35934" y="5633"/>
                  </a:lnTo>
                  <a:lnTo>
                    <a:pt x="45979" y="1519"/>
                  </a:lnTo>
                  <a:lnTo>
                    <a:pt x="56346" y="0"/>
                  </a:lnTo>
                  <a:lnTo>
                    <a:pt x="66928" y="211"/>
                  </a:lnTo>
                  <a:lnTo>
                    <a:pt x="77653" y="1575"/>
                  </a:lnTo>
                  <a:lnTo>
                    <a:pt x="86027" y="6155"/>
                  </a:lnTo>
                  <a:lnTo>
                    <a:pt x="92833" y="12879"/>
                  </a:lnTo>
                  <a:lnTo>
                    <a:pt x="98594" y="21032"/>
                  </a:lnTo>
                  <a:lnTo>
                    <a:pt x="101211" y="30138"/>
                  </a:lnTo>
                  <a:lnTo>
                    <a:pt x="101732" y="39879"/>
                  </a:lnTo>
                  <a:lnTo>
                    <a:pt x="100856" y="50044"/>
                  </a:lnTo>
                  <a:lnTo>
                    <a:pt x="97825" y="60491"/>
                  </a:lnTo>
                  <a:lnTo>
                    <a:pt x="93357" y="71126"/>
                  </a:lnTo>
                  <a:lnTo>
                    <a:pt x="87932" y="81886"/>
                  </a:lnTo>
                  <a:lnTo>
                    <a:pt x="81868" y="91507"/>
                  </a:lnTo>
                  <a:lnTo>
                    <a:pt x="75378" y="100368"/>
                  </a:lnTo>
                  <a:lnTo>
                    <a:pt x="68604" y="108722"/>
                  </a:lnTo>
                  <a:lnTo>
                    <a:pt x="66536" y="111845"/>
                  </a:lnTo>
                  <a:lnTo>
                    <a:pt x="67604" y="111479"/>
                  </a:lnTo>
                  <a:lnTo>
                    <a:pt x="70763" y="108789"/>
                  </a:lnTo>
                  <a:lnTo>
                    <a:pt x="76539" y="108218"/>
                  </a:lnTo>
                  <a:lnTo>
                    <a:pt x="84061" y="109062"/>
                  </a:lnTo>
                  <a:lnTo>
                    <a:pt x="92746" y="110848"/>
                  </a:lnTo>
                  <a:lnTo>
                    <a:pt x="100983" y="114485"/>
                  </a:lnTo>
                  <a:lnTo>
                    <a:pt x="108921" y="119357"/>
                  </a:lnTo>
                  <a:lnTo>
                    <a:pt x="116660" y="125052"/>
                  </a:lnTo>
                  <a:lnTo>
                    <a:pt x="123043" y="133743"/>
                  </a:lnTo>
                  <a:lnTo>
                    <a:pt x="128522" y="144431"/>
                  </a:lnTo>
                  <a:lnTo>
                    <a:pt x="133397" y="156450"/>
                  </a:lnTo>
                  <a:lnTo>
                    <a:pt x="135425" y="169357"/>
                  </a:lnTo>
                  <a:lnTo>
                    <a:pt x="135553" y="182855"/>
                  </a:lnTo>
                  <a:lnTo>
                    <a:pt x="134414" y="196748"/>
                  </a:lnTo>
                  <a:lnTo>
                    <a:pt x="131209" y="208458"/>
                  </a:lnTo>
                  <a:lnTo>
                    <a:pt x="126625" y="218711"/>
                  </a:lnTo>
                  <a:lnTo>
                    <a:pt x="121121" y="227993"/>
                  </a:lnTo>
                  <a:lnTo>
                    <a:pt x="112559" y="235405"/>
                  </a:lnTo>
                  <a:lnTo>
                    <a:pt x="101956" y="241570"/>
                  </a:lnTo>
                  <a:lnTo>
                    <a:pt x="89994" y="246903"/>
                  </a:lnTo>
                  <a:lnTo>
                    <a:pt x="78348" y="249235"/>
                  </a:lnTo>
                  <a:lnTo>
                    <a:pt x="66914" y="249566"/>
                  </a:lnTo>
                  <a:lnTo>
                    <a:pt x="33034" y="2465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2" name="Group 231"/>
          <p:cNvGrpSpPr/>
          <p:nvPr/>
        </p:nvGrpSpPr>
        <p:grpSpPr>
          <a:xfrm>
            <a:off x="7004307" y="4096300"/>
            <a:ext cx="957313" cy="3160319"/>
            <a:chOff x="7004307" y="4096300"/>
            <a:chExt cx="957313" cy="3160319"/>
          </a:xfrm>
        </p:grpSpPr>
        <p:sp>
          <p:nvSpPr>
            <p:cNvPr id="225" name="Freeform 224"/>
            <p:cNvSpPr/>
            <p:nvPr/>
          </p:nvSpPr>
          <p:spPr>
            <a:xfrm>
              <a:off x="7007052" y="4288164"/>
              <a:ext cx="151418" cy="277876"/>
            </a:xfrm>
            <a:custGeom>
              <a:avLst/>
              <a:gdLst/>
              <a:ahLst/>
              <a:cxnLst/>
              <a:rect l="0" t="0" r="0" b="0"/>
              <a:pathLst>
                <a:path w="151418" h="277876">
                  <a:moveTo>
                    <a:pt x="8266" y="6344"/>
                  </a:moveTo>
                  <a:lnTo>
                    <a:pt x="31649" y="6344"/>
                  </a:lnTo>
                  <a:lnTo>
                    <a:pt x="44654" y="5121"/>
                  </a:lnTo>
                  <a:lnTo>
                    <a:pt x="59442" y="3082"/>
                  </a:lnTo>
                  <a:lnTo>
                    <a:pt x="75418" y="499"/>
                  </a:lnTo>
                  <a:lnTo>
                    <a:pt x="90963" y="0"/>
                  </a:lnTo>
                  <a:lnTo>
                    <a:pt x="106220" y="891"/>
                  </a:lnTo>
                  <a:lnTo>
                    <a:pt x="121286" y="2709"/>
                  </a:lnTo>
                  <a:lnTo>
                    <a:pt x="131330" y="8815"/>
                  </a:lnTo>
                  <a:lnTo>
                    <a:pt x="138025" y="17779"/>
                  </a:lnTo>
                  <a:lnTo>
                    <a:pt x="142489" y="28650"/>
                  </a:lnTo>
                  <a:lnTo>
                    <a:pt x="143018" y="39567"/>
                  </a:lnTo>
                  <a:lnTo>
                    <a:pt x="140924" y="50516"/>
                  </a:lnTo>
                  <a:lnTo>
                    <a:pt x="137080" y="61486"/>
                  </a:lnTo>
                  <a:lnTo>
                    <a:pt x="132071" y="71246"/>
                  </a:lnTo>
                  <a:lnTo>
                    <a:pt x="126284" y="80200"/>
                  </a:lnTo>
                  <a:lnTo>
                    <a:pt x="119980" y="88616"/>
                  </a:lnTo>
                  <a:lnTo>
                    <a:pt x="113329" y="99121"/>
                  </a:lnTo>
                  <a:lnTo>
                    <a:pt x="106449" y="111018"/>
                  </a:lnTo>
                  <a:lnTo>
                    <a:pt x="92279" y="137288"/>
                  </a:lnTo>
                  <a:lnTo>
                    <a:pt x="77824" y="165277"/>
                  </a:lnTo>
                  <a:lnTo>
                    <a:pt x="69320" y="178369"/>
                  </a:lnTo>
                  <a:lnTo>
                    <a:pt x="59980" y="190767"/>
                  </a:lnTo>
                  <a:lnTo>
                    <a:pt x="50083" y="202703"/>
                  </a:lnTo>
                  <a:lnTo>
                    <a:pt x="41038" y="215554"/>
                  </a:lnTo>
                  <a:lnTo>
                    <a:pt x="32561" y="229016"/>
                  </a:lnTo>
                  <a:lnTo>
                    <a:pt x="24462" y="242885"/>
                  </a:lnTo>
                  <a:lnTo>
                    <a:pt x="16616" y="254577"/>
                  </a:lnTo>
                  <a:lnTo>
                    <a:pt x="8939" y="264820"/>
                  </a:lnTo>
                  <a:lnTo>
                    <a:pt x="1374" y="274095"/>
                  </a:lnTo>
                  <a:lnTo>
                    <a:pt x="0" y="277831"/>
                  </a:lnTo>
                  <a:lnTo>
                    <a:pt x="2755" y="277875"/>
                  </a:lnTo>
                  <a:lnTo>
                    <a:pt x="8263" y="275457"/>
                  </a:lnTo>
                  <a:lnTo>
                    <a:pt x="16829" y="273845"/>
                  </a:lnTo>
                  <a:lnTo>
                    <a:pt x="27433" y="272771"/>
                  </a:lnTo>
                  <a:lnTo>
                    <a:pt x="39396" y="272054"/>
                  </a:lnTo>
                  <a:lnTo>
                    <a:pt x="69002" y="271258"/>
                  </a:lnTo>
                  <a:lnTo>
                    <a:pt x="85463" y="271046"/>
                  </a:lnTo>
                  <a:lnTo>
                    <a:pt x="100106" y="269681"/>
                  </a:lnTo>
                  <a:lnTo>
                    <a:pt x="113539" y="267547"/>
                  </a:lnTo>
                  <a:lnTo>
                    <a:pt x="151417" y="2596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Freeform 225"/>
            <p:cNvSpPr/>
            <p:nvPr/>
          </p:nvSpPr>
          <p:spPr>
            <a:xfrm>
              <a:off x="7004307" y="4404624"/>
              <a:ext cx="143151" cy="11012"/>
            </a:xfrm>
            <a:custGeom>
              <a:avLst/>
              <a:gdLst/>
              <a:ahLst/>
              <a:cxnLst/>
              <a:rect l="0" t="0" r="0" b="0"/>
              <a:pathLst>
                <a:path w="143151" h="11012">
                  <a:moveTo>
                    <a:pt x="0" y="11011"/>
                  </a:moveTo>
                  <a:lnTo>
                    <a:pt x="17537" y="5166"/>
                  </a:lnTo>
                  <a:lnTo>
                    <a:pt x="26373" y="4667"/>
                  </a:lnTo>
                  <a:lnTo>
                    <a:pt x="35935" y="5559"/>
                  </a:lnTo>
                  <a:lnTo>
                    <a:pt x="45979" y="7376"/>
                  </a:lnTo>
                  <a:lnTo>
                    <a:pt x="57570" y="8588"/>
                  </a:lnTo>
                  <a:lnTo>
                    <a:pt x="70191" y="9396"/>
                  </a:lnTo>
                  <a:lnTo>
                    <a:pt x="83499" y="9934"/>
                  </a:lnTo>
                  <a:lnTo>
                    <a:pt x="96042" y="9070"/>
                  </a:lnTo>
                  <a:lnTo>
                    <a:pt x="108074" y="7270"/>
                  </a:lnTo>
                  <a:lnTo>
                    <a:pt x="14315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Freeform 226"/>
            <p:cNvSpPr/>
            <p:nvPr/>
          </p:nvSpPr>
          <p:spPr>
            <a:xfrm>
              <a:off x="7301619" y="4316531"/>
              <a:ext cx="66070" cy="11013"/>
            </a:xfrm>
            <a:custGeom>
              <a:avLst/>
              <a:gdLst/>
              <a:ahLst/>
              <a:cxnLst/>
              <a:rect l="0" t="0" r="0" b="0"/>
              <a:pathLst>
                <a:path w="66070" h="11013">
                  <a:moveTo>
                    <a:pt x="0" y="11012"/>
                  </a:moveTo>
                  <a:lnTo>
                    <a:pt x="9788" y="7749"/>
                  </a:lnTo>
                  <a:lnTo>
                    <a:pt x="6606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Freeform 227"/>
            <p:cNvSpPr/>
            <p:nvPr/>
          </p:nvSpPr>
          <p:spPr>
            <a:xfrm>
              <a:off x="7301619" y="4371589"/>
              <a:ext cx="55059" cy="11013"/>
            </a:xfrm>
            <a:custGeom>
              <a:avLst/>
              <a:gdLst/>
              <a:ahLst/>
              <a:cxnLst/>
              <a:rect l="0" t="0" r="0" b="0"/>
              <a:pathLst>
                <a:path w="55059" h="11013">
                  <a:moveTo>
                    <a:pt x="0" y="0"/>
                  </a:moveTo>
                  <a:lnTo>
                    <a:pt x="9788" y="3263"/>
                  </a:lnTo>
                  <a:lnTo>
                    <a:pt x="55058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Freeform 228"/>
            <p:cNvSpPr/>
            <p:nvPr/>
          </p:nvSpPr>
          <p:spPr>
            <a:xfrm>
              <a:off x="7580775" y="4195404"/>
              <a:ext cx="161307" cy="298726"/>
            </a:xfrm>
            <a:custGeom>
              <a:avLst/>
              <a:gdLst/>
              <a:ahLst/>
              <a:cxnLst/>
              <a:rect l="0" t="0" r="0" b="0"/>
              <a:pathLst>
                <a:path w="161307" h="298726">
                  <a:moveTo>
                    <a:pt x="51190" y="0"/>
                  </a:moveTo>
                  <a:lnTo>
                    <a:pt x="62882" y="11692"/>
                  </a:lnTo>
                  <a:lnTo>
                    <a:pt x="69996" y="13912"/>
                  </a:lnTo>
                  <a:lnTo>
                    <a:pt x="78410" y="14169"/>
                  </a:lnTo>
                  <a:lnTo>
                    <a:pt x="87689" y="13117"/>
                  </a:lnTo>
                  <a:lnTo>
                    <a:pt x="97546" y="13638"/>
                  </a:lnTo>
                  <a:lnTo>
                    <a:pt x="107788" y="15210"/>
                  </a:lnTo>
                  <a:lnTo>
                    <a:pt x="118286" y="17481"/>
                  </a:lnTo>
                  <a:lnTo>
                    <a:pt x="127732" y="22666"/>
                  </a:lnTo>
                  <a:lnTo>
                    <a:pt x="136476" y="29793"/>
                  </a:lnTo>
                  <a:lnTo>
                    <a:pt x="144753" y="38215"/>
                  </a:lnTo>
                  <a:lnTo>
                    <a:pt x="150270" y="48723"/>
                  </a:lnTo>
                  <a:lnTo>
                    <a:pt x="153949" y="60623"/>
                  </a:lnTo>
                  <a:lnTo>
                    <a:pt x="156401" y="73450"/>
                  </a:lnTo>
                  <a:lnTo>
                    <a:pt x="156813" y="89342"/>
                  </a:lnTo>
                  <a:lnTo>
                    <a:pt x="155864" y="107279"/>
                  </a:lnTo>
                  <a:lnTo>
                    <a:pt x="154007" y="126577"/>
                  </a:lnTo>
                  <a:lnTo>
                    <a:pt x="151546" y="143113"/>
                  </a:lnTo>
                  <a:lnTo>
                    <a:pt x="148682" y="157807"/>
                  </a:lnTo>
                  <a:lnTo>
                    <a:pt x="145549" y="171274"/>
                  </a:lnTo>
                  <a:lnTo>
                    <a:pt x="139790" y="186370"/>
                  </a:lnTo>
                  <a:lnTo>
                    <a:pt x="132279" y="202551"/>
                  </a:lnTo>
                  <a:lnTo>
                    <a:pt x="99699" y="266631"/>
                  </a:lnTo>
                  <a:lnTo>
                    <a:pt x="90871" y="278082"/>
                  </a:lnTo>
                  <a:lnTo>
                    <a:pt x="81315" y="286939"/>
                  </a:lnTo>
                  <a:lnTo>
                    <a:pt x="71273" y="294067"/>
                  </a:lnTo>
                  <a:lnTo>
                    <a:pt x="59685" y="297596"/>
                  </a:lnTo>
                  <a:lnTo>
                    <a:pt x="47066" y="298725"/>
                  </a:lnTo>
                  <a:lnTo>
                    <a:pt x="33758" y="298254"/>
                  </a:lnTo>
                  <a:lnTo>
                    <a:pt x="23663" y="294270"/>
                  </a:lnTo>
                  <a:lnTo>
                    <a:pt x="15710" y="287943"/>
                  </a:lnTo>
                  <a:lnTo>
                    <a:pt x="9184" y="280054"/>
                  </a:lnTo>
                  <a:lnTo>
                    <a:pt x="4834" y="269901"/>
                  </a:lnTo>
                  <a:lnTo>
                    <a:pt x="1934" y="258239"/>
                  </a:lnTo>
                  <a:lnTo>
                    <a:pt x="0" y="245570"/>
                  </a:lnTo>
                  <a:lnTo>
                    <a:pt x="1158" y="233453"/>
                  </a:lnTo>
                  <a:lnTo>
                    <a:pt x="4377" y="221705"/>
                  </a:lnTo>
                  <a:lnTo>
                    <a:pt x="8970" y="210202"/>
                  </a:lnTo>
                  <a:lnTo>
                    <a:pt x="14479" y="200087"/>
                  </a:lnTo>
                  <a:lnTo>
                    <a:pt x="20599" y="190896"/>
                  </a:lnTo>
                  <a:lnTo>
                    <a:pt x="27125" y="182322"/>
                  </a:lnTo>
                  <a:lnTo>
                    <a:pt x="36370" y="176606"/>
                  </a:lnTo>
                  <a:lnTo>
                    <a:pt x="47428" y="172795"/>
                  </a:lnTo>
                  <a:lnTo>
                    <a:pt x="59694" y="170255"/>
                  </a:lnTo>
                  <a:lnTo>
                    <a:pt x="70318" y="171008"/>
                  </a:lnTo>
                  <a:lnTo>
                    <a:pt x="79848" y="173957"/>
                  </a:lnTo>
                  <a:lnTo>
                    <a:pt x="88648" y="178370"/>
                  </a:lnTo>
                  <a:lnTo>
                    <a:pt x="96962" y="186206"/>
                  </a:lnTo>
                  <a:lnTo>
                    <a:pt x="104951" y="196325"/>
                  </a:lnTo>
                  <a:lnTo>
                    <a:pt x="127887" y="230685"/>
                  </a:lnTo>
                  <a:lnTo>
                    <a:pt x="161306" y="2642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Freeform 229"/>
            <p:cNvSpPr/>
            <p:nvPr/>
          </p:nvSpPr>
          <p:spPr>
            <a:xfrm>
              <a:off x="7826679" y="4139231"/>
              <a:ext cx="134941" cy="287417"/>
            </a:xfrm>
            <a:custGeom>
              <a:avLst/>
              <a:gdLst/>
              <a:ahLst/>
              <a:cxnLst/>
              <a:rect l="0" t="0" r="0" b="0"/>
              <a:pathLst>
                <a:path w="134941" h="287417">
                  <a:moveTo>
                    <a:pt x="124622" y="45162"/>
                  </a:moveTo>
                  <a:lnTo>
                    <a:pt x="118777" y="27625"/>
                  </a:lnTo>
                  <a:lnTo>
                    <a:pt x="114607" y="20012"/>
                  </a:lnTo>
                  <a:lnTo>
                    <a:pt x="109381" y="12490"/>
                  </a:lnTo>
                  <a:lnTo>
                    <a:pt x="103450" y="5028"/>
                  </a:lnTo>
                  <a:lnTo>
                    <a:pt x="94601" y="1277"/>
                  </a:lnTo>
                  <a:lnTo>
                    <a:pt x="83808" y="0"/>
                  </a:lnTo>
                  <a:lnTo>
                    <a:pt x="71719" y="371"/>
                  </a:lnTo>
                  <a:lnTo>
                    <a:pt x="61213" y="3066"/>
                  </a:lnTo>
                  <a:lnTo>
                    <a:pt x="51761" y="7310"/>
                  </a:lnTo>
                  <a:lnTo>
                    <a:pt x="43014" y="12586"/>
                  </a:lnTo>
                  <a:lnTo>
                    <a:pt x="35958" y="20998"/>
                  </a:lnTo>
                  <a:lnTo>
                    <a:pt x="30031" y="31499"/>
                  </a:lnTo>
                  <a:lnTo>
                    <a:pt x="24856" y="43394"/>
                  </a:lnTo>
                  <a:lnTo>
                    <a:pt x="20183" y="54995"/>
                  </a:lnTo>
                  <a:lnTo>
                    <a:pt x="11727" y="77672"/>
                  </a:lnTo>
                  <a:lnTo>
                    <a:pt x="7759" y="90082"/>
                  </a:lnTo>
                  <a:lnTo>
                    <a:pt x="3891" y="103249"/>
                  </a:lnTo>
                  <a:lnTo>
                    <a:pt x="88" y="116921"/>
                  </a:lnTo>
                  <a:lnTo>
                    <a:pt x="0" y="128483"/>
                  </a:lnTo>
                  <a:lnTo>
                    <a:pt x="2388" y="138638"/>
                  </a:lnTo>
                  <a:lnTo>
                    <a:pt x="6428" y="147855"/>
                  </a:lnTo>
                  <a:lnTo>
                    <a:pt x="12791" y="152776"/>
                  </a:lnTo>
                  <a:lnTo>
                    <a:pt x="20704" y="154834"/>
                  </a:lnTo>
                  <a:lnTo>
                    <a:pt x="29649" y="154981"/>
                  </a:lnTo>
                  <a:lnTo>
                    <a:pt x="39284" y="151409"/>
                  </a:lnTo>
                  <a:lnTo>
                    <a:pt x="49377" y="145358"/>
                  </a:lnTo>
                  <a:lnTo>
                    <a:pt x="59777" y="137652"/>
                  </a:lnTo>
                  <a:lnTo>
                    <a:pt x="67933" y="127622"/>
                  </a:lnTo>
                  <a:lnTo>
                    <a:pt x="74595" y="116041"/>
                  </a:lnTo>
                  <a:lnTo>
                    <a:pt x="80259" y="103426"/>
                  </a:lnTo>
                  <a:lnTo>
                    <a:pt x="93077" y="76359"/>
                  </a:lnTo>
                  <a:lnTo>
                    <a:pt x="99922" y="62289"/>
                  </a:lnTo>
                  <a:lnTo>
                    <a:pt x="105708" y="49239"/>
                  </a:lnTo>
                  <a:lnTo>
                    <a:pt x="110789" y="36869"/>
                  </a:lnTo>
                  <a:lnTo>
                    <a:pt x="115400" y="24951"/>
                  </a:lnTo>
                  <a:lnTo>
                    <a:pt x="119697" y="20676"/>
                  </a:lnTo>
                  <a:lnTo>
                    <a:pt x="123786" y="21497"/>
                  </a:lnTo>
                  <a:lnTo>
                    <a:pt x="127736" y="25715"/>
                  </a:lnTo>
                  <a:lnTo>
                    <a:pt x="130368" y="33420"/>
                  </a:lnTo>
                  <a:lnTo>
                    <a:pt x="132123" y="43452"/>
                  </a:lnTo>
                  <a:lnTo>
                    <a:pt x="133293" y="55033"/>
                  </a:lnTo>
                  <a:lnTo>
                    <a:pt x="134073" y="70095"/>
                  </a:lnTo>
                  <a:lnTo>
                    <a:pt x="134940" y="106407"/>
                  </a:lnTo>
                  <a:lnTo>
                    <a:pt x="133948" y="126367"/>
                  </a:lnTo>
                  <a:lnTo>
                    <a:pt x="132063" y="147016"/>
                  </a:lnTo>
                  <a:lnTo>
                    <a:pt x="129582" y="168122"/>
                  </a:lnTo>
                  <a:lnTo>
                    <a:pt x="127929" y="188311"/>
                  </a:lnTo>
                  <a:lnTo>
                    <a:pt x="126826" y="207888"/>
                  </a:lnTo>
                  <a:lnTo>
                    <a:pt x="124622" y="2874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 230"/>
            <p:cNvSpPr/>
            <p:nvPr/>
          </p:nvSpPr>
          <p:spPr>
            <a:xfrm>
              <a:off x="7356677" y="4096300"/>
              <a:ext cx="55058" cy="3160319"/>
            </a:xfrm>
            <a:custGeom>
              <a:avLst/>
              <a:gdLst/>
              <a:ahLst/>
              <a:cxnLst/>
              <a:rect l="0" t="0" r="0" b="0"/>
              <a:pathLst>
                <a:path w="55058" h="3160319">
                  <a:moveTo>
                    <a:pt x="0" y="0"/>
                  </a:moveTo>
                  <a:lnTo>
                    <a:pt x="0" y="142248"/>
                  </a:lnTo>
                  <a:lnTo>
                    <a:pt x="1224" y="170689"/>
                  </a:lnTo>
                  <a:lnTo>
                    <a:pt x="3262" y="199438"/>
                  </a:lnTo>
                  <a:lnTo>
                    <a:pt x="5845" y="228393"/>
                  </a:lnTo>
                  <a:lnTo>
                    <a:pt x="7567" y="258707"/>
                  </a:lnTo>
                  <a:lnTo>
                    <a:pt x="9480" y="321753"/>
                  </a:lnTo>
                  <a:lnTo>
                    <a:pt x="10877" y="523602"/>
                  </a:lnTo>
                  <a:lnTo>
                    <a:pt x="12145" y="560735"/>
                  </a:lnTo>
                  <a:lnTo>
                    <a:pt x="18552" y="676074"/>
                  </a:lnTo>
                  <a:lnTo>
                    <a:pt x="20480" y="751136"/>
                  </a:lnTo>
                  <a:lnTo>
                    <a:pt x="22218" y="789505"/>
                  </a:lnTo>
                  <a:lnTo>
                    <a:pt x="29286" y="906584"/>
                  </a:lnTo>
                  <a:lnTo>
                    <a:pt x="31368" y="982053"/>
                  </a:lnTo>
                  <a:lnTo>
                    <a:pt x="32540" y="1099173"/>
                  </a:lnTo>
                  <a:lnTo>
                    <a:pt x="33929" y="1138986"/>
                  </a:lnTo>
                  <a:lnTo>
                    <a:pt x="40505" y="1258098"/>
                  </a:lnTo>
                  <a:lnTo>
                    <a:pt x="42472" y="1334043"/>
                  </a:lnTo>
                  <a:lnTo>
                    <a:pt x="44046" y="2128764"/>
                  </a:lnTo>
                  <a:lnTo>
                    <a:pt x="45269" y="2165515"/>
                  </a:lnTo>
                  <a:lnTo>
                    <a:pt x="47309" y="2202251"/>
                  </a:lnTo>
                  <a:lnTo>
                    <a:pt x="49891" y="2238977"/>
                  </a:lnTo>
                  <a:lnTo>
                    <a:pt x="51614" y="2274472"/>
                  </a:lnTo>
                  <a:lnTo>
                    <a:pt x="53527" y="2343275"/>
                  </a:lnTo>
                  <a:lnTo>
                    <a:pt x="54968" y="2556572"/>
                  </a:lnTo>
                  <a:lnTo>
                    <a:pt x="55057" y="2915870"/>
                  </a:lnTo>
                  <a:lnTo>
                    <a:pt x="53834" y="2938624"/>
                  </a:lnTo>
                  <a:lnTo>
                    <a:pt x="51795" y="2961135"/>
                  </a:lnTo>
                  <a:lnTo>
                    <a:pt x="49212" y="2983483"/>
                  </a:lnTo>
                  <a:lnTo>
                    <a:pt x="47490" y="3004499"/>
                  </a:lnTo>
                  <a:lnTo>
                    <a:pt x="46342" y="3024628"/>
                  </a:lnTo>
                  <a:lnTo>
                    <a:pt x="44727" y="3078922"/>
                  </a:lnTo>
                  <a:lnTo>
                    <a:pt x="44046" y="316031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8" name="Group 247"/>
          <p:cNvGrpSpPr/>
          <p:nvPr/>
        </p:nvGrpSpPr>
        <p:grpSpPr>
          <a:xfrm>
            <a:off x="4923121" y="4653586"/>
            <a:ext cx="2929077" cy="532860"/>
            <a:chOff x="4923121" y="4653586"/>
            <a:chExt cx="2929077" cy="532860"/>
          </a:xfrm>
        </p:grpSpPr>
        <p:sp>
          <p:nvSpPr>
            <p:cNvPr id="233" name="Freeform 232"/>
            <p:cNvSpPr/>
            <p:nvPr/>
          </p:nvSpPr>
          <p:spPr>
            <a:xfrm>
              <a:off x="4923121" y="5043294"/>
              <a:ext cx="77082" cy="11013"/>
            </a:xfrm>
            <a:custGeom>
              <a:avLst/>
              <a:gdLst/>
              <a:ahLst/>
              <a:cxnLst/>
              <a:rect l="0" t="0" r="0" b="0"/>
              <a:pathLst>
                <a:path w="77082" h="11013">
                  <a:moveTo>
                    <a:pt x="0" y="0"/>
                  </a:moveTo>
                  <a:lnTo>
                    <a:pt x="23383" y="0"/>
                  </a:lnTo>
                  <a:lnTo>
                    <a:pt x="33942" y="1224"/>
                  </a:lnTo>
                  <a:lnTo>
                    <a:pt x="44651" y="3263"/>
                  </a:lnTo>
                  <a:lnTo>
                    <a:pt x="77081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 233"/>
            <p:cNvSpPr/>
            <p:nvPr/>
          </p:nvSpPr>
          <p:spPr>
            <a:xfrm>
              <a:off x="5179816" y="4971379"/>
              <a:ext cx="112785" cy="215067"/>
            </a:xfrm>
            <a:custGeom>
              <a:avLst/>
              <a:gdLst/>
              <a:ahLst/>
              <a:cxnLst/>
              <a:rect l="0" t="0" r="0" b="0"/>
              <a:pathLst>
                <a:path w="112785" h="215067">
                  <a:moveTo>
                    <a:pt x="84664" y="5846"/>
                  </a:moveTo>
                  <a:lnTo>
                    <a:pt x="61281" y="5846"/>
                  </a:lnTo>
                  <a:lnTo>
                    <a:pt x="50723" y="4623"/>
                  </a:lnTo>
                  <a:lnTo>
                    <a:pt x="40014" y="2583"/>
                  </a:lnTo>
                  <a:lnTo>
                    <a:pt x="29204" y="0"/>
                  </a:lnTo>
                  <a:lnTo>
                    <a:pt x="20773" y="3172"/>
                  </a:lnTo>
                  <a:lnTo>
                    <a:pt x="13930" y="10181"/>
                  </a:lnTo>
                  <a:lnTo>
                    <a:pt x="8144" y="19748"/>
                  </a:lnTo>
                  <a:lnTo>
                    <a:pt x="4286" y="31019"/>
                  </a:lnTo>
                  <a:lnTo>
                    <a:pt x="1715" y="43428"/>
                  </a:lnTo>
                  <a:lnTo>
                    <a:pt x="0" y="56594"/>
                  </a:lnTo>
                  <a:lnTo>
                    <a:pt x="81" y="69042"/>
                  </a:lnTo>
                  <a:lnTo>
                    <a:pt x="1358" y="81011"/>
                  </a:lnTo>
                  <a:lnTo>
                    <a:pt x="3433" y="92661"/>
                  </a:lnTo>
                  <a:lnTo>
                    <a:pt x="7263" y="97981"/>
                  </a:lnTo>
                  <a:lnTo>
                    <a:pt x="12264" y="99081"/>
                  </a:lnTo>
                  <a:lnTo>
                    <a:pt x="18045" y="97367"/>
                  </a:lnTo>
                  <a:lnTo>
                    <a:pt x="43718" y="89109"/>
                  </a:lnTo>
                  <a:lnTo>
                    <a:pt x="53696" y="89495"/>
                  </a:lnTo>
                  <a:lnTo>
                    <a:pt x="64019" y="92200"/>
                  </a:lnTo>
                  <a:lnTo>
                    <a:pt x="74571" y="96450"/>
                  </a:lnTo>
                  <a:lnTo>
                    <a:pt x="84053" y="102954"/>
                  </a:lnTo>
                  <a:lnTo>
                    <a:pt x="92821" y="110960"/>
                  </a:lnTo>
                  <a:lnTo>
                    <a:pt x="101113" y="119968"/>
                  </a:lnTo>
                  <a:lnTo>
                    <a:pt x="106642" y="130868"/>
                  </a:lnTo>
                  <a:lnTo>
                    <a:pt x="110327" y="143028"/>
                  </a:lnTo>
                  <a:lnTo>
                    <a:pt x="112784" y="156029"/>
                  </a:lnTo>
                  <a:lnTo>
                    <a:pt x="110752" y="167143"/>
                  </a:lnTo>
                  <a:lnTo>
                    <a:pt x="105726" y="177000"/>
                  </a:lnTo>
                  <a:lnTo>
                    <a:pt x="98706" y="186018"/>
                  </a:lnTo>
                  <a:lnTo>
                    <a:pt x="90355" y="193253"/>
                  </a:lnTo>
                  <a:lnTo>
                    <a:pt x="81117" y="199301"/>
                  </a:lnTo>
                  <a:lnTo>
                    <a:pt x="40618" y="2150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 234"/>
            <p:cNvSpPr/>
            <p:nvPr/>
          </p:nvSpPr>
          <p:spPr>
            <a:xfrm>
              <a:off x="5500390" y="4966213"/>
              <a:ext cx="6345" cy="187198"/>
            </a:xfrm>
            <a:custGeom>
              <a:avLst/>
              <a:gdLst/>
              <a:ahLst/>
              <a:cxnLst/>
              <a:rect l="0" t="0" r="0" b="0"/>
              <a:pathLst>
                <a:path w="6345" h="187198">
                  <a:moveTo>
                    <a:pt x="6344" y="0"/>
                  </a:moveTo>
                  <a:lnTo>
                    <a:pt x="6344" y="67153"/>
                  </a:lnTo>
                  <a:lnTo>
                    <a:pt x="5121" y="82697"/>
                  </a:lnTo>
                  <a:lnTo>
                    <a:pt x="3081" y="97954"/>
                  </a:lnTo>
                  <a:lnTo>
                    <a:pt x="499" y="113019"/>
                  </a:lnTo>
                  <a:lnTo>
                    <a:pt x="0" y="126734"/>
                  </a:lnTo>
                  <a:lnTo>
                    <a:pt x="891" y="139547"/>
                  </a:lnTo>
                  <a:lnTo>
                    <a:pt x="6344" y="1871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 235"/>
            <p:cNvSpPr/>
            <p:nvPr/>
          </p:nvSpPr>
          <p:spPr>
            <a:xfrm>
              <a:off x="5462688" y="5032283"/>
              <a:ext cx="99105" cy="22024"/>
            </a:xfrm>
            <a:custGeom>
              <a:avLst/>
              <a:gdLst/>
              <a:ahLst/>
              <a:cxnLst/>
              <a:rect l="0" t="0" r="0" b="0"/>
              <a:pathLst>
                <a:path w="99105" h="22024">
                  <a:moveTo>
                    <a:pt x="0" y="0"/>
                  </a:moveTo>
                  <a:lnTo>
                    <a:pt x="17537" y="11691"/>
                  </a:lnTo>
                  <a:lnTo>
                    <a:pt x="27597" y="15135"/>
                  </a:lnTo>
                  <a:lnTo>
                    <a:pt x="39197" y="17431"/>
                  </a:lnTo>
                  <a:lnTo>
                    <a:pt x="99104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Freeform 236"/>
            <p:cNvSpPr/>
            <p:nvPr/>
          </p:nvSpPr>
          <p:spPr>
            <a:xfrm>
              <a:off x="5726965" y="4834259"/>
              <a:ext cx="110117" cy="264094"/>
            </a:xfrm>
            <a:custGeom>
              <a:avLst/>
              <a:gdLst/>
              <a:ahLst/>
              <a:cxnLst/>
              <a:rect l="0" t="0" r="0" b="0"/>
              <a:pathLst>
                <a:path w="110117" h="264094">
                  <a:moveTo>
                    <a:pt x="0" y="43862"/>
                  </a:moveTo>
                  <a:lnTo>
                    <a:pt x="5846" y="20479"/>
                  </a:lnTo>
                  <a:lnTo>
                    <a:pt x="11239" y="12368"/>
                  </a:lnTo>
                  <a:lnTo>
                    <a:pt x="18504" y="5737"/>
                  </a:lnTo>
                  <a:lnTo>
                    <a:pt x="27019" y="93"/>
                  </a:lnTo>
                  <a:lnTo>
                    <a:pt x="36365" y="0"/>
                  </a:lnTo>
                  <a:lnTo>
                    <a:pt x="46267" y="3610"/>
                  </a:lnTo>
                  <a:lnTo>
                    <a:pt x="56538" y="9686"/>
                  </a:lnTo>
                  <a:lnTo>
                    <a:pt x="64609" y="18631"/>
                  </a:lnTo>
                  <a:lnTo>
                    <a:pt x="71214" y="29489"/>
                  </a:lnTo>
                  <a:lnTo>
                    <a:pt x="76840" y="41621"/>
                  </a:lnTo>
                  <a:lnTo>
                    <a:pt x="81814" y="53379"/>
                  </a:lnTo>
                  <a:lnTo>
                    <a:pt x="86354" y="64889"/>
                  </a:lnTo>
                  <a:lnTo>
                    <a:pt x="90604" y="76232"/>
                  </a:lnTo>
                  <a:lnTo>
                    <a:pt x="92214" y="89912"/>
                  </a:lnTo>
                  <a:lnTo>
                    <a:pt x="92064" y="105150"/>
                  </a:lnTo>
                  <a:lnTo>
                    <a:pt x="90740" y="121426"/>
                  </a:lnTo>
                  <a:lnTo>
                    <a:pt x="88635" y="137170"/>
                  </a:lnTo>
                  <a:lnTo>
                    <a:pt x="86007" y="152561"/>
                  </a:lnTo>
                  <a:lnTo>
                    <a:pt x="83032" y="167715"/>
                  </a:lnTo>
                  <a:lnTo>
                    <a:pt x="78601" y="182712"/>
                  </a:lnTo>
                  <a:lnTo>
                    <a:pt x="73201" y="197604"/>
                  </a:lnTo>
                  <a:lnTo>
                    <a:pt x="67153" y="212426"/>
                  </a:lnTo>
                  <a:lnTo>
                    <a:pt x="59451" y="223531"/>
                  </a:lnTo>
                  <a:lnTo>
                    <a:pt x="50646" y="232158"/>
                  </a:lnTo>
                  <a:lnTo>
                    <a:pt x="41105" y="239132"/>
                  </a:lnTo>
                  <a:lnTo>
                    <a:pt x="33521" y="238888"/>
                  </a:lnTo>
                  <a:lnTo>
                    <a:pt x="27241" y="233831"/>
                  </a:lnTo>
                  <a:lnTo>
                    <a:pt x="21832" y="225566"/>
                  </a:lnTo>
                  <a:lnTo>
                    <a:pt x="18225" y="215162"/>
                  </a:lnTo>
                  <a:lnTo>
                    <a:pt x="15821" y="203332"/>
                  </a:lnTo>
                  <a:lnTo>
                    <a:pt x="14218" y="190551"/>
                  </a:lnTo>
                  <a:lnTo>
                    <a:pt x="14373" y="178360"/>
                  </a:lnTo>
                  <a:lnTo>
                    <a:pt x="15699" y="166562"/>
                  </a:lnTo>
                  <a:lnTo>
                    <a:pt x="17807" y="155026"/>
                  </a:lnTo>
                  <a:lnTo>
                    <a:pt x="22884" y="146112"/>
                  </a:lnTo>
                  <a:lnTo>
                    <a:pt x="29938" y="138946"/>
                  </a:lnTo>
                  <a:lnTo>
                    <a:pt x="38311" y="132945"/>
                  </a:lnTo>
                  <a:lnTo>
                    <a:pt x="46341" y="132615"/>
                  </a:lnTo>
                  <a:lnTo>
                    <a:pt x="54141" y="136065"/>
                  </a:lnTo>
                  <a:lnTo>
                    <a:pt x="61787" y="142036"/>
                  </a:lnTo>
                  <a:lnTo>
                    <a:pt x="68109" y="150911"/>
                  </a:lnTo>
                  <a:lnTo>
                    <a:pt x="73547" y="161721"/>
                  </a:lnTo>
                  <a:lnTo>
                    <a:pt x="78395" y="173822"/>
                  </a:lnTo>
                  <a:lnTo>
                    <a:pt x="82852" y="186783"/>
                  </a:lnTo>
                  <a:lnTo>
                    <a:pt x="87046" y="200318"/>
                  </a:lnTo>
                  <a:lnTo>
                    <a:pt x="110116" y="2640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Freeform 237"/>
            <p:cNvSpPr/>
            <p:nvPr/>
          </p:nvSpPr>
          <p:spPr>
            <a:xfrm>
              <a:off x="5925173" y="4845086"/>
              <a:ext cx="95256" cy="244808"/>
            </a:xfrm>
            <a:custGeom>
              <a:avLst/>
              <a:gdLst/>
              <a:ahLst/>
              <a:cxnLst/>
              <a:rect l="0" t="0" r="0" b="0"/>
              <a:pathLst>
                <a:path w="95256" h="244808">
                  <a:moveTo>
                    <a:pt x="11012" y="0"/>
                  </a:moveTo>
                  <a:lnTo>
                    <a:pt x="16858" y="23383"/>
                  </a:lnTo>
                  <a:lnTo>
                    <a:pt x="21027" y="33941"/>
                  </a:lnTo>
                  <a:lnTo>
                    <a:pt x="26253" y="44651"/>
                  </a:lnTo>
                  <a:lnTo>
                    <a:pt x="32184" y="55461"/>
                  </a:lnTo>
                  <a:lnTo>
                    <a:pt x="38586" y="66338"/>
                  </a:lnTo>
                  <a:lnTo>
                    <a:pt x="52224" y="88212"/>
                  </a:lnTo>
                  <a:lnTo>
                    <a:pt x="58062" y="99184"/>
                  </a:lnTo>
                  <a:lnTo>
                    <a:pt x="63179" y="110169"/>
                  </a:lnTo>
                  <a:lnTo>
                    <a:pt x="67813" y="121163"/>
                  </a:lnTo>
                  <a:lnTo>
                    <a:pt x="72126" y="132163"/>
                  </a:lnTo>
                  <a:lnTo>
                    <a:pt x="80181" y="154173"/>
                  </a:lnTo>
                  <a:lnTo>
                    <a:pt x="91594" y="187200"/>
                  </a:lnTo>
                  <a:lnTo>
                    <a:pt x="92874" y="198211"/>
                  </a:lnTo>
                  <a:lnTo>
                    <a:pt x="92504" y="209221"/>
                  </a:lnTo>
                  <a:lnTo>
                    <a:pt x="91033" y="220233"/>
                  </a:lnTo>
                  <a:lnTo>
                    <a:pt x="86383" y="228797"/>
                  </a:lnTo>
                  <a:lnTo>
                    <a:pt x="79612" y="235730"/>
                  </a:lnTo>
                  <a:lnTo>
                    <a:pt x="71428" y="241575"/>
                  </a:lnTo>
                  <a:lnTo>
                    <a:pt x="62301" y="244249"/>
                  </a:lnTo>
                  <a:lnTo>
                    <a:pt x="52545" y="244807"/>
                  </a:lnTo>
                  <a:lnTo>
                    <a:pt x="42372" y="243956"/>
                  </a:lnTo>
                  <a:lnTo>
                    <a:pt x="35589" y="237272"/>
                  </a:lnTo>
                  <a:lnTo>
                    <a:pt x="31067" y="226698"/>
                  </a:lnTo>
                  <a:lnTo>
                    <a:pt x="28053" y="213531"/>
                  </a:lnTo>
                  <a:lnTo>
                    <a:pt x="28490" y="201082"/>
                  </a:lnTo>
                  <a:lnTo>
                    <a:pt x="31228" y="189113"/>
                  </a:lnTo>
                  <a:lnTo>
                    <a:pt x="35501" y="177462"/>
                  </a:lnTo>
                  <a:lnTo>
                    <a:pt x="40797" y="164802"/>
                  </a:lnTo>
                  <a:lnTo>
                    <a:pt x="46774" y="151467"/>
                  </a:lnTo>
                  <a:lnTo>
                    <a:pt x="53206" y="137683"/>
                  </a:lnTo>
                  <a:lnTo>
                    <a:pt x="58717" y="123600"/>
                  </a:lnTo>
                  <a:lnTo>
                    <a:pt x="63615" y="109317"/>
                  </a:lnTo>
                  <a:lnTo>
                    <a:pt x="68104" y="94902"/>
                  </a:lnTo>
                  <a:lnTo>
                    <a:pt x="73543" y="81620"/>
                  </a:lnTo>
                  <a:lnTo>
                    <a:pt x="79617" y="69096"/>
                  </a:lnTo>
                  <a:lnTo>
                    <a:pt x="86113" y="57076"/>
                  </a:lnTo>
                  <a:lnTo>
                    <a:pt x="90443" y="44168"/>
                  </a:lnTo>
                  <a:lnTo>
                    <a:pt x="93330" y="30669"/>
                  </a:lnTo>
                  <a:lnTo>
                    <a:pt x="95255" y="16775"/>
                  </a:lnTo>
                  <a:lnTo>
                    <a:pt x="91644" y="8737"/>
                  </a:lnTo>
                  <a:lnTo>
                    <a:pt x="84343" y="4601"/>
                  </a:lnTo>
                  <a:lnTo>
                    <a:pt x="74581" y="3068"/>
                  </a:lnTo>
                  <a:lnTo>
                    <a:pt x="64403" y="4492"/>
                  </a:lnTo>
                  <a:lnTo>
                    <a:pt x="53948" y="7889"/>
                  </a:lnTo>
                  <a:lnTo>
                    <a:pt x="43306" y="12600"/>
                  </a:lnTo>
                  <a:lnTo>
                    <a:pt x="33765" y="18188"/>
                  </a:lnTo>
                  <a:lnTo>
                    <a:pt x="24957" y="24361"/>
                  </a:lnTo>
                  <a:lnTo>
                    <a:pt x="0" y="440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Freeform 238"/>
            <p:cNvSpPr/>
            <p:nvPr/>
          </p:nvSpPr>
          <p:spPr>
            <a:xfrm>
              <a:off x="6244509" y="4878121"/>
              <a:ext cx="11012" cy="154163"/>
            </a:xfrm>
            <a:custGeom>
              <a:avLst/>
              <a:gdLst/>
              <a:ahLst/>
              <a:cxnLst/>
              <a:rect l="0" t="0" r="0" b="0"/>
              <a:pathLst>
                <a:path w="11012" h="154163">
                  <a:moveTo>
                    <a:pt x="11011" y="0"/>
                  </a:moveTo>
                  <a:lnTo>
                    <a:pt x="5166" y="29228"/>
                  </a:lnTo>
                  <a:lnTo>
                    <a:pt x="3444" y="43956"/>
                  </a:lnTo>
                  <a:lnTo>
                    <a:pt x="2296" y="59891"/>
                  </a:lnTo>
                  <a:lnTo>
                    <a:pt x="1531" y="76633"/>
                  </a:lnTo>
                  <a:lnTo>
                    <a:pt x="2244" y="91464"/>
                  </a:lnTo>
                  <a:lnTo>
                    <a:pt x="3943" y="105022"/>
                  </a:lnTo>
                  <a:lnTo>
                    <a:pt x="0" y="1541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Freeform 239"/>
            <p:cNvSpPr/>
            <p:nvPr/>
          </p:nvSpPr>
          <p:spPr>
            <a:xfrm>
              <a:off x="6211474" y="4933179"/>
              <a:ext cx="99106" cy="11012"/>
            </a:xfrm>
            <a:custGeom>
              <a:avLst/>
              <a:gdLst/>
              <a:ahLst/>
              <a:cxnLst/>
              <a:rect l="0" t="0" r="0" b="0"/>
              <a:pathLst>
                <a:path w="99106" h="11012">
                  <a:moveTo>
                    <a:pt x="0" y="11011"/>
                  </a:moveTo>
                  <a:lnTo>
                    <a:pt x="23383" y="11011"/>
                  </a:lnTo>
                  <a:lnTo>
                    <a:pt x="33941" y="9788"/>
                  </a:lnTo>
                  <a:lnTo>
                    <a:pt x="44651" y="7748"/>
                  </a:lnTo>
                  <a:lnTo>
                    <a:pt x="9910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Freeform 240"/>
            <p:cNvSpPr/>
            <p:nvPr/>
          </p:nvSpPr>
          <p:spPr>
            <a:xfrm>
              <a:off x="6475752" y="4770297"/>
              <a:ext cx="115911" cy="276150"/>
            </a:xfrm>
            <a:custGeom>
              <a:avLst/>
              <a:gdLst/>
              <a:ahLst/>
              <a:cxnLst/>
              <a:rect l="0" t="0" r="0" b="0"/>
              <a:pathLst>
                <a:path w="115911" h="276150">
                  <a:moveTo>
                    <a:pt x="0" y="74789"/>
                  </a:moveTo>
                  <a:lnTo>
                    <a:pt x="5845" y="57252"/>
                  </a:lnTo>
                  <a:lnTo>
                    <a:pt x="11238" y="48416"/>
                  </a:lnTo>
                  <a:lnTo>
                    <a:pt x="18503" y="38855"/>
                  </a:lnTo>
                  <a:lnTo>
                    <a:pt x="27017" y="28810"/>
                  </a:lnTo>
                  <a:lnTo>
                    <a:pt x="35141" y="19666"/>
                  </a:lnTo>
                  <a:lnTo>
                    <a:pt x="50692" y="2981"/>
                  </a:lnTo>
                  <a:lnTo>
                    <a:pt x="59488" y="0"/>
                  </a:lnTo>
                  <a:lnTo>
                    <a:pt x="69023" y="460"/>
                  </a:lnTo>
                  <a:lnTo>
                    <a:pt x="79050" y="3213"/>
                  </a:lnTo>
                  <a:lnTo>
                    <a:pt x="85735" y="11166"/>
                  </a:lnTo>
                  <a:lnTo>
                    <a:pt x="90191" y="22586"/>
                  </a:lnTo>
                  <a:lnTo>
                    <a:pt x="93162" y="36316"/>
                  </a:lnTo>
                  <a:lnTo>
                    <a:pt x="92695" y="50364"/>
                  </a:lnTo>
                  <a:lnTo>
                    <a:pt x="89937" y="64623"/>
                  </a:lnTo>
                  <a:lnTo>
                    <a:pt x="81571" y="92294"/>
                  </a:lnTo>
                  <a:lnTo>
                    <a:pt x="73775" y="116827"/>
                  </a:lnTo>
                  <a:lnTo>
                    <a:pt x="68759" y="127285"/>
                  </a:lnTo>
                  <a:lnTo>
                    <a:pt x="62969" y="136703"/>
                  </a:lnTo>
                  <a:lnTo>
                    <a:pt x="56661" y="145429"/>
                  </a:lnTo>
                  <a:lnTo>
                    <a:pt x="53679" y="147576"/>
                  </a:lnTo>
                  <a:lnTo>
                    <a:pt x="52915" y="145337"/>
                  </a:lnTo>
                  <a:lnTo>
                    <a:pt x="53629" y="140174"/>
                  </a:lnTo>
                  <a:lnTo>
                    <a:pt x="57776" y="137955"/>
                  </a:lnTo>
                  <a:lnTo>
                    <a:pt x="64210" y="137699"/>
                  </a:lnTo>
                  <a:lnTo>
                    <a:pt x="72170" y="138752"/>
                  </a:lnTo>
                  <a:lnTo>
                    <a:pt x="81148" y="141902"/>
                  </a:lnTo>
                  <a:lnTo>
                    <a:pt x="90804" y="146448"/>
                  </a:lnTo>
                  <a:lnTo>
                    <a:pt x="100912" y="151926"/>
                  </a:lnTo>
                  <a:lnTo>
                    <a:pt x="107650" y="161695"/>
                  </a:lnTo>
                  <a:lnTo>
                    <a:pt x="112142" y="174326"/>
                  </a:lnTo>
                  <a:lnTo>
                    <a:pt x="115137" y="188864"/>
                  </a:lnTo>
                  <a:lnTo>
                    <a:pt x="115910" y="202226"/>
                  </a:lnTo>
                  <a:lnTo>
                    <a:pt x="115203" y="214805"/>
                  </a:lnTo>
                  <a:lnTo>
                    <a:pt x="113507" y="226861"/>
                  </a:lnTo>
                  <a:lnTo>
                    <a:pt x="109929" y="237346"/>
                  </a:lnTo>
                  <a:lnTo>
                    <a:pt x="105097" y="246783"/>
                  </a:lnTo>
                  <a:lnTo>
                    <a:pt x="99428" y="255521"/>
                  </a:lnTo>
                  <a:lnTo>
                    <a:pt x="91979" y="262570"/>
                  </a:lnTo>
                  <a:lnTo>
                    <a:pt x="83342" y="268493"/>
                  </a:lnTo>
                  <a:lnTo>
                    <a:pt x="73914" y="273665"/>
                  </a:lnTo>
                  <a:lnTo>
                    <a:pt x="62734" y="275889"/>
                  </a:lnTo>
                  <a:lnTo>
                    <a:pt x="50387" y="276149"/>
                  </a:lnTo>
                  <a:lnTo>
                    <a:pt x="11011" y="2729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Freeform 241"/>
            <p:cNvSpPr/>
            <p:nvPr/>
          </p:nvSpPr>
          <p:spPr>
            <a:xfrm>
              <a:off x="6718006" y="4813582"/>
              <a:ext cx="176186" cy="240725"/>
            </a:xfrm>
            <a:custGeom>
              <a:avLst/>
              <a:gdLst/>
              <a:ahLst/>
              <a:cxnLst/>
              <a:rect l="0" t="0" r="0" b="0"/>
              <a:pathLst>
                <a:path w="176186" h="240725">
                  <a:moveTo>
                    <a:pt x="0" y="9481"/>
                  </a:moveTo>
                  <a:lnTo>
                    <a:pt x="23383" y="3635"/>
                  </a:lnTo>
                  <a:lnTo>
                    <a:pt x="35165" y="1913"/>
                  </a:lnTo>
                  <a:lnTo>
                    <a:pt x="47914" y="765"/>
                  </a:lnTo>
                  <a:lnTo>
                    <a:pt x="61307" y="0"/>
                  </a:lnTo>
                  <a:lnTo>
                    <a:pt x="73906" y="714"/>
                  </a:lnTo>
                  <a:lnTo>
                    <a:pt x="85976" y="2413"/>
                  </a:lnTo>
                  <a:lnTo>
                    <a:pt x="97693" y="4769"/>
                  </a:lnTo>
                  <a:lnTo>
                    <a:pt x="106728" y="10010"/>
                  </a:lnTo>
                  <a:lnTo>
                    <a:pt x="113975" y="17175"/>
                  </a:lnTo>
                  <a:lnTo>
                    <a:pt x="120030" y="25622"/>
                  </a:lnTo>
                  <a:lnTo>
                    <a:pt x="122843" y="37371"/>
                  </a:lnTo>
                  <a:lnTo>
                    <a:pt x="123495" y="51321"/>
                  </a:lnTo>
                  <a:lnTo>
                    <a:pt x="122705" y="66738"/>
                  </a:lnTo>
                  <a:lnTo>
                    <a:pt x="120956" y="80687"/>
                  </a:lnTo>
                  <a:lnTo>
                    <a:pt x="118565" y="93657"/>
                  </a:lnTo>
                  <a:lnTo>
                    <a:pt x="115749" y="105974"/>
                  </a:lnTo>
                  <a:lnTo>
                    <a:pt x="111424" y="116632"/>
                  </a:lnTo>
                  <a:lnTo>
                    <a:pt x="106094" y="126185"/>
                  </a:lnTo>
                  <a:lnTo>
                    <a:pt x="79957" y="164944"/>
                  </a:lnTo>
                  <a:lnTo>
                    <a:pt x="72881" y="174299"/>
                  </a:lnTo>
                  <a:lnTo>
                    <a:pt x="65717" y="182982"/>
                  </a:lnTo>
                  <a:lnTo>
                    <a:pt x="58493" y="191217"/>
                  </a:lnTo>
                  <a:lnTo>
                    <a:pt x="51231" y="199155"/>
                  </a:lnTo>
                  <a:lnTo>
                    <a:pt x="36635" y="214500"/>
                  </a:lnTo>
                  <a:lnTo>
                    <a:pt x="36659" y="219571"/>
                  </a:lnTo>
                  <a:lnTo>
                    <a:pt x="41569" y="222952"/>
                  </a:lnTo>
                  <a:lnTo>
                    <a:pt x="49735" y="225205"/>
                  </a:lnTo>
                  <a:lnTo>
                    <a:pt x="60074" y="226708"/>
                  </a:lnTo>
                  <a:lnTo>
                    <a:pt x="71860" y="227709"/>
                  </a:lnTo>
                  <a:lnTo>
                    <a:pt x="84612" y="228377"/>
                  </a:lnTo>
                  <a:lnTo>
                    <a:pt x="96784" y="230046"/>
                  </a:lnTo>
                  <a:lnTo>
                    <a:pt x="108569" y="232382"/>
                  </a:lnTo>
                  <a:lnTo>
                    <a:pt x="176185" y="2407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Freeform 242"/>
            <p:cNvSpPr/>
            <p:nvPr/>
          </p:nvSpPr>
          <p:spPr>
            <a:xfrm>
              <a:off x="6751041" y="4911156"/>
              <a:ext cx="121128" cy="22024"/>
            </a:xfrm>
            <a:custGeom>
              <a:avLst/>
              <a:gdLst/>
              <a:ahLst/>
              <a:cxnLst/>
              <a:rect l="0" t="0" r="0" b="0"/>
              <a:pathLst>
                <a:path w="121128" h="22024">
                  <a:moveTo>
                    <a:pt x="0" y="22023"/>
                  </a:moveTo>
                  <a:lnTo>
                    <a:pt x="45979" y="6696"/>
                  </a:lnTo>
                  <a:lnTo>
                    <a:pt x="57570" y="4464"/>
                  </a:lnTo>
                  <a:lnTo>
                    <a:pt x="70191" y="2976"/>
                  </a:lnTo>
                  <a:lnTo>
                    <a:pt x="12112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Freeform 243"/>
            <p:cNvSpPr/>
            <p:nvPr/>
          </p:nvSpPr>
          <p:spPr>
            <a:xfrm>
              <a:off x="7323642" y="4801040"/>
              <a:ext cx="77082" cy="1"/>
            </a:xfrm>
            <a:custGeom>
              <a:avLst/>
              <a:gdLst/>
              <a:ahLst/>
              <a:cxnLst/>
              <a:rect l="0" t="0" r="0" b="0"/>
              <a:pathLst>
                <a:path w="77082" h="1">
                  <a:moveTo>
                    <a:pt x="0" y="0"/>
                  </a:moveTo>
                  <a:lnTo>
                    <a:pt x="7708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Freeform 244"/>
            <p:cNvSpPr/>
            <p:nvPr/>
          </p:nvSpPr>
          <p:spPr>
            <a:xfrm>
              <a:off x="7334653" y="4878121"/>
              <a:ext cx="99105" cy="22024"/>
            </a:xfrm>
            <a:custGeom>
              <a:avLst/>
              <a:gdLst/>
              <a:ahLst/>
              <a:cxnLst/>
              <a:rect l="0" t="0" r="0" b="0"/>
              <a:pathLst>
                <a:path w="99105" h="22024">
                  <a:moveTo>
                    <a:pt x="0" y="22023"/>
                  </a:moveTo>
                  <a:lnTo>
                    <a:pt x="17537" y="16177"/>
                  </a:lnTo>
                  <a:lnTo>
                    <a:pt x="27597" y="13232"/>
                  </a:lnTo>
                  <a:lnTo>
                    <a:pt x="39198" y="10045"/>
                  </a:lnTo>
                  <a:lnTo>
                    <a:pt x="9910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Freeform 245"/>
            <p:cNvSpPr/>
            <p:nvPr/>
          </p:nvSpPr>
          <p:spPr>
            <a:xfrm>
              <a:off x="7542962" y="4700139"/>
              <a:ext cx="144062" cy="255064"/>
            </a:xfrm>
            <a:custGeom>
              <a:avLst/>
              <a:gdLst/>
              <a:ahLst/>
              <a:cxnLst/>
              <a:rect l="0" t="0" r="0" b="0"/>
              <a:pathLst>
                <a:path w="144062" h="255064">
                  <a:moveTo>
                    <a:pt x="911" y="34832"/>
                  </a:moveTo>
                  <a:lnTo>
                    <a:pt x="12603" y="23140"/>
                  </a:lnTo>
                  <a:lnTo>
                    <a:pt x="20941" y="17249"/>
                  </a:lnTo>
                  <a:lnTo>
                    <a:pt x="31394" y="10875"/>
                  </a:lnTo>
                  <a:lnTo>
                    <a:pt x="43256" y="4178"/>
                  </a:lnTo>
                  <a:lnTo>
                    <a:pt x="56058" y="938"/>
                  </a:lnTo>
                  <a:lnTo>
                    <a:pt x="69488" y="0"/>
                  </a:lnTo>
                  <a:lnTo>
                    <a:pt x="83334" y="600"/>
                  </a:lnTo>
                  <a:lnTo>
                    <a:pt x="93788" y="4669"/>
                  </a:lnTo>
                  <a:lnTo>
                    <a:pt x="101982" y="11053"/>
                  </a:lnTo>
                  <a:lnTo>
                    <a:pt x="108667" y="18979"/>
                  </a:lnTo>
                  <a:lnTo>
                    <a:pt x="114348" y="30381"/>
                  </a:lnTo>
                  <a:lnTo>
                    <a:pt x="119358" y="44100"/>
                  </a:lnTo>
                  <a:lnTo>
                    <a:pt x="123922" y="59363"/>
                  </a:lnTo>
                  <a:lnTo>
                    <a:pt x="125741" y="74432"/>
                  </a:lnTo>
                  <a:lnTo>
                    <a:pt x="125731" y="89373"/>
                  </a:lnTo>
                  <a:lnTo>
                    <a:pt x="124500" y="104227"/>
                  </a:lnTo>
                  <a:lnTo>
                    <a:pt x="122456" y="119024"/>
                  </a:lnTo>
                  <a:lnTo>
                    <a:pt x="119870" y="133782"/>
                  </a:lnTo>
                  <a:lnTo>
                    <a:pt x="116922" y="148516"/>
                  </a:lnTo>
                  <a:lnTo>
                    <a:pt x="112510" y="163232"/>
                  </a:lnTo>
                  <a:lnTo>
                    <a:pt x="107122" y="177936"/>
                  </a:lnTo>
                  <a:lnTo>
                    <a:pt x="101083" y="192634"/>
                  </a:lnTo>
                  <a:lnTo>
                    <a:pt x="94609" y="204879"/>
                  </a:lnTo>
                  <a:lnTo>
                    <a:pt x="87847" y="215490"/>
                  </a:lnTo>
                  <a:lnTo>
                    <a:pt x="80892" y="225010"/>
                  </a:lnTo>
                  <a:lnTo>
                    <a:pt x="72584" y="232581"/>
                  </a:lnTo>
                  <a:lnTo>
                    <a:pt x="63375" y="238851"/>
                  </a:lnTo>
                  <a:lnTo>
                    <a:pt x="53565" y="244255"/>
                  </a:lnTo>
                  <a:lnTo>
                    <a:pt x="43355" y="246634"/>
                  </a:lnTo>
                  <a:lnTo>
                    <a:pt x="32877" y="246997"/>
                  </a:lnTo>
                  <a:lnTo>
                    <a:pt x="22222" y="246015"/>
                  </a:lnTo>
                  <a:lnTo>
                    <a:pt x="13895" y="240467"/>
                  </a:lnTo>
                  <a:lnTo>
                    <a:pt x="7120" y="231873"/>
                  </a:lnTo>
                  <a:lnTo>
                    <a:pt x="1380" y="221250"/>
                  </a:lnTo>
                  <a:lnTo>
                    <a:pt x="0" y="211722"/>
                  </a:lnTo>
                  <a:lnTo>
                    <a:pt x="1527" y="202922"/>
                  </a:lnTo>
                  <a:lnTo>
                    <a:pt x="4992" y="194609"/>
                  </a:lnTo>
                  <a:lnTo>
                    <a:pt x="9749" y="186620"/>
                  </a:lnTo>
                  <a:lnTo>
                    <a:pt x="15368" y="178846"/>
                  </a:lnTo>
                  <a:lnTo>
                    <a:pt x="21561" y="171217"/>
                  </a:lnTo>
                  <a:lnTo>
                    <a:pt x="30583" y="167354"/>
                  </a:lnTo>
                  <a:lnTo>
                    <a:pt x="41492" y="166003"/>
                  </a:lnTo>
                  <a:lnTo>
                    <a:pt x="53658" y="166325"/>
                  </a:lnTo>
                  <a:lnTo>
                    <a:pt x="64217" y="168988"/>
                  </a:lnTo>
                  <a:lnTo>
                    <a:pt x="73703" y="173209"/>
                  </a:lnTo>
                  <a:lnTo>
                    <a:pt x="82474" y="178471"/>
                  </a:lnTo>
                  <a:lnTo>
                    <a:pt x="90768" y="185649"/>
                  </a:lnTo>
                  <a:lnTo>
                    <a:pt x="98745" y="194105"/>
                  </a:lnTo>
                  <a:lnTo>
                    <a:pt x="106509" y="203413"/>
                  </a:lnTo>
                  <a:lnTo>
                    <a:pt x="114133" y="213288"/>
                  </a:lnTo>
                  <a:lnTo>
                    <a:pt x="121662" y="223543"/>
                  </a:lnTo>
                  <a:lnTo>
                    <a:pt x="144061" y="25506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Freeform 246"/>
            <p:cNvSpPr/>
            <p:nvPr/>
          </p:nvSpPr>
          <p:spPr>
            <a:xfrm>
              <a:off x="7745455" y="4653586"/>
              <a:ext cx="106743" cy="235547"/>
            </a:xfrm>
            <a:custGeom>
              <a:avLst/>
              <a:gdLst/>
              <a:ahLst/>
              <a:cxnLst/>
              <a:rect l="0" t="0" r="0" b="0"/>
              <a:pathLst>
                <a:path w="106743" h="235547">
                  <a:moveTo>
                    <a:pt x="95730" y="26327"/>
                  </a:moveTo>
                  <a:lnTo>
                    <a:pt x="84039" y="14636"/>
                  </a:lnTo>
                  <a:lnTo>
                    <a:pt x="76924" y="9968"/>
                  </a:lnTo>
                  <a:lnTo>
                    <a:pt x="68511" y="5633"/>
                  </a:lnTo>
                  <a:lnTo>
                    <a:pt x="59232" y="1519"/>
                  </a:lnTo>
                  <a:lnTo>
                    <a:pt x="49375" y="0"/>
                  </a:lnTo>
                  <a:lnTo>
                    <a:pt x="39133" y="212"/>
                  </a:lnTo>
                  <a:lnTo>
                    <a:pt x="28635" y="1575"/>
                  </a:lnTo>
                  <a:lnTo>
                    <a:pt x="20412" y="7379"/>
                  </a:lnTo>
                  <a:lnTo>
                    <a:pt x="13707" y="16142"/>
                  </a:lnTo>
                  <a:lnTo>
                    <a:pt x="8013" y="26878"/>
                  </a:lnTo>
                  <a:lnTo>
                    <a:pt x="4218" y="40153"/>
                  </a:lnTo>
                  <a:lnTo>
                    <a:pt x="1687" y="55120"/>
                  </a:lnTo>
                  <a:lnTo>
                    <a:pt x="0" y="71216"/>
                  </a:lnTo>
                  <a:lnTo>
                    <a:pt x="1323" y="84394"/>
                  </a:lnTo>
                  <a:lnTo>
                    <a:pt x="4651" y="95626"/>
                  </a:lnTo>
                  <a:lnTo>
                    <a:pt x="9318" y="105561"/>
                  </a:lnTo>
                  <a:lnTo>
                    <a:pt x="14875" y="108514"/>
                  </a:lnTo>
                  <a:lnTo>
                    <a:pt x="21027" y="106812"/>
                  </a:lnTo>
                  <a:lnTo>
                    <a:pt x="27575" y="102007"/>
                  </a:lnTo>
                  <a:lnTo>
                    <a:pt x="34388" y="93909"/>
                  </a:lnTo>
                  <a:lnTo>
                    <a:pt x="41378" y="83617"/>
                  </a:lnTo>
                  <a:lnTo>
                    <a:pt x="48483" y="71861"/>
                  </a:lnTo>
                  <a:lnTo>
                    <a:pt x="54444" y="60354"/>
                  </a:lnTo>
                  <a:lnTo>
                    <a:pt x="59642" y="49012"/>
                  </a:lnTo>
                  <a:lnTo>
                    <a:pt x="64331" y="37779"/>
                  </a:lnTo>
                  <a:lnTo>
                    <a:pt x="69903" y="32738"/>
                  </a:lnTo>
                  <a:lnTo>
                    <a:pt x="76065" y="31825"/>
                  </a:lnTo>
                  <a:lnTo>
                    <a:pt x="82619" y="33663"/>
                  </a:lnTo>
                  <a:lnTo>
                    <a:pt x="86990" y="39782"/>
                  </a:lnTo>
                  <a:lnTo>
                    <a:pt x="89903" y="48756"/>
                  </a:lnTo>
                  <a:lnTo>
                    <a:pt x="91845" y="59632"/>
                  </a:lnTo>
                  <a:lnTo>
                    <a:pt x="93140" y="74224"/>
                  </a:lnTo>
                  <a:lnTo>
                    <a:pt x="94003" y="91293"/>
                  </a:lnTo>
                  <a:lnTo>
                    <a:pt x="94579" y="110013"/>
                  </a:lnTo>
                  <a:lnTo>
                    <a:pt x="96186" y="128611"/>
                  </a:lnTo>
                  <a:lnTo>
                    <a:pt x="98481" y="147127"/>
                  </a:lnTo>
                  <a:lnTo>
                    <a:pt x="106742" y="2355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9" name="Freeform 248"/>
          <p:cNvSpPr/>
          <p:nvPr/>
        </p:nvSpPr>
        <p:spPr>
          <a:xfrm>
            <a:off x="5132341" y="4944190"/>
            <a:ext cx="1013065" cy="77082"/>
          </a:xfrm>
          <a:custGeom>
            <a:avLst/>
            <a:gdLst/>
            <a:ahLst/>
            <a:cxnLst/>
            <a:rect l="0" t="0" r="0" b="0"/>
            <a:pathLst>
              <a:path w="1013065" h="77082">
                <a:moveTo>
                  <a:pt x="0" y="0"/>
                </a:moveTo>
                <a:lnTo>
                  <a:pt x="103539" y="0"/>
                </a:lnTo>
                <a:lnTo>
                  <a:pt x="119190" y="1224"/>
                </a:lnTo>
                <a:lnTo>
                  <a:pt x="135741" y="3263"/>
                </a:lnTo>
                <a:lnTo>
                  <a:pt x="152893" y="5846"/>
                </a:lnTo>
                <a:lnTo>
                  <a:pt x="169222" y="7568"/>
                </a:lnTo>
                <a:lnTo>
                  <a:pt x="200416" y="9482"/>
                </a:lnTo>
                <a:lnTo>
                  <a:pt x="218032" y="11215"/>
                </a:lnTo>
                <a:lnTo>
                  <a:pt x="237118" y="13594"/>
                </a:lnTo>
                <a:lnTo>
                  <a:pt x="257183" y="16404"/>
                </a:lnTo>
                <a:lnTo>
                  <a:pt x="295791" y="22788"/>
                </a:lnTo>
                <a:lnTo>
                  <a:pt x="370422" y="36857"/>
                </a:lnTo>
                <a:lnTo>
                  <a:pt x="388875" y="39253"/>
                </a:lnTo>
                <a:lnTo>
                  <a:pt x="407294" y="40851"/>
                </a:lnTo>
                <a:lnTo>
                  <a:pt x="425692" y="41916"/>
                </a:lnTo>
                <a:lnTo>
                  <a:pt x="445298" y="43850"/>
                </a:lnTo>
                <a:lnTo>
                  <a:pt x="465709" y="46362"/>
                </a:lnTo>
                <a:lnTo>
                  <a:pt x="486658" y="49261"/>
                </a:lnTo>
                <a:lnTo>
                  <a:pt x="506741" y="51193"/>
                </a:lnTo>
                <a:lnTo>
                  <a:pt x="526248" y="52482"/>
                </a:lnTo>
                <a:lnTo>
                  <a:pt x="545370" y="53341"/>
                </a:lnTo>
                <a:lnTo>
                  <a:pt x="564235" y="55137"/>
                </a:lnTo>
                <a:lnTo>
                  <a:pt x="582929" y="57558"/>
                </a:lnTo>
                <a:lnTo>
                  <a:pt x="601510" y="60395"/>
                </a:lnTo>
                <a:lnTo>
                  <a:pt x="620014" y="62286"/>
                </a:lnTo>
                <a:lnTo>
                  <a:pt x="638468" y="63548"/>
                </a:lnTo>
                <a:lnTo>
                  <a:pt x="656888" y="64388"/>
                </a:lnTo>
                <a:lnTo>
                  <a:pt x="693668" y="65322"/>
                </a:lnTo>
                <a:lnTo>
                  <a:pt x="944613" y="66068"/>
                </a:lnTo>
                <a:lnTo>
                  <a:pt x="1013064" y="7708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4" name="Group 263"/>
          <p:cNvGrpSpPr/>
          <p:nvPr/>
        </p:nvGrpSpPr>
        <p:grpSpPr>
          <a:xfrm>
            <a:off x="5760000" y="5218619"/>
            <a:ext cx="2155498" cy="680233"/>
            <a:chOff x="5760000" y="5218619"/>
            <a:chExt cx="2155498" cy="680233"/>
          </a:xfrm>
        </p:grpSpPr>
        <p:sp>
          <p:nvSpPr>
            <p:cNvPr id="250" name="Freeform 249"/>
            <p:cNvSpPr/>
            <p:nvPr/>
          </p:nvSpPr>
          <p:spPr>
            <a:xfrm>
              <a:off x="5760000" y="5502623"/>
              <a:ext cx="105837" cy="200651"/>
            </a:xfrm>
            <a:custGeom>
              <a:avLst/>
              <a:gdLst/>
              <a:ahLst/>
              <a:cxnLst/>
              <a:rect l="0" t="0" r="0" b="0"/>
              <a:pathLst>
                <a:path w="105837" h="200651">
                  <a:moveTo>
                    <a:pt x="0" y="14168"/>
                  </a:moveTo>
                  <a:lnTo>
                    <a:pt x="11691" y="2477"/>
                  </a:lnTo>
                  <a:lnTo>
                    <a:pt x="20029" y="257"/>
                  </a:lnTo>
                  <a:lnTo>
                    <a:pt x="30482" y="0"/>
                  </a:lnTo>
                  <a:lnTo>
                    <a:pt x="42345" y="1053"/>
                  </a:lnTo>
                  <a:lnTo>
                    <a:pt x="52700" y="4201"/>
                  </a:lnTo>
                  <a:lnTo>
                    <a:pt x="62050" y="8747"/>
                  </a:lnTo>
                  <a:lnTo>
                    <a:pt x="70731" y="14225"/>
                  </a:lnTo>
                  <a:lnTo>
                    <a:pt x="78965" y="21547"/>
                  </a:lnTo>
                  <a:lnTo>
                    <a:pt x="86902" y="30099"/>
                  </a:lnTo>
                  <a:lnTo>
                    <a:pt x="94640" y="39471"/>
                  </a:lnTo>
                  <a:lnTo>
                    <a:pt x="99799" y="51836"/>
                  </a:lnTo>
                  <a:lnTo>
                    <a:pt x="103238" y="66198"/>
                  </a:lnTo>
                  <a:lnTo>
                    <a:pt x="105531" y="81889"/>
                  </a:lnTo>
                  <a:lnTo>
                    <a:pt x="105836" y="97244"/>
                  </a:lnTo>
                  <a:lnTo>
                    <a:pt x="104816" y="112375"/>
                  </a:lnTo>
                  <a:lnTo>
                    <a:pt x="102912" y="127356"/>
                  </a:lnTo>
                  <a:lnTo>
                    <a:pt x="99196" y="142238"/>
                  </a:lnTo>
                  <a:lnTo>
                    <a:pt x="94271" y="157053"/>
                  </a:lnTo>
                  <a:lnTo>
                    <a:pt x="88541" y="171824"/>
                  </a:lnTo>
                  <a:lnTo>
                    <a:pt x="81051" y="182895"/>
                  </a:lnTo>
                  <a:lnTo>
                    <a:pt x="72386" y="191498"/>
                  </a:lnTo>
                  <a:lnTo>
                    <a:pt x="62940" y="198458"/>
                  </a:lnTo>
                  <a:lnTo>
                    <a:pt x="52971" y="200650"/>
                  </a:lnTo>
                  <a:lnTo>
                    <a:pt x="42655" y="199665"/>
                  </a:lnTo>
                  <a:lnTo>
                    <a:pt x="32108" y="196561"/>
                  </a:lnTo>
                  <a:lnTo>
                    <a:pt x="25075" y="188374"/>
                  </a:lnTo>
                  <a:lnTo>
                    <a:pt x="20387" y="176799"/>
                  </a:lnTo>
                  <a:lnTo>
                    <a:pt x="17262" y="162964"/>
                  </a:lnTo>
                  <a:lnTo>
                    <a:pt x="17626" y="151295"/>
                  </a:lnTo>
                  <a:lnTo>
                    <a:pt x="20315" y="141068"/>
                  </a:lnTo>
                  <a:lnTo>
                    <a:pt x="24555" y="131802"/>
                  </a:lnTo>
                  <a:lnTo>
                    <a:pt x="29829" y="123179"/>
                  </a:lnTo>
                  <a:lnTo>
                    <a:pt x="35792" y="114982"/>
                  </a:lnTo>
                  <a:lnTo>
                    <a:pt x="42214" y="107072"/>
                  </a:lnTo>
                  <a:lnTo>
                    <a:pt x="48942" y="104244"/>
                  </a:lnTo>
                  <a:lnTo>
                    <a:pt x="55875" y="104807"/>
                  </a:lnTo>
                  <a:lnTo>
                    <a:pt x="62944" y="107629"/>
                  </a:lnTo>
                  <a:lnTo>
                    <a:pt x="70103" y="113181"/>
                  </a:lnTo>
                  <a:lnTo>
                    <a:pt x="77323" y="120552"/>
                  </a:lnTo>
                  <a:lnTo>
                    <a:pt x="99104" y="15731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Freeform 250"/>
            <p:cNvSpPr/>
            <p:nvPr/>
          </p:nvSpPr>
          <p:spPr>
            <a:xfrm>
              <a:off x="5947197" y="5458576"/>
              <a:ext cx="117110" cy="267436"/>
            </a:xfrm>
            <a:custGeom>
              <a:avLst/>
              <a:gdLst/>
              <a:ahLst/>
              <a:cxnLst/>
              <a:rect l="0" t="0" r="0" b="0"/>
              <a:pathLst>
                <a:path w="117110" h="267436">
                  <a:moveTo>
                    <a:pt x="0" y="14169"/>
                  </a:moveTo>
                  <a:lnTo>
                    <a:pt x="11691" y="2478"/>
                  </a:lnTo>
                  <a:lnTo>
                    <a:pt x="20029" y="257"/>
                  </a:lnTo>
                  <a:lnTo>
                    <a:pt x="30482" y="0"/>
                  </a:lnTo>
                  <a:lnTo>
                    <a:pt x="42344" y="1053"/>
                  </a:lnTo>
                  <a:lnTo>
                    <a:pt x="52700" y="4202"/>
                  </a:lnTo>
                  <a:lnTo>
                    <a:pt x="62050" y="8748"/>
                  </a:lnTo>
                  <a:lnTo>
                    <a:pt x="70731" y="14225"/>
                  </a:lnTo>
                  <a:lnTo>
                    <a:pt x="76518" y="23995"/>
                  </a:lnTo>
                  <a:lnTo>
                    <a:pt x="80376" y="36625"/>
                  </a:lnTo>
                  <a:lnTo>
                    <a:pt x="82948" y="51163"/>
                  </a:lnTo>
                  <a:lnTo>
                    <a:pt x="82216" y="64526"/>
                  </a:lnTo>
                  <a:lnTo>
                    <a:pt x="79280" y="77104"/>
                  </a:lnTo>
                  <a:lnTo>
                    <a:pt x="74877" y="89160"/>
                  </a:lnTo>
                  <a:lnTo>
                    <a:pt x="75612" y="98422"/>
                  </a:lnTo>
                  <a:lnTo>
                    <a:pt x="79772" y="105820"/>
                  </a:lnTo>
                  <a:lnTo>
                    <a:pt x="86216" y="111975"/>
                  </a:lnTo>
                  <a:lnTo>
                    <a:pt x="92959" y="119749"/>
                  </a:lnTo>
                  <a:lnTo>
                    <a:pt x="99902" y="128602"/>
                  </a:lnTo>
                  <a:lnTo>
                    <a:pt x="106977" y="138175"/>
                  </a:lnTo>
                  <a:lnTo>
                    <a:pt x="111694" y="149450"/>
                  </a:lnTo>
                  <a:lnTo>
                    <a:pt x="114838" y="161861"/>
                  </a:lnTo>
                  <a:lnTo>
                    <a:pt x="116934" y="175030"/>
                  </a:lnTo>
                  <a:lnTo>
                    <a:pt x="117109" y="187479"/>
                  </a:lnTo>
                  <a:lnTo>
                    <a:pt x="116001" y="199449"/>
                  </a:lnTo>
                  <a:lnTo>
                    <a:pt x="114039" y="211100"/>
                  </a:lnTo>
                  <a:lnTo>
                    <a:pt x="110284" y="221313"/>
                  </a:lnTo>
                  <a:lnTo>
                    <a:pt x="105334" y="230570"/>
                  </a:lnTo>
                  <a:lnTo>
                    <a:pt x="99587" y="239188"/>
                  </a:lnTo>
                  <a:lnTo>
                    <a:pt x="92085" y="246157"/>
                  </a:lnTo>
                  <a:lnTo>
                    <a:pt x="83413" y="252026"/>
                  </a:lnTo>
                  <a:lnTo>
                    <a:pt x="22023" y="2674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Freeform 251"/>
            <p:cNvSpPr/>
            <p:nvPr/>
          </p:nvSpPr>
          <p:spPr>
            <a:xfrm>
              <a:off x="6255520" y="5494768"/>
              <a:ext cx="22024" cy="154163"/>
            </a:xfrm>
            <a:custGeom>
              <a:avLst/>
              <a:gdLst/>
              <a:ahLst/>
              <a:cxnLst/>
              <a:rect l="0" t="0" r="0" b="0"/>
              <a:pathLst>
                <a:path w="22024" h="154163">
                  <a:moveTo>
                    <a:pt x="0" y="0"/>
                  </a:moveTo>
                  <a:lnTo>
                    <a:pt x="5846" y="17537"/>
                  </a:lnTo>
                  <a:lnTo>
                    <a:pt x="7568" y="28821"/>
                  </a:lnTo>
                  <a:lnTo>
                    <a:pt x="8716" y="42461"/>
                  </a:lnTo>
                  <a:lnTo>
                    <a:pt x="9481" y="57672"/>
                  </a:lnTo>
                  <a:lnTo>
                    <a:pt x="10332" y="87623"/>
                  </a:lnTo>
                  <a:lnTo>
                    <a:pt x="22023" y="1541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Freeform 252"/>
            <p:cNvSpPr/>
            <p:nvPr/>
          </p:nvSpPr>
          <p:spPr>
            <a:xfrm>
              <a:off x="6200463" y="5571849"/>
              <a:ext cx="99105" cy="11013"/>
            </a:xfrm>
            <a:custGeom>
              <a:avLst/>
              <a:gdLst/>
              <a:ahLst/>
              <a:cxnLst/>
              <a:rect l="0" t="0" r="0" b="0"/>
              <a:pathLst>
                <a:path w="99105" h="11013">
                  <a:moveTo>
                    <a:pt x="0" y="0"/>
                  </a:moveTo>
                  <a:lnTo>
                    <a:pt x="23382" y="0"/>
                  </a:lnTo>
                  <a:lnTo>
                    <a:pt x="33941" y="1224"/>
                  </a:lnTo>
                  <a:lnTo>
                    <a:pt x="44650" y="3263"/>
                  </a:lnTo>
                  <a:lnTo>
                    <a:pt x="99104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Freeform 253"/>
            <p:cNvSpPr/>
            <p:nvPr/>
          </p:nvSpPr>
          <p:spPr>
            <a:xfrm>
              <a:off x="6442717" y="5444378"/>
              <a:ext cx="173213" cy="239976"/>
            </a:xfrm>
            <a:custGeom>
              <a:avLst/>
              <a:gdLst/>
              <a:ahLst/>
              <a:cxnLst/>
              <a:rect l="0" t="0" r="0" b="0"/>
              <a:pathLst>
                <a:path w="173213" h="239976">
                  <a:moveTo>
                    <a:pt x="0" y="6344"/>
                  </a:moveTo>
                  <a:lnTo>
                    <a:pt x="17537" y="498"/>
                  </a:lnTo>
                  <a:lnTo>
                    <a:pt x="27597" y="0"/>
                  </a:lnTo>
                  <a:lnTo>
                    <a:pt x="39198" y="891"/>
                  </a:lnTo>
                  <a:lnTo>
                    <a:pt x="51826" y="2709"/>
                  </a:lnTo>
                  <a:lnTo>
                    <a:pt x="62691" y="6367"/>
                  </a:lnTo>
                  <a:lnTo>
                    <a:pt x="72382" y="11254"/>
                  </a:lnTo>
                  <a:lnTo>
                    <a:pt x="81289" y="16958"/>
                  </a:lnTo>
                  <a:lnTo>
                    <a:pt x="87227" y="26879"/>
                  </a:lnTo>
                  <a:lnTo>
                    <a:pt x="91187" y="39610"/>
                  </a:lnTo>
                  <a:lnTo>
                    <a:pt x="93825" y="54215"/>
                  </a:lnTo>
                  <a:lnTo>
                    <a:pt x="94362" y="67622"/>
                  </a:lnTo>
                  <a:lnTo>
                    <a:pt x="93495" y="80231"/>
                  </a:lnTo>
                  <a:lnTo>
                    <a:pt x="91694" y="92307"/>
                  </a:lnTo>
                  <a:lnTo>
                    <a:pt x="86823" y="101581"/>
                  </a:lnTo>
                  <a:lnTo>
                    <a:pt x="79905" y="108988"/>
                  </a:lnTo>
                  <a:lnTo>
                    <a:pt x="71623" y="115149"/>
                  </a:lnTo>
                  <a:lnTo>
                    <a:pt x="68548" y="116810"/>
                  </a:lnTo>
                  <a:lnTo>
                    <a:pt x="68946" y="115469"/>
                  </a:lnTo>
                  <a:lnTo>
                    <a:pt x="71658" y="112129"/>
                  </a:lnTo>
                  <a:lnTo>
                    <a:pt x="77136" y="108678"/>
                  </a:lnTo>
                  <a:lnTo>
                    <a:pt x="84459" y="105154"/>
                  </a:lnTo>
                  <a:lnTo>
                    <a:pt x="93011" y="101582"/>
                  </a:lnTo>
                  <a:lnTo>
                    <a:pt x="102383" y="100424"/>
                  </a:lnTo>
                  <a:lnTo>
                    <a:pt x="112302" y="100875"/>
                  </a:lnTo>
                  <a:lnTo>
                    <a:pt x="122584" y="102400"/>
                  </a:lnTo>
                  <a:lnTo>
                    <a:pt x="131887" y="105863"/>
                  </a:lnTo>
                  <a:lnTo>
                    <a:pt x="140536" y="110618"/>
                  </a:lnTo>
                  <a:lnTo>
                    <a:pt x="148748" y="116236"/>
                  </a:lnTo>
                  <a:lnTo>
                    <a:pt x="155447" y="123652"/>
                  </a:lnTo>
                  <a:lnTo>
                    <a:pt x="161137" y="132266"/>
                  </a:lnTo>
                  <a:lnTo>
                    <a:pt x="166153" y="141679"/>
                  </a:lnTo>
                  <a:lnTo>
                    <a:pt x="169497" y="152849"/>
                  </a:lnTo>
                  <a:lnTo>
                    <a:pt x="171726" y="165190"/>
                  </a:lnTo>
                  <a:lnTo>
                    <a:pt x="173212" y="178310"/>
                  </a:lnTo>
                  <a:lnTo>
                    <a:pt x="171756" y="190728"/>
                  </a:lnTo>
                  <a:lnTo>
                    <a:pt x="168338" y="202677"/>
                  </a:lnTo>
                  <a:lnTo>
                    <a:pt x="163613" y="214314"/>
                  </a:lnTo>
                  <a:lnTo>
                    <a:pt x="156792" y="223295"/>
                  </a:lnTo>
                  <a:lnTo>
                    <a:pt x="148574" y="230506"/>
                  </a:lnTo>
                  <a:lnTo>
                    <a:pt x="139425" y="236537"/>
                  </a:lnTo>
                  <a:lnTo>
                    <a:pt x="129655" y="239334"/>
                  </a:lnTo>
                  <a:lnTo>
                    <a:pt x="119471" y="239975"/>
                  </a:lnTo>
                  <a:lnTo>
                    <a:pt x="77081" y="23758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Freeform 254"/>
            <p:cNvSpPr/>
            <p:nvPr/>
          </p:nvSpPr>
          <p:spPr>
            <a:xfrm>
              <a:off x="6698097" y="5452253"/>
              <a:ext cx="119014" cy="219698"/>
            </a:xfrm>
            <a:custGeom>
              <a:avLst/>
              <a:gdLst/>
              <a:ahLst/>
              <a:cxnLst/>
              <a:rect l="0" t="0" r="0" b="0"/>
              <a:pathLst>
                <a:path w="119014" h="219698">
                  <a:moveTo>
                    <a:pt x="19909" y="9481"/>
                  </a:moveTo>
                  <a:lnTo>
                    <a:pt x="37446" y="3635"/>
                  </a:lnTo>
                  <a:lnTo>
                    <a:pt x="47506" y="1913"/>
                  </a:lnTo>
                  <a:lnTo>
                    <a:pt x="59106" y="765"/>
                  </a:lnTo>
                  <a:lnTo>
                    <a:pt x="71734" y="0"/>
                  </a:lnTo>
                  <a:lnTo>
                    <a:pt x="82600" y="1936"/>
                  </a:lnTo>
                  <a:lnTo>
                    <a:pt x="92290" y="5675"/>
                  </a:lnTo>
                  <a:lnTo>
                    <a:pt x="101198" y="10614"/>
                  </a:lnTo>
                  <a:lnTo>
                    <a:pt x="104689" y="18801"/>
                  </a:lnTo>
                  <a:lnTo>
                    <a:pt x="104570" y="29153"/>
                  </a:lnTo>
                  <a:lnTo>
                    <a:pt x="102043" y="40948"/>
                  </a:lnTo>
                  <a:lnTo>
                    <a:pt x="97912" y="52482"/>
                  </a:lnTo>
                  <a:lnTo>
                    <a:pt x="92710" y="63842"/>
                  </a:lnTo>
                  <a:lnTo>
                    <a:pt x="86796" y="75085"/>
                  </a:lnTo>
                  <a:lnTo>
                    <a:pt x="81630" y="86252"/>
                  </a:lnTo>
                  <a:lnTo>
                    <a:pt x="76962" y="97367"/>
                  </a:lnTo>
                  <a:lnTo>
                    <a:pt x="72626" y="108447"/>
                  </a:lnTo>
                  <a:lnTo>
                    <a:pt x="67290" y="118281"/>
                  </a:lnTo>
                  <a:lnTo>
                    <a:pt x="61284" y="127284"/>
                  </a:lnTo>
                  <a:lnTo>
                    <a:pt x="54833" y="135733"/>
                  </a:lnTo>
                  <a:lnTo>
                    <a:pt x="49309" y="145036"/>
                  </a:lnTo>
                  <a:lnTo>
                    <a:pt x="44403" y="154909"/>
                  </a:lnTo>
                  <a:lnTo>
                    <a:pt x="39909" y="165161"/>
                  </a:lnTo>
                  <a:lnTo>
                    <a:pt x="34465" y="174443"/>
                  </a:lnTo>
                  <a:lnTo>
                    <a:pt x="28390" y="183078"/>
                  </a:lnTo>
                  <a:lnTo>
                    <a:pt x="21892" y="191281"/>
                  </a:lnTo>
                  <a:lnTo>
                    <a:pt x="15114" y="199198"/>
                  </a:lnTo>
                  <a:lnTo>
                    <a:pt x="8148" y="206922"/>
                  </a:lnTo>
                  <a:lnTo>
                    <a:pt x="1057" y="214519"/>
                  </a:lnTo>
                  <a:lnTo>
                    <a:pt x="0" y="218360"/>
                  </a:lnTo>
                  <a:lnTo>
                    <a:pt x="2966" y="219697"/>
                  </a:lnTo>
                  <a:lnTo>
                    <a:pt x="8613" y="219365"/>
                  </a:lnTo>
                  <a:lnTo>
                    <a:pt x="16049" y="217920"/>
                  </a:lnTo>
                  <a:lnTo>
                    <a:pt x="24677" y="215733"/>
                  </a:lnTo>
                  <a:lnTo>
                    <a:pt x="34099" y="213052"/>
                  </a:lnTo>
                  <a:lnTo>
                    <a:pt x="45275" y="211264"/>
                  </a:lnTo>
                  <a:lnTo>
                    <a:pt x="57619" y="210072"/>
                  </a:lnTo>
                  <a:lnTo>
                    <a:pt x="119013" y="2076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Freeform 255"/>
            <p:cNvSpPr/>
            <p:nvPr/>
          </p:nvSpPr>
          <p:spPr>
            <a:xfrm>
              <a:off x="6718006" y="5560838"/>
              <a:ext cx="121128" cy="11012"/>
            </a:xfrm>
            <a:custGeom>
              <a:avLst/>
              <a:gdLst/>
              <a:ahLst/>
              <a:cxnLst/>
              <a:rect l="0" t="0" r="0" b="0"/>
              <a:pathLst>
                <a:path w="121128" h="11012">
                  <a:moveTo>
                    <a:pt x="0" y="11011"/>
                  </a:moveTo>
                  <a:lnTo>
                    <a:pt x="17537" y="5166"/>
                  </a:lnTo>
                  <a:lnTo>
                    <a:pt x="27597" y="3444"/>
                  </a:lnTo>
                  <a:lnTo>
                    <a:pt x="39197" y="2296"/>
                  </a:lnTo>
                  <a:lnTo>
                    <a:pt x="51825" y="1530"/>
                  </a:lnTo>
                  <a:lnTo>
                    <a:pt x="78907" y="680"/>
                  </a:lnTo>
                  <a:lnTo>
                    <a:pt x="12112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Freeform 256"/>
            <p:cNvSpPr/>
            <p:nvPr/>
          </p:nvSpPr>
          <p:spPr>
            <a:xfrm>
              <a:off x="7345665" y="5373641"/>
              <a:ext cx="88093" cy="1"/>
            </a:xfrm>
            <a:custGeom>
              <a:avLst/>
              <a:gdLst/>
              <a:ahLst/>
              <a:cxnLst/>
              <a:rect l="0" t="0" r="0" b="0"/>
              <a:pathLst>
                <a:path w="88093" h="1">
                  <a:moveTo>
                    <a:pt x="0" y="0"/>
                  </a:moveTo>
                  <a:lnTo>
                    <a:pt x="8809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Freeform 257"/>
            <p:cNvSpPr/>
            <p:nvPr/>
          </p:nvSpPr>
          <p:spPr>
            <a:xfrm>
              <a:off x="7334653" y="5428699"/>
              <a:ext cx="88094" cy="11012"/>
            </a:xfrm>
            <a:custGeom>
              <a:avLst/>
              <a:gdLst/>
              <a:ahLst/>
              <a:cxnLst/>
              <a:rect l="0" t="0" r="0" b="0"/>
              <a:pathLst>
                <a:path w="88094" h="11012">
                  <a:moveTo>
                    <a:pt x="0" y="11011"/>
                  </a:moveTo>
                  <a:lnTo>
                    <a:pt x="17537" y="5166"/>
                  </a:lnTo>
                  <a:lnTo>
                    <a:pt x="27597" y="3444"/>
                  </a:lnTo>
                  <a:lnTo>
                    <a:pt x="39198" y="2296"/>
                  </a:lnTo>
                  <a:lnTo>
                    <a:pt x="8809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Freeform 258"/>
            <p:cNvSpPr/>
            <p:nvPr/>
          </p:nvSpPr>
          <p:spPr>
            <a:xfrm>
              <a:off x="7576908" y="5255575"/>
              <a:ext cx="121128" cy="230384"/>
            </a:xfrm>
            <a:custGeom>
              <a:avLst/>
              <a:gdLst/>
              <a:ahLst/>
              <a:cxnLst/>
              <a:rect l="0" t="0" r="0" b="0"/>
              <a:pathLst>
                <a:path w="121128" h="230384">
                  <a:moveTo>
                    <a:pt x="0" y="18962"/>
                  </a:moveTo>
                  <a:lnTo>
                    <a:pt x="11691" y="7271"/>
                  </a:lnTo>
                  <a:lnTo>
                    <a:pt x="20029" y="3827"/>
                  </a:lnTo>
                  <a:lnTo>
                    <a:pt x="30481" y="1531"/>
                  </a:lnTo>
                  <a:lnTo>
                    <a:pt x="42344" y="0"/>
                  </a:lnTo>
                  <a:lnTo>
                    <a:pt x="53923" y="203"/>
                  </a:lnTo>
                  <a:lnTo>
                    <a:pt x="65313" y="1563"/>
                  </a:lnTo>
                  <a:lnTo>
                    <a:pt x="76576" y="3692"/>
                  </a:lnTo>
                  <a:lnTo>
                    <a:pt x="86532" y="8782"/>
                  </a:lnTo>
                  <a:lnTo>
                    <a:pt x="95617" y="15846"/>
                  </a:lnTo>
                  <a:lnTo>
                    <a:pt x="104120" y="24225"/>
                  </a:lnTo>
                  <a:lnTo>
                    <a:pt x="109789" y="35930"/>
                  </a:lnTo>
                  <a:lnTo>
                    <a:pt x="113569" y="49850"/>
                  </a:lnTo>
                  <a:lnTo>
                    <a:pt x="116088" y="65247"/>
                  </a:lnTo>
                  <a:lnTo>
                    <a:pt x="117768" y="81631"/>
                  </a:lnTo>
                  <a:lnTo>
                    <a:pt x="118888" y="98670"/>
                  </a:lnTo>
                  <a:lnTo>
                    <a:pt x="119634" y="116147"/>
                  </a:lnTo>
                  <a:lnTo>
                    <a:pt x="117685" y="132692"/>
                  </a:lnTo>
                  <a:lnTo>
                    <a:pt x="113938" y="148617"/>
                  </a:lnTo>
                  <a:lnTo>
                    <a:pt x="108993" y="164127"/>
                  </a:lnTo>
                  <a:lnTo>
                    <a:pt x="103249" y="178137"/>
                  </a:lnTo>
                  <a:lnTo>
                    <a:pt x="96973" y="191148"/>
                  </a:lnTo>
                  <a:lnTo>
                    <a:pt x="90343" y="203493"/>
                  </a:lnTo>
                  <a:lnTo>
                    <a:pt x="82251" y="212946"/>
                  </a:lnTo>
                  <a:lnTo>
                    <a:pt x="73187" y="220472"/>
                  </a:lnTo>
                  <a:lnTo>
                    <a:pt x="63473" y="226712"/>
                  </a:lnTo>
                  <a:lnTo>
                    <a:pt x="53327" y="229649"/>
                  </a:lnTo>
                  <a:lnTo>
                    <a:pt x="42892" y="230383"/>
                  </a:lnTo>
                  <a:lnTo>
                    <a:pt x="32265" y="229650"/>
                  </a:lnTo>
                  <a:lnTo>
                    <a:pt x="23957" y="224266"/>
                  </a:lnTo>
                  <a:lnTo>
                    <a:pt x="17195" y="215784"/>
                  </a:lnTo>
                  <a:lnTo>
                    <a:pt x="11463" y="205234"/>
                  </a:lnTo>
                  <a:lnTo>
                    <a:pt x="8866" y="194531"/>
                  </a:lnTo>
                  <a:lnTo>
                    <a:pt x="8357" y="183725"/>
                  </a:lnTo>
                  <a:lnTo>
                    <a:pt x="9242" y="172850"/>
                  </a:lnTo>
                  <a:lnTo>
                    <a:pt x="12279" y="161930"/>
                  </a:lnTo>
                  <a:lnTo>
                    <a:pt x="16750" y="150979"/>
                  </a:lnTo>
                  <a:lnTo>
                    <a:pt x="22178" y="140008"/>
                  </a:lnTo>
                  <a:lnTo>
                    <a:pt x="30691" y="132694"/>
                  </a:lnTo>
                  <a:lnTo>
                    <a:pt x="41260" y="127818"/>
                  </a:lnTo>
                  <a:lnTo>
                    <a:pt x="53200" y="124567"/>
                  </a:lnTo>
                  <a:lnTo>
                    <a:pt x="63607" y="126071"/>
                  </a:lnTo>
                  <a:lnTo>
                    <a:pt x="72992" y="130744"/>
                  </a:lnTo>
                  <a:lnTo>
                    <a:pt x="81696" y="137529"/>
                  </a:lnTo>
                  <a:lnTo>
                    <a:pt x="89945" y="145724"/>
                  </a:lnTo>
                  <a:lnTo>
                    <a:pt x="97892" y="154857"/>
                  </a:lnTo>
                  <a:lnTo>
                    <a:pt x="121127" y="1951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Freeform 259"/>
            <p:cNvSpPr/>
            <p:nvPr/>
          </p:nvSpPr>
          <p:spPr>
            <a:xfrm>
              <a:off x="7741380" y="5218619"/>
              <a:ext cx="121830" cy="232104"/>
            </a:xfrm>
            <a:custGeom>
              <a:avLst/>
              <a:gdLst/>
              <a:ahLst/>
              <a:cxnLst/>
              <a:rect l="0" t="0" r="0" b="0"/>
              <a:pathLst>
                <a:path w="121830" h="232104">
                  <a:moveTo>
                    <a:pt x="88793" y="22883"/>
                  </a:moveTo>
                  <a:lnTo>
                    <a:pt x="77102" y="5347"/>
                  </a:lnTo>
                  <a:lnTo>
                    <a:pt x="68764" y="1405"/>
                  </a:lnTo>
                  <a:lnTo>
                    <a:pt x="58312" y="0"/>
                  </a:lnTo>
                  <a:lnTo>
                    <a:pt x="46449" y="286"/>
                  </a:lnTo>
                  <a:lnTo>
                    <a:pt x="36094" y="2925"/>
                  </a:lnTo>
                  <a:lnTo>
                    <a:pt x="26744" y="7131"/>
                  </a:lnTo>
                  <a:lnTo>
                    <a:pt x="18063" y="12382"/>
                  </a:lnTo>
                  <a:lnTo>
                    <a:pt x="11052" y="19553"/>
                  </a:lnTo>
                  <a:lnTo>
                    <a:pt x="5154" y="28004"/>
                  </a:lnTo>
                  <a:lnTo>
                    <a:pt x="0" y="37309"/>
                  </a:lnTo>
                  <a:lnTo>
                    <a:pt x="233" y="44735"/>
                  </a:lnTo>
                  <a:lnTo>
                    <a:pt x="4060" y="50910"/>
                  </a:lnTo>
                  <a:lnTo>
                    <a:pt x="10281" y="56250"/>
                  </a:lnTo>
                  <a:lnTo>
                    <a:pt x="18099" y="57363"/>
                  </a:lnTo>
                  <a:lnTo>
                    <a:pt x="26983" y="55658"/>
                  </a:lnTo>
                  <a:lnTo>
                    <a:pt x="36575" y="52074"/>
                  </a:lnTo>
                  <a:lnTo>
                    <a:pt x="45416" y="47238"/>
                  </a:lnTo>
                  <a:lnTo>
                    <a:pt x="53758" y="41566"/>
                  </a:lnTo>
                  <a:lnTo>
                    <a:pt x="61766" y="35339"/>
                  </a:lnTo>
                  <a:lnTo>
                    <a:pt x="70775" y="32411"/>
                  </a:lnTo>
                  <a:lnTo>
                    <a:pt x="80452" y="31682"/>
                  </a:lnTo>
                  <a:lnTo>
                    <a:pt x="90573" y="32420"/>
                  </a:lnTo>
                  <a:lnTo>
                    <a:pt x="98545" y="37805"/>
                  </a:lnTo>
                  <a:lnTo>
                    <a:pt x="105083" y="46290"/>
                  </a:lnTo>
                  <a:lnTo>
                    <a:pt x="110665" y="56841"/>
                  </a:lnTo>
                  <a:lnTo>
                    <a:pt x="114387" y="69992"/>
                  </a:lnTo>
                  <a:lnTo>
                    <a:pt x="116867" y="84877"/>
                  </a:lnTo>
                  <a:lnTo>
                    <a:pt x="118521" y="100917"/>
                  </a:lnTo>
                  <a:lnTo>
                    <a:pt x="119623" y="116505"/>
                  </a:lnTo>
                  <a:lnTo>
                    <a:pt x="120358" y="131791"/>
                  </a:lnTo>
                  <a:lnTo>
                    <a:pt x="121175" y="161827"/>
                  </a:lnTo>
                  <a:lnTo>
                    <a:pt x="121829" y="2321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Freeform 260"/>
            <p:cNvSpPr/>
            <p:nvPr/>
          </p:nvSpPr>
          <p:spPr>
            <a:xfrm>
              <a:off x="7433757" y="5781069"/>
              <a:ext cx="66071" cy="11012"/>
            </a:xfrm>
            <a:custGeom>
              <a:avLst/>
              <a:gdLst/>
              <a:ahLst/>
              <a:cxnLst/>
              <a:rect l="0" t="0" r="0" b="0"/>
              <a:pathLst>
                <a:path w="66071" h="11012">
                  <a:moveTo>
                    <a:pt x="0" y="11011"/>
                  </a:moveTo>
                  <a:lnTo>
                    <a:pt x="13052" y="7749"/>
                  </a:lnTo>
                  <a:lnTo>
                    <a:pt x="6607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Freeform 261"/>
            <p:cNvSpPr/>
            <p:nvPr/>
          </p:nvSpPr>
          <p:spPr>
            <a:xfrm>
              <a:off x="7631965" y="5703988"/>
              <a:ext cx="110117" cy="194864"/>
            </a:xfrm>
            <a:custGeom>
              <a:avLst/>
              <a:gdLst/>
              <a:ahLst/>
              <a:cxnLst/>
              <a:rect l="0" t="0" r="0" b="0"/>
              <a:pathLst>
                <a:path w="110117" h="194864">
                  <a:moveTo>
                    <a:pt x="0" y="0"/>
                  </a:moveTo>
                  <a:lnTo>
                    <a:pt x="45981" y="15327"/>
                  </a:lnTo>
                  <a:lnTo>
                    <a:pt x="55124" y="21229"/>
                  </a:lnTo>
                  <a:lnTo>
                    <a:pt x="63667" y="28835"/>
                  </a:lnTo>
                  <a:lnTo>
                    <a:pt x="71808" y="37576"/>
                  </a:lnTo>
                  <a:lnTo>
                    <a:pt x="78460" y="48297"/>
                  </a:lnTo>
                  <a:lnTo>
                    <a:pt x="84119" y="60339"/>
                  </a:lnTo>
                  <a:lnTo>
                    <a:pt x="89114" y="73261"/>
                  </a:lnTo>
                  <a:lnTo>
                    <a:pt x="92444" y="87993"/>
                  </a:lnTo>
                  <a:lnTo>
                    <a:pt x="94664" y="103932"/>
                  </a:lnTo>
                  <a:lnTo>
                    <a:pt x="96144" y="120675"/>
                  </a:lnTo>
                  <a:lnTo>
                    <a:pt x="94684" y="135508"/>
                  </a:lnTo>
                  <a:lnTo>
                    <a:pt x="91263" y="149067"/>
                  </a:lnTo>
                  <a:lnTo>
                    <a:pt x="86536" y="161777"/>
                  </a:lnTo>
                  <a:lnTo>
                    <a:pt x="80937" y="172697"/>
                  </a:lnTo>
                  <a:lnTo>
                    <a:pt x="74759" y="182424"/>
                  </a:lnTo>
                  <a:lnTo>
                    <a:pt x="68192" y="191356"/>
                  </a:lnTo>
                  <a:lnTo>
                    <a:pt x="61367" y="194863"/>
                  </a:lnTo>
                  <a:lnTo>
                    <a:pt x="54370" y="194755"/>
                  </a:lnTo>
                  <a:lnTo>
                    <a:pt x="47259" y="192235"/>
                  </a:lnTo>
                  <a:lnTo>
                    <a:pt x="41294" y="185662"/>
                  </a:lnTo>
                  <a:lnTo>
                    <a:pt x="36094" y="176385"/>
                  </a:lnTo>
                  <a:lnTo>
                    <a:pt x="31404" y="165307"/>
                  </a:lnTo>
                  <a:lnTo>
                    <a:pt x="28277" y="153027"/>
                  </a:lnTo>
                  <a:lnTo>
                    <a:pt x="26193" y="139947"/>
                  </a:lnTo>
                  <a:lnTo>
                    <a:pt x="24804" y="126333"/>
                  </a:lnTo>
                  <a:lnTo>
                    <a:pt x="27548" y="116033"/>
                  </a:lnTo>
                  <a:lnTo>
                    <a:pt x="33047" y="107943"/>
                  </a:lnTo>
                  <a:lnTo>
                    <a:pt x="40384" y="101326"/>
                  </a:lnTo>
                  <a:lnTo>
                    <a:pt x="48946" y="99362"/>
                  </a:lnTo>
                  <a:lnTo>
                    <a:pt x="58324" y="100500"/>
                  </a:lnTo>
                  <a:lnTo>
                    <a:pt x="68247" y="103705"/>
                  </a:lnTo>
                  <a:lnTo>
                    <a:pt x="77309" y="109512"/>
                  </a:lnTo>
                  <a:lnTo>
                    <a:pt x="85798" y="117055"/>
                  </a:lnTo>
                  <a:lnTo>
                    <a:pt x="110116" y="1431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Freeform 262"/>
            <p:cNvSpPr/>
            <p:nvPr/>
          </p:nvSpPr>
          <p:spPr>
            <a:xfrm>
              <a:off x="7797139" y="5642586"/>
              <a:ext cx="118359" cy="237588"/>
            </a:xfrm>
            <a:custGeom>
              <a:avLst/>
              <a:gdLst/>
              <a:ahLst/>
              <a:cxnLst/>
              <a:rect l="0" t="0" r="0" b="0"/>
              <a:pathLst>
                <a:path w="118359" h="237588">
                  <a:moveTo>
                    <a:pt x="0" y="6344"/>
                  </a:moveTo>
                  <a:lnTo>
                    <a:pt x="17537" y="499"/>
                  </a:lnTo>
                  <a:lnTo>
                    <a:pt x="26374" y="0"/>
                  </a:lnTo>
                  <a:lnTo>
                    <a:pt x="35935" y="891"/>
                  </a:lnTo>
                  <a:lnTo>
                    <a:pt x="45979" y="2709"/>
                  </a:lnTo>
                  <a:lnTo>
                    <a:pt x="53900" y="7591"/>
                  </a:lnTo>
                  <a:lnTo>
                    <a:pt x="60403" y="14517"/>
                  </a:lnTo>
                  <a:lnTo>
                    <a:pt x="65963" y="22804"/>
                  </a:lnTo>
                  <a:lnTo>
                    <a:pt x="69669" y="33223"/>
                  </a:lnTo>
                  <a:lnTo>
                    <a:pt x="72139" y="45063"/>
                  </a:lnTo>
                  <a:lnTo>
                    <a:pt x="73786" y="57850"/>
                  </a:lnTo>
                  <a:lnTo>
                    <a:pt x="72438" y="68823"/>
                  </a:lnTo>
                  <a:lnTo>
                    <a:pt x="69091" y="78584"/>
                  </a:lnTo>
                  <a:lnTo>
                    <a:pt x="64413" y="87539"/>
                  </a:lnTo>
                  <a:lnTo>
                    <a:pt x="64965" y="94732"/>
                  </a:lnTo>
                  <a:lnTo>
                    <a:pt x="69004" y="100751"/>
                  </a:lnTo>
                  <a:lnTo>
                    <a:pt x="75367" y="105987"/>
                  </a:lnTo>
                  <a:lnTo>
                    <a:pt x="82056" y="111925"/>
                  </a:lnTo>
                  <a:lnTo>
                    <a:pt x="96013" y="125048"/>
                  </a:lnTo>
                  <a:lnTo>
                    <a:pt x="101937" y="133197"/>
                  </a:lnTo>
                  <a:lnTo>
                    <a:pt x="107111" y="142300"/>
                  </a:lnTo>
                  <a:lnTo>
                    <a:pt x="111782" y="152039"/>
                  </a:lnTo>
                  <a:lnTo>
                    <a:pt x="114897" y="163426"/>
                  </a:lnTo>
                  <a:lnTo>
                    <a:pt x="116974" y="175912"/>
                  </a:lnTo>
                  <a:lnTo>
                    <a:pt x="118358" y="189129"/>
                  </a:lnTo>
                  <a:lnTo>
                    <a:pt x="116834" y="200388"/>
                  </a:lnTo>
                  <a:lnTo>
                    <a:pt x="113371" y="210341"/>
                  </a:lnTo>
                  <a:lnTo>
                    <a:pt x="66070" y="23758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1" name="Group 280"/>
          <p:cNvGrpSpPr/>
          <p:nvPr/>
        </p:nvGrpSpPr>
        <p:grpSpPr>
          <a:xfrm>
            <a:off x="5176387" y="5571849"/>
            <a:ext cx="2874019" cy="1475551"/>
            <a:chOff x="5176387" y="5571849"/>
            <a:chExt cx="2874019" cy="1475551"/>
          </a:xfrm>
        </p:grpSpPr>
        <p:sp>
          <p:nvSpPr>
            <p:cNvPr id="265" name="Freeform 264"/>
            <p:cNvSpPr/>
            <p:nvPr/>
          </p:nvSpPr>
          <p:spPr>
            <a:xfrm>
              <a:off x="5451676" y="6045346"/>
              <a:ext cx="66071" cy="1"/>
            </a:xfrm>
            <a:custGeom>
              <a:avLst/>
              <a:gdLst/>
              <a:ahLst/>
              <a:cxnLst/>
              <a:rect l="0" t="0" r="0" b="0"/>
              <a:pathLst>
                <a:path w="66071" h="1">
                  <a:moveTo>
                    <a:pt x="0" y="0"/>
                  </a:moveTo>
                  <a:lnTo>
                    <a:pt x="6607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Freeform 265"/>
            <p:cNvSpPr/>
            <p:nvPr/>
          </p:nvSpPr>
          <p:spPr>
            <a:xfrm>
              <a:off x="5704942" y="5888105"/>
              <a:ext cx="165175" cy="189708"/>
            </a:xfrm>
            <a:custGeom>
              <a:avLst/>
              <a:gdLst/>
              <a:ahLst/>
              <a:cxnLst/>
              <a:rect l="0" t="0" r="0" b="0"/>
              <a:pathLst>
                <a:path w="165175" h="189708">
                  <a:moveTo>
                    <a:pt x="0" y="25103"/>
                  </a:moveTo>
                  <a:lnTo>
                    <a:pt x="11692" y="13411"/>
                  </a:lnTo>
                  <a:lnTo>
                    <a:pt x="18806" y="8744"/>
                  </a:lnTo>
                  <a:lnTo>
                    <a:pt x="27220" y="4408"/>
                  </a:lnTo>
                  <a:lnTo>
                    <a:pt x="36499" y="295"/>
                  </a:lnTo>
                  <a:lnTo>
                    <a:pt x="46356" y="0"/>
                  </a:lnTo>
                  <a:lnTo>
                    <a:pt x="56598" y="2250"/>
                  </a:lnTo>
                  <a:lnTo>
                    <a:pt x="67096" y="6197"/>
                  </a:lnTo>
                  <a:lnTo>
                    <a:pt x="76542" y="11275"/>
                  </a:lnTo>
                  <a:lnTo>
                    <a:pt x="85287" y="17108"/>
                  </a:lnTo>
                  <a:lnTo>
                    <a:pt x="93563" y="23443"/>
                  </a:lnTo>
                  <a:lnTo>
                    <a:pt x="100304" y="32561"/>
                  </a:lnTo>
                  <a:lnTo>
                    <a:pt x="106022" y="43534"/>
                  </a:lnTo>
                  <a:lnTo>
                    <a:pt x="111057" y="55743"/>
                  </a:lnTo>
                  <a:lnTo>
                    <a:pt x="114414" y="69999"/>
                  </a:lnTo>
                  <a:lnTo>
                    <a:pt x="116651" y="85622"/>
                  </a:lnTo>
                  <a:lnTo>
                    <a:pt x="118144" y="102154"/>
                  </a:lnTo>
                  <a:lnTo>
                    <a:pt x="117914" y="118069"/>
                  </a:lnTo>
                  <a:lnTo>
                    <a:pt x="116539" y="133573"/>
                  </a:lnTo>
                  <a:lnTo>
                    <a:pt x="114398" y="148804"/>
                  </a:lnTo>
                  <a:lnTo>
                    <a:pt x="110523" y="161404"/>
                  </a:lnTo>
                  <a:lnTo>
                    <a:pt x="105494" y="172252"/>
                  </a:lnTo>
                  <a:lnTo>
                    <a:pt x="99694" y="181930"/>
                  </a:lnTo>
                  <a:lnTo>
                    <a:pt x="92156" y="187159"/>
                  </a:lnTo>
                  <a:lnTo>
                    <a:pt x="83461" y="189422"/>
                  </a:lnTo>
                  <a:lnTo>
                    <a:pt x="73993" y="189707"/>
                  </a:lnTo>
                  <a:lnTo>
                    <a:pt x="65235" y="187450"/>
                  </a:lnTo>
                  <a:lnTo>
                    <a:pt x="56949" y="183498"/>
                  </a:lnTo>
                  <a:lnTo>
                    <a:pt x="48978" y="178416"/>
                  </a:lnTo>
                  <a:lnTo>
                    <a:pt x="43664" y="168911"/>
                  </a:lnTo>
                  <a:lnTo>
                    <a:pt x="40121" y="156457"/>
                  </a:lnTo>
                  <a:lnTo>
                    <a:pt x="37759" y="142036"/>
                  </a:lnTo>
                  <a:lnTo>
                    <a:pt x="38631" y="129975"/>
                  </a:lnTo>
                  <a:lnTo>
                    <a:pt x="41660" y="119488"/>
                  </a:lnTo>
                  <a:lnTo>
                    <a:pt x="46126" y="110049"/>
                  </a:lnTo>
                  <a:lnTo>
                    <a:pt x="55221" y="103757"/>
                  </a:lnTo>
                  <a:lnTo>
                    <a:pt x="67402" y="99562"/>
                  </a:lnTo>
                  <a:lnTo>
                    <a:pt x="81640" y="96765"/>
                  </a:lnTo>
                  <a:lnTo>
                    <a:pt x="93579" y="98571"/>
                  </a:lnTo>
                  <a:lnTo>
                    <a:pt x="103985" y="103446"/>
                  </a:lnTo>
                  <a:lnTo>
                    <a:pt x="113370" y="110366"/>
                  </a:lnTo>
                  <a:lnTo>
                    <a:pt x="122074" y="117427"/>
                  </a:lnTo>
                  <a:lnTo>
                    <a:pt x="130323" y="124581"/>
                  </a:lnTo>
                  <a:lnTo>
                    <a:pt x="165174" y="16825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Freeform 266"/>
            <p:cNvSpPr/>
            <p:nvPr/>
          </p:nvSpPr>
          <p:spPr>
            <a:xfrm>
              <a:off x="5936185" y="5866004"/>
              <a:ext cx="149617" cy="204752"/>
            </a:xfrm>
            <a:custGeom>
              <a:avLst/>
              <a:gdLst/>
              <a:ahLst/>
              <a:cxnLst/>
              <a:rect l="0" t="0" r="0" b="0"/>
              <a:pathLst>
                <a:path w="149617" h="204752">
                  <a:moveTo>
                    <a:pt x="0" y="14169"/>
                  </a:moveTo>
                  <a:lnTo>
                    <a:pt x="11691" y="2478"/>
                  </a:lnTo>
                  <a:lnTo>
                    <a:pt x="18806" y="257"/>
                  </a:lnTo>
                  <a:lnTo>
                    <a:pt x="27219" y="0"/>
                  </a:lnTo>
                  <a:lnTo>
                    <a:pt x="36499" y="1052"/>
                  </a:lnTo>
                  <a:lnTo>
                    <a:pt x="46356" y="4201"/>
                  </a:lnTo>
                  <a:lnTo>
                    <a:pt x="56598" y="8747"/>
                  </a:lnTo>
                  <a:lnTo>
                    <a:pt x="67096" y="14225"/>
                  </a:lnTo>
                  <a:lnTo>
                    <a:pt x="74095" y="22771"/>
                  </a:lnTo>
                  <a:lnTo>
                    <a:pt x="78761" y="33362"/>
                  </a:lnTo>
                  <a:lnTo>
                    <a:pt x="81871" y="45317"/>
                  </a:lnTo>
                  <a:lnTo>
                    <a:pt x="82722" y="56957"/>
                  </a:lnTo>
                  <a:lnTo>
                    <a:pt x="82065" y="68388"/>
                  </a:lnTo>
                  <a:lnTo>
                    <a:pt x="80404" y="79679"/>
                  </a:lnTo>
                  <a:lnTo>
                    <a:pt x="80520" y="83536"/>
                  </a:lnTo>
                  <a:lnTo>
                    <a:pt x="81820" y="82437"/>
                  </a:lnTo>
                  <a:lnTo>
                    <a:pt x="83911" y="78034"/>
                  </a:lnTo>
                  <a:lnTo>
                    <a:pt x="90199" y="76322"/>
                  </a:lnTo>
                  <a:lnTo>
                    <a:pt x="99285" y="76403"/>
                  </a:lnTo>
                  <a:lnTo>
                    <a:pt x="110237" y="77682"/>
                  </a:lnTo>
                  <a:lnTo>
                    <a:pt x="119984" y="82205"/>
                  </a:lnTo>
                  <a:lnTo>
                    <a:pt x="128930" y="88890"/>
                  </a:lnTo>
                  <a:lnTo>
                    <a:pt x="137341" y="97018"/>
                  </a:lnTo>
                  <a:lnTo>
                    <a:pt x="142948" y="107330"/>
                  </a:lnTo>
                  <a:lnTo>
                    <a:pt x="146686" y="119099"/>
                  </a:lnTo>
                  <a:lnTo>
                    <a:pt x="149178" y="131839"/>
                  </a:lnTo>
                  <a:lnTo>
                    <a:pt x="149616" y="144003"/>
                  </a:lnTo>
                  <a:lnTo>
                    <a:pt x="148684" y="155783"/>
                  </a:lnTo>
                  <a:lnTo>
                    <a:pt x="146840" y="167306"/>
                  </a:lnTo>
                  <a:lnTo>
                    <a:pt x="141940" y="177436"/>
                  </a:lnTo>
                  <a:lnTo>
                    <a:pt x="135002" y="186636"/>
                  </a:lnTo>
                  <a:lnTo>
                    <a:pt x="126707" y="195217"/>
                  </a:lnTo>
                  <a:lnTo>
                    <a:pt x="116283" y="200937"/>
                  </a:lnTo>
                  <a:lnTo>
                    <a:pt x="104439" y="204751"/>
                  </a:lnTo>
                  <a:lnTo>
                    <a:pt x="44046" y="2013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Freeform 267"/>
            <p:cNvSpPr/>
            <p:nvPr/>
          </p:nvSpPr>
          <p:spPr>
            <a:xfrm>
              <a:off x="5176387" y="6078381"/>
              <a:ext cx="2874019" cy="297313"/>
            </a:xfrm>
            <a:custGeom>
              <a:avLst/>
              <a:gdLst/>
              <a:ahLst/>
              <a:cxnLst/>
              <a:rect l="0" t="0" r="0" b="0"/>
              <a:pathLst>
                <a:path w="2874019" h="297313">
                  <a:moveTo>
                    <a:pt x="2874018" y="0"/>
                  </a:moveTo>
                  <a:lnTo>
                    <a:pt x="2850636" y="5846"/>
                  </a:lnTo>
                  <a:lnTo>
                    <a:pt x="2840077" y="10015"/>
                  </a:lnTo>
                  <a:lnTo>
                    <a:pt x="2829367" y="15242"/>
                  </a:lnTo>
                  <a:lnTo>
                    <a:pt x="2818557" y="21173"/>
                  </a:lnTo>
                  <a:lnTo>
                    <a:pt x="2806456" y="26351"/>
                  </a:lnTo>
                  <a:lnTo>
                    <a:pt x="2779960" y="35366"/>
                  </a:lnTo>
                  <a:lnTo>
                    <a:pt x="2713059" y="42332"/>
                  </a:lnTo>
                  <a:lnTo>
                    <a:pt x="2636946" y="43708"/>
                  </a:lnTo>
                  <a:lnTo>
                    <a:pt x="2367137" y="44045"/>
                  </a:lnTo>
                  <a:lnTo>
                    <a:pt x="2287580" y="52762"/>
                  </a:lnTo>
                  <a:lnTo>
                    <a:pt x="2199494" y="54756"/>
                  </a:lnTo>
                  <a:lnTo>
                    <a:pt x="2116312" y="55019"/>
                  </a:lnTo>
                  <a:lnTo>
                    <a:pt x="2025919" y="63768"/>
                  </a:lnTo>
                  <a:lnTo>
                    <a:pt x="1952676" y="65615"/>
                  </a:lnTo>
                  <a:lnTo>
                    <a:pt x="1871731" y="67203"/>
                  </a:lnTo>
                  <a:lnTo>
                    <a:pt x="1795563" y="74767"/>
                  </a:lnTo>
                  <a:lnTo>
                    <a:pt x="1715762" y="76624"/>
                  </a:lnTo>
                  <a:lnTo>
                    <a:pt x="1616135" y="85736"/>
                  </a:lnTo>
                  <a:lnTo>
                    <a:pt x="1535946" y="93473"/>
                  </a:lnTo>
                  <a:lnTo>
                    <a:pt x="1453630" y="99215"/>
                  </a:lnTo>
                  <a:lnTo>
                    <a:pt x="1373928" y="107600"/>
                  </a:lnTo>
                  <a:lnTo>
                    <a:pt x="1293701" y="115464"/>
                  </a:lnTo>
                  <a:lnTo>
                    <a:pt x="1231617" y="125295"/>
                  </a:lnTo>
                  <a:lnTo>
                    <a:pt x="1172575" y="135957"/>
                  </a:lnTo>
                  <a:lnTo>
                    <a:pt x="1070639" y="145466"/>
                  </a:lnTo>
                  <a:lnTo>
                    <a:pt x="989363" y="158290"/>
                  </a:lnTo>
                  <a:lnTo>
                    <a:pt x="930320" y="168979"/>
                  </a:lnTo>
                  <a:lnTo>
                    <a:pt x="833837" y="187214"/>
                  </a:lnTo>
                  <a:lnTo>
                    <a:pt x="759877" y="196037"/>
                  </a:lnTo>
                  <a:lnTo>
                    <a:pt x="707347" y="203411"/>
                  </a:lnTo>
                  <a:lnTo>
                    <a:pt x="653038" y="213345"/>
                  </a:lnTo>
                  <a:lnTo>
                    <a:pt x="619771" y="220433"/>
                  </a:lnTo>
                  <a:lnTo>
                    <a:pt x="570264" y="228040"/>
                  </a:lnTo>
                  <a:lnTo>
                    <a:pt x="504575" y="236456"/>
                  </a:lnTo>
                  <a:lnTo>
                    <a:pt x="474259" y="242940"/>
                  </a:lnTo>
                  <a:lnTo>
                    <a:pt x="429677" y="250207"/>
                  </a:lnTo>
                  <a:lnTo>
                    <a:pt x="370768" y="258507"/>
                  </a:lnTo>
                  <a:lnTo>
                    <a:pt x="286854" y="263138"/>
                  </a:lnTo>
                  <a:lnTo>
                    <a:pt x="208106" y="267315"/>
                  </a:lnTo>
                  <a:lnTo>
                    <a:pt x="128096" y="275462"/>
                  </a:lnTo>
                  <a:lnTo>
                    <a:pt x="81729" y="283769"/>
                  </a:lnTo>
                  <a:lnTo>
                    <a:pt x="66721" y="287060"/>
                  </a:lnTo>
                  <a:lnTo>
                    <a:pt x="0" y="2973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Freeform 268"/>
            <p:cNvSpPr/>
            <p:nvPr/>
          </p:nvSpPr>
          <p:spPr>
            <a:xfrm>
              <a:off x="5693931" y="5571849"/>
              <a:ext cx="330348" cy="682718"/>
            </a:xfrm>
            <a:custGeom>
              <a:avLst/>
              <a:gdLst/>
              <a:ahLst/>
              <a:cxnLst/>
              <a:rect l="0" t="0" r="0" b="0"/>
              <a:pathLst>
                <a:path w="330348" h="682718">
                  <a:moveTo>
                    <a:pt x="330347" y="0"/>
                  </a:moveTo>
                  <a:lnTo>
                    <a:pt x="284367" y="76633"/>
                  </a:lnTo>
                  <a:lnTo>
                    <a:pt x="274000" y="95135"/>
                  </a:lnTo>
                  <a:lnTo>
                    <a:pt x="241872" y="155025"/>
                  </a:lnTo>
                  <a:lnTo>
                    <a:pt x="209107" y="213282"/>
                  </a:lnTo>
                  <a:lnTo>
                    <a:pt x="187146" y="255071"/>
                  </a:lnTo>
                  <a:lnTo>
                    <a:pt x="177375" y="275269"/>
                  </a:lnTo>
                  <a:lnTo>
                    <a:pt x="168414" y="294852"/>
                  </a:lnTo>
                  <a:lnTo>
                    <a:pt x="159993" y="314025"/>
                  </a:lnTo>
                  <a:lnTo>
                    <a:pt x="140848" y="354904"/>
                  </a:lnTo>
                  <a:lnTo>
                    <a:pt x="130603" y="376082"/>
                  </a:lnTo>
                  <a:lnTo>
                    <a:pt x="121327" y="396319"/>
                  </a:lnTo>
                  <a:lnTo>
                    <a:pt x="95357" y="455252"/>
                  </a:lnTo>
                  <a:lnTo>
                    <a:pt x="66182" y="516216"/>
                  </a:lnTo>
                  <a:lnTo>
                    <a:pt x="49398" y="550396"/>
                  </a:lnTo>
                  <a:lnTo>
                    <a:pt x="42720" y="566362"/>
                  </a:lnTo>
                  <a:lnTo>
                    <a:pt x="37044" y="581900"/>
                  </a:lnTo>
                  <a:lnTo>
                    <a:pt x="23211" y="623889"/>
                  </a:lnTo>
                  <a:lnTo>
                    <a:pt x="0" y="6827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Freeform 269"/>
            <p:cNvSpPr/>
            <p:nvPr/>
          </p:nvSpPr>
          <p:spPr>
            <a:xfrm>
              <a:off x="6409683" y="6237210"/>
              <a:ext cx="123878" cy="261983"/>
            </a:xfrm>
            <a:custGeom>
              <a:avLst/>
              <a:gdLst/>
              <a:ahLst/>
              <a:cxnLst/>
              <a:rect l="0" t="0" r="0" b="0"/>
              <a:pathLst>
                <a:path w="123878" h="261983">
                  <a:moveTo>
                    <a:pt x="0" y="6344"/>
                  </a:moveTo>
                  <a:lnTo>
                    <a:pt x="17537" y="499"/>
                  </a:lnTo>
                  <a:lnTo>
                    <a:pt x="27596" y="0"/>
                  </a:lnTo>
                  <a:lnTo>
                    <a:pt x="39197" y="891"/>
                  </a:lnTo>
                  <a:lnTo>
                    <a:pt x="51824" y="2709"/>
                  </a:lnTo>
                  <a:lnTo>
                    <a:pt x="61466" y="8815"/>
                  </a:lnTo>
                  <a:lnTo>
                    <a:pt x="69118" y="17779"/>
                  </a:lnTo>
                  <a:lnTo>
                    <a:pt x="75443" y="28650"/>
                  </a:lnTo>
                  <a:lnTo>
                    <a:pt x="79659" y="42014"/>
                  </a:lnTo>
                  <a:lnTo>
                    <a:pt x="82470" y="57042"/>
                  </a:lnTo>
                  <a:lnTo>
                    <a:pt x="84344" y="73177"/>
                  </a:lnTo>
                  <a:lnTo>
                    <a:pt x="83146" y="86381"/>
                  </a:lnTo>
                  <a:lnTo>
                    <a:pt x="79901" y="97631"/>
                  </a:lnTo>
                  <a:lnTo>
                    <a:pt x="75290" y="107578"/>
                  </a:lnTo>
                  <a:lnTo>
                    <a:pt x="68546" y="115433"/>
                  </a:lnTo>
                  <a:lnTo>
                    <a:pt x="60379" y="121893"/>
                  </a:lnTo>
                  <a:lnTo>
                    <a:pt x="51264" y="127423"/>
                  </a:lnTo>
                  <a:lnTo>
                    <a:pt x="47635" y="127439"/>
                  </a:lnTo>
                  <a:lnTo>
                    <a:pt x="47661" y="123780"/>
                  </a:lnTo>
                  <a:lnTo>
                    <a:pt x="50126" y="117669"/>
                  </a:lnTo>
                  <a:lnTo>
                    <a:pt x="55440" y="114819"/>
                  </a:lnTo>
                  <a:lnTo>
                    <a:pt x="62654" y="114143"/>
                  </a:lnTo>
                  <a:lnTo>
                    <a:pt x="71133" y="114915"/>
                  </a:lnTo>
                  <a:lnTo>
                    <a:pt x="80456" y="119101"/>
                  </a:lnTo>
                  <a:lnTo>
                    <a:pt x="90343" y="125561"/>
                  </a:lnTo>
                  <a:lnTo>
                    <a:pt x="100604" y="133539"/>
                  </a:lnTo>
                  <a:lnTo>
                    <a:pt x="108668" y="142528"/>
                  </a:lnTo>
                  <a:lnTo>
                    <a:pt x="115268" y="152191"/>
                  </a:lnTo>
                  <a:lnTo>
                    <a:pt x="120892" y="162304"/>
                  </a:lnTo>
                  <a:lnTo>
                    <a:pt x="123417" y="173940"/>
                  </a:lnTo>
                  <a:lnTo>
                    <a:pt x="123877" y="186591"/>
                  </a:lnTo>
                  <a:lnTo>
                    <a:pt x="122960" y="199919"/>
                  </a:lnTo>
                  <a:lnTo>
                    <a:pt x="119902" y="212476"/>
                  </a:lnTo>
                  <a:lnTo>
                    <a:pt x="115416" y="224517"/>
                  </a:lnTo>
                  <a:lnTo>
                    <a:pt x="109979" y="236215"/>
                  </a:lnTo>
                  <a:lnTo>
                    <a:pt x="102683" y="245237"/>
                  </a:lnTo>
                  <a:lnTo>
                    <a:pt x="94149" y="252475"/>
                  </a:lnTo>
                  <a:lnTo>
                    <a:pt x="84789" y="258524"/>
                  </a:lnTo>
                  <a:lnTo>
                    <a:pt x="74878" y="261333"/>
                  </a:lnTo>
                  <a:lnTo>
                    <a:pt x="64601" y="261982"/>
                  </a:lnTo>
                  <a:lnTo>
                    <a:pt x="33034" y="2596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Freeform 270"/>
            <p:cNvSpPr/>
            <p:nvPr/>
          </p:nvSpPr>
          <p:spPr>
            <a:xfrm>
              <a:off x="6629913" y="6333177"/>
              <a:ext cx="110117" cy="197602"/>
            </a:xfrm>
            <a:custGeom>
              <a:avLst/>
              <a:gdLst/>
              <a:ahLst/>
              <a:cxnLst/>
              <a:rect l="0" t="0" r="0" b="0"/>
              <a:pathLst>
                <a:path w="110117" h="197602">
                  <a:moveTo>
                    <a:pt x="0" y="9481"/>
                  </a:moveTo>
                  <a:lnTo>
                    <a:pt x="17537" y="3636"/>
                  </a:lnTo>
                  <a:lnTo>
                    <a:pt x="27597" y="1914"/>
                  </a:lnTo>
                  <a:lnTo>
                    <a:pt x="39198" y="766"/>
                  </a:lnTo>
                  <a:lnTo>
                    <a:pt x="51826" y="0"/>
                  </a:lnTo>
                  <a:lnTo>
                    <a:pt x="62691" y="1937"/>
                  </a:lnTo>
                  <a:lnTo>
                    <a:pt x="72382" y="5676"/>
                  </a:lnTo>
                  <a:lnTo>
                    <a:pt x="81289" y="10615"/>
                  </a:lnTo>
                  <a:lnTo>
                    <a:pt x="88451" y="17578"/>
                  </a:lnTo>
                  <a:lnTo>
                    <a:pt x="94449" y="25891"/>
                  </a:lnTo>
                  <a:lnTo>
                    <a:pt x="99672" y="35103"/>
                  </a:lnTo>
                  <a:lnTo>
                    <a:pt x="101930" y="46139"/>
                  </a:lnTo>
                  <a:lnTo>
                    <a:pt x="102211" y="58390"/>
                  </a:lnTo>
                  <a:lnTo>
                    <a:pt x="101176" y="71451"/>
                  </a:lnTo>
                  <a:lnTo>
                    <a:pt x="98038" y="83829"/>
                  </a:lnTo>
                  <a:lnTo>
                    <a:pt x="93499" y="95753"/>
                  </a:lnTo>
                  <a:lnTo>
                    <a:pt x="88027" y="107371"/>
                  </a:lnTo>
                  <a:lnTo>
                    <a:pt x="81932" y="118788"/>
                  </a:lnTo>
                  <a:lnTo>
                    <a:pt x="75421" y="130069"/>
                  </a:lnTo>
                  <a:lnTo>
                    <a:pt x="68633" y="141261"/>
                  </a:lnTo>
                  <a:lnTo>
                    <a:pt x="61662" y="151169"/>
                  </a:lnTo>
                  <a:lnTo>
                    <a:pt x="54567" y="160221"/>
                  </a:lnTo>
                  <a:lnTo>
                    <a:pt x="47390" y="168703"/>
                  </a:lnTo>
                  <a:lnTo>
                    <a:pt x="40158" y="176804"/>
                  </a:lnTo>
                  <a:lnTo>
                    <a:pt x="25597" y="192331"/>
                  </a:lnTo>
                  <a:lnTo>
                    <a:pt x="24406" y="196228"/>
                  </a:lnTo>
                  <a:lnTo>
                    <a:pt x="27282" y="197601"/>
                  </a:lnTo>
                  <a:lnTo>
                    <a:pt x="32871" y="197294"/>
                  </a:lnTo>
                  <a:lnTo>
                    <a:pt x="52131" y="196952"/>
                  </a:lnTo>
                  <a:lnTo>
                    <a:pt x="110116" y="1966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Freeform 271"/>
            <p:cNvSpPr/>
            <p:nvPr/>
          </p:nvSpPr>
          <p:spPr>
            <a:xfrm>
              <a:off x="6673960" y="6419739"/>
              <a:ext cx="110116" cy="33036"/>
            </a:xfrm>
            <a:custGeom>
              <a:avLst/>
              <a:gdLst/>
              <a:ahLst/>
              <a:cxnLst/>
              <a:rect l="0" t="0" r="0" b="0"/>
              <a:pathLst>
                <a:path w="110116" h="33036">
                  <a:moveTo>
                    <a:pt x="0" y="0"/>
                  </a:moveTo>
                  <a:lnTo>
                    <a:pt x="11691" y="11692"/>
                  </a:lnTo>
                  <a:lnTo>
                    <a:pt x="18805" y="16359"/>
                  </a:lnTo>
                  <a:lnTo>
                    <a:pt x="27219" y="20694"/>
                  </a:lnTo>
                  <a:lnTo>
                    <a:pt x="36498" y="24808"/>
                  </a:lnTo>
                  <a:lnTo>
                    <a:pt x="47579" y="27550"/>
                  </a:lnTo>
                  <a:lnTo>
                    <a:pt x="59859" y="29378"/>
                  </a:lnTo>
                  <a:lnTo>
                    <a:pt x="110115" y="330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Freeform 272"/>
            <p:cNvSpPr/>
            <p:nvPr/>
          </p:nvSpPr>
          <p:spPr>
            <a:xfrm>
              <a:off x="7345665" y="6386705"/>
              <a:ext cx="121128" cy="1"/>
            </a:xfrm>
            <a:custGeom>
              <a:avLst/>
              <a:gdLst/>
              <a:ahLst/>
              <a:cxnLst/>
              <a:rect l="0" t="0" r="0" b="0"/>
              <a:pathLst>
                <a:path w="121128" h="1">
                  <a:moveTo>
                    <a:pt x="0" y="0"/>
                  </a:moveTo>
                  <a:lnTo>
                    <a:pt x="12112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Freeform 273"/>
            <p:cNvSpPr/>
            <p:nvPr/>
          </p:nvSpPr>
          <p:spPr>
            <a:xfrm>
              <a:off x="7367688" y="6463786"/>
              <a:ext cx="110117" cy="11012"/>
            </a:xfrm>
            <a:custGeom>
              <a:avLst/>
              <a:gdLst/>
              <a:ahLst/>
              <a:cxnLst/>
              <a:rect l="0" t="0" r="0" b="0"/>
              <a:pathLst>
                <a:path w="110117" h="11012">
                  <a:moveTo>
                    <a:pt x="0" y="11011"/>
                  </a:moveTo>
                  <a:lnTo>
                    <a:pt x="47913" y="11011"/>
                  </a:lnTo>
                  <a:lnTo>
                    <a:pt x="11011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Freeform 274"/>
            <p:cNvSpPr/>
            <p:nvPr/>
          </p:nvSpPr>
          <p:spPr>
            <a:xfrm>
              <a:off x="7620954" y="6298612"/>
              <a:ext cx="71409" cy="209035"/>
            </a:xfrm>
            <a:custGeom>
              <a:avLst/>
              <a:gdLst/>
              <a:ahLst/>
              <a:cxnLst/>
              <a:rect l="0" t="0" r="0" b="0"/>
              <a:pathLst>
                <a:path w="71409" h="209035">
                  <a:moveTo>
                    <a:pt x="0" y="0"/>
                  </a:moveTo>
                  <a:lnTo>
                    <a:pt x="0" y="76633"/>
                  </a:lnTo>
                  <a:lnTo>
                    <a:pt x="1224" y="93912"/>
                  </a:lnTo>
                  <a:lnTo>
                    <a:pt x="3262" y="111549"/>
                  </a:lnTo>
                  <a:lnTo>
                    <a:pt x="5845" y="129424"/>
                  </a:lnTo>
                  <a:lnTo>
                    <a:pt x="8791" y="145011"/>
                  </a:lnTo>
                  <a:lnTo>
                    <a:pt x="11978" y="159073"/>
                  </a:lnTo>
                  <a:lnTo>
                    <a:pt x="15327" y="172118"/>
                  </a:lnTo>
                  <a:lnTo>
                    <a:pt x="20005" y="183262"/>
                  </a:lnTo>
                  <a:lnTo>
                    <a:pt x="25572" y="193138"/>
                  </a:lnTo>
                  <a:lnTo>
                    <a:pt x="31730" y="202169"/>
                  </a:lnTo>
                  <a:lnTo>
                    <a:pt x="39507" y="206966"/>
                  </a:lnTo>
                  <a:lnTo>
                    <a:pt x="48360" y="208941"/>
                  </a:lnTo>
                  <a:lnTo>
                    <a:pt x="57934" y="209034"/>
                  </a:lnTo>
                  <a:lnTo>
                    <a:pt x="64317" y="204202"/>
                  </a:lnTo>
                  <a:lnTo>
                    <a:pt x="68571" y="196087"/>
                  </a:lnTo>
                  <a:lnTo>
                    <a:pt x="71408" y="185783"/>
                  </a:lnTo>
                  <a:lnTo>
                    <a:pt x="70852" y="175243"/>
                  </a:lnTo>
                  <a:lnTo>
                    <a:pt x="68034" y="164545"/>
                  </a:lnTo>
                  <a:lnTo>
                    <a:pt x="63708" y="153743"/>
                  </a:lnTo>
                  <a:lnTo>
                    <a:pt x="58378" y="148989"/>
                  </a:lnTo>
                  <a:lnTo>
                    <a:pt x="52377" y="148266"/>
                  </a:lnTo>
                  <a:lnTo>
                    <a:pt x="45929" y="150231"/>
                  </a:lnTo>
                  <a:lnTo>
                    <a:pt x="40408" y="155213"/>
                  </a:lnTo>
                  <a:lnTo>
                    <a:pt x="35503" y="162204"/>
                  </a:lnTo>
                  <a:lnTo>
                    <a:pt x="11011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Freeform 275"/>
            <p:cNvSpPr/>
            <p:nvPr/>
          </p:nvSpPr>
          <p:spPr>
            <a:xfrm>
              <a:off x="6354625" y="6606936"/>
              <a:ext cx="385405" cy="32582"/>
            </a:xfrm>
            <a:custGeom>
              <a:avLst/>
              <a:gdLst/>
              <a:ahLst/>
              <a:cxnLst/>
              <a:rect l="0" t="0" r="0" b="0"/>
              <a:pathLst>
                <a:path w="385405" h="32582">
                  <a:moveTo>
                    <a:pt x="0" y="22023"/>
                  </a:moveTo>
                  <a:lnTo>
                    <a:pt x="29228" y="22023"/>
                  </a:lnTo>
                  <a:lnTo>
                    <a:pt x="45179" y="23246"/>
                  </a:lnTo>
                  <a:lnTo>
                    <a:pt x="63154" y="25286"/>
                  </a:lnTo>
                  <a:lnTo>
                    <a:pt x="82478" y="27869"/>
                  </a:lnTo>
                  <a:lnTo>
                    <a:pt x="101478" y="29591"/>
                  </a:lnTo>
                  <a:lnTo>
                    <a:pt x="120263" y="30739"/>
                  </a:lnTo>
                  <a:lnTo>
                    <a:pt x="156224" y="32015"/>
                  </a:lnTo>
                  <a:lnTo>
                    <a:pt x="188520" y="32581"/>
                  </a:lnTo>
                  <a:lnTo>
                    <a:pt x="202761" y="31509"/>
                  </a:lnTo>
                  <a:lnTo>
                    <a:pt x="215925" y="29571"/>
                  </a:lnTo>
                  <a:lnTo>
                    <a:pt x="228372" y="27055"/>
                  </a:lnTo>
                  <a:lnTo>
                    <a:pt x="318594" y="10708"/>
                  </a:lnTo>
                  <a:lnTo>
                    <a:pt x="38540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Freeform 276"/>
            <p:cNvSpPr/>
            <p:nvPr/>
          </p:nvSpPr>
          <p:spPr>
            <a:xfrm>
              <a:off x="6475752" y="6695029"/>
              <a:ext cx="124057" cy="264278"/>
            </a:xfrm>
            <a:custGeom>
              <a:avLst/>
              <a:gdLst/>
              <a:ahLst/>
              <a:cxnLst/>
              <a:rect l="0" t="0" r="0" b="0"/>
              <a:pathLst>
                <a:path w="124057" h="264278">
                  <a:moveTo>
                    <a:pt x="0" y="0"/>
                  </a:moveTo>
                  <a:lnTo>
                    <a:pt x="45980" y="30653"/>
                  </a:lnTo>
                  <a:lnTo>
                    <a:pt x="55123" y="38787"/>
                  </a:lnTo>
                  <a:lnTo>
                    <a:pt x="63665" y="47881"/>
                  </a:lnTo>
                  <a:lnTo>
                    <a:pt x="71808" y="57614"/>
                  </a:lnTo>
                  <a:lnTo>
                    <a:pt x="76012" y="67773"/>
                  </a:lnTo>
                  <a:lnTo>
                    <a:pt x="77592" y="78216"/>
                  </a:lnTo>
                  <a:lnTo>
                    <a:pt x="77421" y="88849"/>
                  </a:lnTo>
                  <a:lnTo>
                    <a:pt x="74861" y="99608"/>
                  </a:lnTo>
                  <a:lnTo>
                    <a:pt x="70707" y="110451"/>
                  </a:lnTo>
                  <a:lnTo>
                    <a:pt x="65490" y="121351"/>
                  </a:lnTo>
                  <a:lnTo>
                    <a:pt x="65683" y="129841"/>
                  </a:lnTo>
                  <a:lnTo>
                    <a:pt x="69482" y="136724"/>
                  </a:lnTo>
                  <a:lnTo>
                    <a:pt x="75685" y="142537"/>
                  </a:lnTo>
                  <a:lnTo>
                    <a:pt x="83491" y="147635"/>
                  </a:lnTo>
                  <a:lnTo>
                    <a:pt x="92366" y="152258"/>
                  </a:lnTo>
                  <a:lnTo>
                    <a:pt x="101953" y="156562"/>
                  </a:lnTo>
                  <a:lnTo>
                    <a:pt x="109568" y="163103"/>
                  </a:lnTo>
                  <a:lnTo>
                    <a:pt x="115868" y="171134"/>
                  </a:lnTo>
                  <a:lnTo>
                    <a:pt x="121291" y="180159"/>
                  </a:lnTo>
                  <a:lnTo>
                    <a:pt x="123684" y="189846"/>
                  </a:lnTo>
                  <a:lnTo>
                    <a:pt x="124056" y="199974"/>
                  </a:lnTo>
                  <a:lnTo>
                    <a:pt x="123080" y="210397"/>
                  </a:lnTo>
                  <a:lnTo>
                    <a:pt x="118758" y="218569"/>
                  </a:lnTo>
                  <a:lnTo>
                    <a:pt x="112207" y="225240"/>
                  </a:lnTo>
                  <a:lnTo>
                    <a:pt x="104168" y="230911"/>
                  </a:lnTo>
                  <a:lnTo>
                    <a:pt x="96363" y="237140"/>
                  </a:lnTo>
                  <a:lnTo>
                    <a:pt x="88712" y="243738"/>
                  </a:lnTo>
                  <a:lnTo>
                    <a:pt x="44046" y="2642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Freeform 277"/>
            <p:cNvSpPr/>
            <p:nvPr/>
          </p:nvSpPr>
          <p:spPr>
            <a:xfrm>
              <a:off x="7609943" y="6673005"/>
              <a:ext cx="275289" cy="33036"/>
            </a:xfrm>
            <a:custGeom>
              <a:avLst/>
              <a:gdLst/>
              <a:ahLst/>
              <a:cxnLst/>
              <a:rect l="0" t="0" r="0" b="0"/>
              <a:pathLst>
                <a:path w="275289" h="33036">
                  <a:moveTo>
                    <a:pt x="0" y="0"/>
                  </a:moveTo>
                  <a:lnTo>
                    <a:pt x="23382" y="5846"/>
                  </a:lnTo>
                  <a:lnTo>
                    <a:pt x="51176" y="11979"/>
                  </a:lnTo>
                  <a:lnTo>
                    <a:pt x="67151" y="15327"/>
                  </a:lnTo>
                  <a:lnTo>
                    <a:pt x="82696" y="17559"/>
                  </a:lnTo>
                  <a:lnTo>
                    <a:pt x="97954" y="19048"/>
                  </a:lnTo>
                  <a:lnTo>
                    <a:pt x="113019" y="20039"/>
                  </a:lnTo>
                  <a:lnTo>
                    <a:pt x="127957" y="20701"/>
                  </a:lnTo>
                  <a:lnTo>
                    <a:pt x="157605" y="21435"/>
                  </a:lnTo>
                  <a:lnTo>
                    <a:pt x="168693" y="20408"/>
                  </a:lnTo>
                  <a:lnTo>
                    <a:pt x="177307" y="18500"/>
                  </a:lnTo>
                  <a:lnTo>
                    <a:pt x="184274" y="16004"/>
                  </a:lnTo>
                  <a:lnTo>
                    <a:pt x="192589" y="15564"/>
                  </a:lnTo>
                  <a:lnTo>
                    <a:pt x="201803" y="16493"/>
                  </a:lnTo>
                  <a:lnTo>
                    <a:pt x="211616" y="18337"/>
                  </a:lnTo>
                  <a:lnTo>
                    <a:pt x="220605" y="20789"/>
                  </a:lnTo>
                  <a:lnTo>
                    <a:pt x="229045" y="23648"/>
                  </a:lnTo>
                  <a:lnTo>
                    <a:pt x="275288" y="330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Freeform 278"/>
            <p:cNvSpPr/>
            <p:nvPr/>
          </p:nvSpPr>
          <p:spPr>
            <a:xfrm>
              <a:off x="7698035" y="6783121"/>
              <a:ext cx="55059" cy="22024"/>
            </a:xfrm>
            <a:custGeom>
              <a:avLst/>
              <a:gdLst/>
              <a:ahLst/>
              <a:cxnLst/>
              <a:rect l="0" t="0" r="0" b="0"/>
              <a:pathLst>
                <a:path w="55059" h="22024">
                  <a:moveTo>
                    <a:pt x="0" y="22023"/>
                  </a:moveTo>
                  <a:lnTo>
                    <a:pt x="6525" y="15498"/>
                  </a:lnTo>
                  <a:lnTo>
                    <a:pt x="5505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Freeform 279"/>
            <p:cNvSpPr/>
            <p:nvPr/>
          </p:nvSpPr>
          <p:spPr>
            <a:xfrm>
              <a:off x="7752413" y="6860202"/>
              <a:ext cx="63854" cy="187198"/>
            </a:xfrm>
            <a:custGeom>
              <a:avLst/>
              <a:gdLst/>
              <a:ahLst/>
              <a:cxnLst/>
              <a:rect l="0" t="0" r="0" b="0"/>
              <a:pathLst>
                <a:path w="63854" h="187198">
                  <a:moveTo>
                    <a:pt x="11692" y="0"/>
                  </a:moveTo>
                  <a:lnTo>
                    <a:pt x="0" y="17537"/>
                  </a:lnTo>
                  <a:lnTo>
                    <a:pt x="1450" y="22703"/>
                  </a:lnTo>
                  <a:lnTo>
                    <a:pt x="7311" y="26146"/>
                  </a:lnTo>
                  <a:lnTo>
                    <a:pt x="16112" y="28443"/>
                  </a:lnTo>
                  <a:lnTo>
                    <a:pt x="24427" y="32420"/>
                  </a:lnTo>
                  <a:lnTo>
                    <a:pt x="32417" y="37519"/>
                  </a:lnTo>
                  <a:lnTo>
                    <a:pt x="40190" y="43365"/>
                  </a:lnTo>
                  <a:lnTo>
                    <a:pt x="46596" y="50933"/>
                  </a:lnTo>
                  <a:lnTo>
                    <a:pt x="52090" y="59650"/>
                  </a:lnTo>
                  <a:lnTo>
                    <a:pt x="56976" y="69130"/>
                  </a:lnTo>
                  <a:lnTo>
                    <a:pt x="60234" y="81569"/>
                  </a:lnTo>
                  <a:lnTo>
                    <a:pt x="62406" y="95978"/>
                  </a:lnTo>
                  <a:lnTo>
                    <a:pt x="63853" y="111703"/>
                  </a:lnTo>
                  <a:lnTo>
                    <a:pt x="61148" y="124632"/>
                  </a:lnTo>
                  <a:lnTo>
                    <a:pt x="55674" y="135699"/>
                  </a:lnTo>
                  <a:lnTo>
                    <a:pt x="48355" y="145524"/>
                  </a:lnTo>
                  <a:lnTo>
                    <a:pt x="41027" y="154520"/>
                  </a:lnTo>
                  <a:lnTo>
                    <a:pt x="33696" y="162966"/>
                  </a:lnTo>
                  <a:lnTo>
                    <a:pt x="680" y="1871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7" name="Group 286"/>
          <p:cNvGrpSpPr/>
          <p:nvPr/>
        </p:nvGrpSpPr>
        <p:grpSpPr>
          <a:xfrm>
            <a:off x="8555912" y="4807748"/>
            <a:ext cx="639696" cy="333732"/>
            <a:chOff x="8555912" y="4807748"/>
            <a:chExt cx="639696" cy="333732"/>
          </a:xfrm>
        </p:grpSpPr>
        <p:sp>
          <p:nvSpPr>
            <p:cNvPr id="282" name="Freeform 281"/>
            <p:cNvSpPr/>
            <p:nvPr/>
          </p:nvSpPr>
          <p:spPr>
            <a:xfrm>
              <a:off x="8555912" y="4807748"/>
              <a:ext cx="188222" cy="333732"/>
            </a:xfrm>
            <a:custGeom>
              <a:avLst/>
              <a:gdLst/>
              <a:ahLst/>
              <a:cxnLst/>
              <a:rect l="0" t="0" r="0" b="0"/>
              <a:pathLst>
                <a:path w="188222" h="333732">
                  <a:moveTo>
                    <a:pt x="12037" y="26327"/>
                  </a:moveTo>
                  <a:lnTo>
                    <a:pt x="35419" y="14635"/>
                  </a:lnTo>
                  <a:lnTo>
                    <a:pt x="47201" y="9968"/>
                  </a:lnTo>
                  <a:lnTo>
                    <a:pt x="59949" y="5633"/>
                  </a:lnTo>
                  <a:lnTo>
                    <a:pt x="73343" y="1519"/>
                  </a:lnTo>
                  <a:lnTo>
                    <a:pt x="85942" y="0"/>
                  </a:lnTo>
                  <a:lnTo>
                    <a:pt x="98012" y="211"/>
                  </a:lnTo>
                  <a:lnTo>
                    <a:pt x="109729" y="1575"/>
                  </a:lnTo>
                  <a:lnTo>
                    <a:pt x="119987" y="4932"/>
                  </a:lnTo>
                  <a:lnTo>
                    <a:pt x="129273" y="9616"/>
                  </a:lnTo>
                  <a:lnTo>
                    <a:pt x="137911" y="15187"/>
                  </a:lnTo>
                  <a:lnTo>
                    <a:pt x="142446" y="23794"/>
                  </a:lnTo>
                  <a:lnTo>
                    <a:pt x="144246" y="34426"/>
                  </a:lnTo>
                  <a:lnTo>
                    <a:pt x="144222" y="46408"/>
                  </a:lnTo>
                  <a:lnTo>
                    <a:pt x="142983" y="58067"/>
                  </a:lnTo>
                  <a:lnTo>
                    <a:pt x="140933" y="69510"/>
                  </a:lnTo>
                  <a:lnTo>
                    <a:pt x="138344" y="80809"/>
                  </a:lnTo>
                  <a:lnTo>
                    <a:pt x="134169" y="93236"/>
                  </a:lnTo>
                  <a:lnTo>
                    <a:pt x="128940" y="106415"/>
                  </a:lnTo>
                  <a:lnTo>
                    <a:pt x="123007" y="120095"/>
                  </a:lnTo>
                  <a:lnTo>
                    <a:pt x="116605" y="132885"/>
                  </a:lnTo>
                  <a:lnTo>
                    <a:pt x="109889" y="145083"/>
                  </a:lnTo>
                  <a:lnTo>
                    <a:pt x="102965" y="156885"/>
                  </a:lnTo>
                  <a:lnTo>
                    <a:pt x="95902" y="169647"/>
                  </a:lnTo>
                  <a:lnTo>
                    <a:pt x="81529" y="196877"/>
                  </a:lnTo>
                  <a:lnTo>
                    <a:pt x="73047" y="209767"/>
                  </a:lnTo>
                  <a:lnTo>
                    <a:pt x="63721" y="222031"/>
                  </a:lnTo>
                  <a:lnTo>
                    <a:pt x="53834" y="233877"/>
                  </a:lnTo>
                  <a:lnTo>
                    <a:pt x="44796" y="245445"/>
                  </a:lnTo>
                  <a:lnTo>
                    <a:pt x="36323" y="256828"/>
                  </a:lnTo>
                  <a:lnTo>
                    <a:pt x="28228" y="268086"/>
                  </a:lnTo>
                  <a:lnTo>
                    <a:pt x="20383" y="278040"/>
                  </a:lnTo>
                  <a:lnTo>
                    <a:pt x="12707" y="287122"/>
                  </a:lnTo>
                  <a:lnTo>
                    <a:pt x="5142" y="295623"/>
                  </a:lnTo>
                  <a:lnTo>
                    <a:pt x="1323" y="304962"/>
                  </a:lnTo>
                  <a:lnTo>
                    <a:pt x="0" y="314858"/>
                  </a:lnTo>
                  <a:lnTo>
                    <a:pt x="341" y="325126"/>
                  </a:lnTo>
                  <a:lnTo>
                    <a:pt x="4240" y="330748"/>
                  </a:lnTo>
                  <a:lnTo>
                    <a:pt x="10509" y="333272"/>
                  </a:lnTo>
                  <a:lnTo>
                    <a:pt x="18359" y="333731"/>
                  </a:lnTo>
                  <a:lnTo>
                    <a:pt x="28487" y="332814"/>
                  </a:lnTo>
                  <a:lnTo>
                    <a:pt x="40132" y="330979"/>
                  </a:lnTo>
                  <a:lnTo>
                    <a:pt x="52790" y="328533"/>
                  </a:lnTo>
                  <a:lnTo>
                    <a:pt x="66122" y="326902"/>
                  </a:lnTo>
                  <a:lnTo>
                    <a:pt x="79905" y="325814"/>
                  </a:lnTo>
                  <a:lnTo>
                    <a:pt x="93987" y="325089"/>
                  </a:lnTo>
                  <a:lnTo>
                    <a:pt x="122685" y="324284"/>
                  </a:lnTo>
                  <a:lnTo>
                    <a:pt x="188221" y="3236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Freeform 282"/>
            <p:cNvSpPr/>
            <p:nvPr/>
          </p:nvSpPr>
          <p:spPr>
            <a:xfrm>
              <a:off x="8600983" y="4959869"/>
              <a:ext cx="77082" cy="6345"/>
            </a:xfrm>
            <a:custGeom>
              <a:avLst/>
              <a:gdLst/>
              <a:ahLst/>
              <a:cxnLst/>
              <a:rect l="0" t="0" r="0" b="0"/>
              <a:pathLst>
                <a:path w="77082" h="6345">
                  <a:moveTo>
                    <a:pt x="0" y="6344"/>
                  </a:moveTo>
                  <a:lnTo>
                    <a:pt x="17537" y="499"/>
                  </a:lnTo>
                  <a:lnTo>
                    <a:pt x="26373" y="0"/>
                  </a:lnTo>
                  <a:lnTo>
                    <a:pt x="35935" y="892"/>
                  </a:lnTo>
                  <a:lnTo>
                    <a:pt x="77081" y="63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Freeform 283"/>
            <p:cNvSpPr/>
            <p:nvPr/>
          </p:nvSpPr>
          <p:spPr>
            <a:xfrm>
              <a:off x="8821214" y="4922167"/>
              <a:ext cx="88094" cy="11013"/>
            </a:xfrm>
            <a:custGeom>
              <a:avLst/>
              <a:gdLst/>
              <a:ahLst/>
              <a:cxnLst/>
              <a:rect l="0" t="0" r="0" b="0"/>
              <a:pathLst>
                <a:path w="88094" h="11013">
                  <a:moveTo>
                    <a:pt x="0" y="11012"/>
                  </a:moveTo>
                  <a:lnTo>
                    <a:pt x="23383" y="5166"/>
                  </a:lnTo>
                  <a:lnTo>
                    <a:pt x="35165" y="3444"/>
                  </a:lnTo>
                  <a:lnTo>
                    <a:pt x="47914" y="2296"/>
                  </a:lnTo>
                  <a:lnTo>
                    <a:pt x="8809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Freeform 284"/>
            <p:cNvSpPr/>
            <p:nvPr/>
          </p:nvSpPr>
          <p:spPr>
            <a:xfrm>
              <a:off x="8821214" y="5010260"/>
              <a:ext cx="77082" cy="1"/>
            </a:xfrm>
            <a:custGeom>
              <a:avLst/>
              <a:gdLst/>
              <a:ahLst/>
              <a:cxnLst/>
              <a:rect l="0" t="0" r="0" b="0"/>
              <a:pathLst>
                <a:path w="77082" h="1">
                  <a:moveTo>
                    <a:pt x="0" y="0"/>
                  </a:moveTo>
                  <a:lnTo>
                    <a:pt x="7708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Freeform 285"/>
            <p:cNvSpPr/>
            <p:nvPr/>
          </p:nvSpPr>
          <p:spPr>
            <a:xfrm>
              <a:off x="9054627" y="4823063"/>
              <a:ext cx="140981" cy="283935"/>
            </a:xfrm>
            <a:custGeom>
              <a:avLst/>
              <a:gdLst/>
              <a:ahLst/>
              <a:cxnLst/>
              <a:rect l="0" t="0" r="0" b="0"/>
              <a:pathLst>
                <a:path w="140981" h="283935">
                  <a:moveTo>
                    <a:pt x="41876" y="0"/>
                  </a:moveTo>
                  <a:lnTo>
                    <a:pt x="11223" y="30653"/>
                  </a:lnTo>
                  <a:lnTo>
                    <a:pt x="10429" y="32671"/>
                  </a:lnTo>
                  <a:lnTo>
                    <a:pt x="13570" y="31569"/>
                  </a:lnTo>
                  <a:lnTo>
                    <a:pt x="19335" y="28387"/>
                  </a:lnTo>
                  <a:lnTo>
                    <a:pt x="28072" y="27489"/>
                  </a:lnTo>
                  <a:lnTo>
                    <a:pt x="38791" y="28114"/>
                  </a:lnTo>
                  <a:lnTo>
                    <a:pt x="50831" y="29755"/>
                  </a:lnTo>
                  <a:lnTo>
                    <a:pt x="60081" y="34519"/>
                  </a:lnTo>
                  <a:lnTo>
                    <a:pt x="67472" y="41365"/>
                  </a:lnTo>
                  <a:lnTo>
                    <a:pt x="73622" y="49600"/>
                  </a:lnTo>
                  <a:lnTo>
                    <a:pt x="77722" y="61207"/>
                  </a:lnTo>
                  <a:lnTo>
                    <a:pt x="80455" y="75063"/>
                  </a:lnTo>
                  <a:lnTo>
                    <a:pt x="82278" y="90418"/>
                  </a:lnTo>
                  <a:lnTo>
                    <a:pt x="83493" y="106772"/>
                  </a:lnTo>
                  <a:lnTo>
                    <a:pt x="84303" y="123792"/>
                  </a:lnTo>
                  <a:lnTo>
                    <a:pt x="84843" y="141256"/>
                  </a:lnTo>
                  <a:lnTo>
                    <a:pt x="83979" y="156570"/>
                  </a:lnTo>
                  <a:lnTo>
                    <a:pt x="82180" y="170450"/>
                  </a:lnTo>
                  <a:lnTo>
                    <a:pt x="79757" y="183373"/>
                  </a:lnTo>
                  <a:lnTo>
                    <a:pt x="75694" y="198106"/>
                  </a:lnTo>
                  <a:lnTo>
                    <a:pt x="70539" y="214046"/>
                  </a:lnTo>
                  <a:lnTo>
                    <a:pt x="64655" y="230790"/>
                  </a:lnTo>
                  <a:lnTo>
                    <a:pt x="58285" y="245623"/>
                  </a:lnTo>
                  <a:lnTo>
                    <a:pt x="51592" y="259182"/>
                  </a:lnTo>
                  <a:lnTo>
                    <a:pt x="44683" y="271892"/>
                  </a:lnTo>
                  <a:lnTo>
                    <a:pt x="35183" y="279142"/>
                  </a:lnTo>
                  <a:lnTo>
                    <a:pt x="23955" y="282752"/>
                  </a:lnTo>
                  <a:lnTo>
                    <a:pt x="11576" y="283934"/>
                  </a:lnTo>
                  <a:lnTo>
                    <a:pt x="4547" y="278606"/>
                  </a:lnTo>
                  <a:lnTo>
                    <a:pt x="1084" y="268936"/>
                  </a:lnTo>
                  <a:lnTo>
                    <a:pt x="0" y="256371"/>
                  </a:lnTo>
                  <a:lnTo>
                    <a:pt x="1724" y="245548"/>
                  </a:lnTo>
                  <a:lnTo>
                    <a:pt x="5319" y="235886"/>
                  </a:lnTo>
                  <a:lnTo>
                    <a:pt x="10164" y="226997"/>
                  </a:lnTo>
                  <a:lnTo>
                    <a:pt x="17064" y="222295"/>
                  </a:lnTo>
                  <a:lnTo>
                    <a:pt x="25335" y="220384"/>
                  </a:lnTo>
                  <a:lnTo>
                    <a:pt x="34518" y="220333"/>
                  </a:lnTo>
                  <a:lnTo>
                    <a:pt x="44312" y="222746"/>
                  </a:lnTo>
                  <a:lnTo>
                    <a:pt x="54512" y="226802"/>
                  </a:lnTo>
                  <a:lnTo>
                    <a:pt x="64982" y="231953"/>
                  </a:lnTo>
                  <a:lnTo>
                    <a:pt x="75632" y="236610"/>
                  </a:lnTo>
                  <a:lnTo>
                    <a:pt x="86404" y="240939"/>
                  </a:lnTo>
                  <a:lnTo>
                    <a:pt x="140980" y="2642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7" name="Group 296"/>
          <p:cNvGrpSpPr/>
          <p:nvPr/>
        </p:nvGrpSpPr>
        <p:grpSpPr>
          <a:xfrm>
            <a:off x="2302894" y="5153410"/>
            <a:ext cx="1660001" cy="935984"/>
            <a:chOff x="2302894" y="5153410"/>
            <a:chExt cx="1660001" cy="935984"/>
          </a:xfrm>
        </p:grpSpPr>
        <p:sp>
          <p:nvSpPr>
            <p:cNvPr id="288" name="Freeform 287"/>
            <p:cNvSpPr/>
            <p:nvPr/>
          </p:nvSpPr>
          <p:spPr>
            <a:xfrm>
              <a:off x="2302894" y="5670953"/>
              <a:ext cx="65546" cy="418441"/>
            </a:xfrm>
            <a:custGeom>
              <a:avLst/>
              <a:gdLst/>
              <a:ahLst/>
              <a:cxnLst/>
              <a:rect l="0" t="0" r="0" b="0"/>
              <a:pathLst>
                <a:path w="65546" h="418441">
                  <a:moveTo>
                    <a:pt x="65545" y="0"/>
                  </a:moveTo>
                  <a:lnTo>
                    <a:pt x="53854" y="17537"/>
                  </a:lnTo>
                  <a:lnTo>
                    <a:pt x="47963" y="28821"/>
                  </a:lnTo>
                  <a:lnTo>
                    <a:pt x="41589" y="42461"/>
                  </a:lnTo>
                  <a:lnTo>
                    <a:pt x="34892" y="57672"/>
                  </a:lnTo>
                  <a:lnTo>
                    <a:pt x="29204" y="71482"/>
                  </a:lnTo>
                  <a:lnTo>
                    <a:pt x="24189" y="84360"/>
                  </a:lnTo>
                  <a:lnTo>
                    <a:pt x="19622" y="96616"/>
                  </a:lnTo>
                  <a:lnTo>
                    <a:pt x="16577" y="109681"/>
                  </a:lnTo>
                  <a:lnTo>
                    <a:pt x="14547" y="123284"/>
                  </a:lnTo>
                  <a:lnTo>
                    <a:pt x="13194" y="137247"/>
                  </a:lnTo>
                  <a:lnTo>
                    <a:pt x="11068" y="150227"/>
                  </a:lnTo>
                  <a:lnTo>
                    <a:pt x="8428" y="162550"/>
                  </a:lnTo>
                  <a:lnTo>
                    <a:pt x="5444" y="174436"/>
                  </a:lnTo>
                  <a:lnTo>
                    <a:pt x="3455" y="187254"/>
                  </a:lnTo>
                  <a:lnTo>
                    <a:pt x="2128" y="200694"/>
                  </a:lnTo>
                  <a:lnTo>
                    <a:pt x="1244" y="214547"/>
                  </a:lnTo>
                  <a:lnTo>
                    <a:pt x="655" y="231124"/>
                  </a:lnTo>
                  <a:lnTo>
                    <a:pt x="0" y="269119"/>
                  </a:lnTo>
                  <a:lnTo>
                    <a:pt x="1049" y="288305"/>
                  </a:lnTo>
                  <a:lnTo>
                    <a:pt x="2972" y="307213"/>
                  </a:lnTo>
                  <a:lnTo>
                    <a:pt x="5477" y="325936"/>
                  </a:lnTo>
                  <a:lnTo>
                    <a:pt x="8371" y="342089"/>
                  </a:lnTo>
                  <a:lnTo>
                    <a:pt x="11523" y="356528"/>
                  </a:lnTo>
                  <a:lnTo>
                    <a:pt x="14849" y="369824"/>
                  </a:lnTo>
                  <a:lnTo>
                    <a:pt x="19513" y="381135"/>
                  </a:lnTo>
                  <a:lnTo>
                    <a:pt x="25069" y="391123"/>
                  </a:lnTo>
                  <a:lnTo>
                    <a:pt x="43522" y="4184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Freeform 288"/>
            <p:cNvSpPr/>
            <p:nvPr/>
          </p:nvSpPr>
          <p:spPr>
            <a:xfrm>
              <a:off x="2445520" y="5847138"/>
              <a:ext cx="77082" cy="11013"/>
            </a:xfrm>
            <a:custGeom>
              <a:avLst/>
              <a:gdLst/>
              <a:ahLst/>
              <a:cxnLst/>
              <a:rect l="0" t="0" r="0" b="0"/>
              <a:pathLst>
                <a:path w="77082" h="11013">
                  <a:moveTo>
                    <a:pt x="0" y="11012"/>
                  </a:moveTo>
                  <a:lnTo>
                    <a:pt x="23383" y="11012"/>
                  </a:lnTo>
                  <a:lnTo>
                    <a:pt x="33941" y="9788"/>
                  </a:lnTo>
                  <a:lnTo>
                    <a:pt x="44651" y="7749"/>
                  </a:lnTo>
                  <a:lnTo>
                    <a:pt x="7708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Freeform 289"/>
            <p:cNvSpPr/>
            <p:nvPr/>
          </p:nvSpPr>
          <p:spPr>
            <a:xfrm>
              <a:off x="2578805" y="5593872"/>
              <a:ext cx="151514" cy="319337"/>
            </a:xfrm>
            <a:custGeom>
              <a:avLst/>
              <a:gdLst/>
              <a:ahLst/>
              <a:cxnLst/>
              <a:rect l="0" t="0" r="0" b="0"/>
              <a:pathLst>
                <a:path w="151514" h="319337">
                  <a:moveTo>
                    <a:pt x="119981" y="0"/>
                  </a:moveTo>
                  <a:lnTo>
                    <a:pt x="74002" y="15327"/>
                  </a:lnTo>
                  <a:lnTo>
                    <a:pt x="62411" y="17559"/>
                  </a:lnTo>
                  <a:lnTo>
                    <a:pt x="49790" y="19047"/>
                  </a:lnTo>
                  <a:lnTo>
                    <a:pt x="36482" y="20039"/>
                  </a:lnTo>
                  <a:lnTo>
                    <a:pt x="26386" y="24371"/>
                  </a:lnTo>
                  <a:lnTo>
                    <a:pt x="18432" y="30930"/>
                  </a:lnTo>
                  <a:lnTo>
                    <a:pt x="11906" y="38972"/>
                  </a:lnTo>
                  <a:lnTo>
                    <a:pt x="7555" y="50452"/>
                  </a:lnTo>
                  <a:lnTo>
                    <a:pt x="4655" y="64222"/>
                  </a:lnTo>
                  <a:lnTo>
                    <a:pt x="2721" y="79520"/>
                  </a:lnTo>
                  <a:lnTo>
                    <a:pt x="1432" y="94613"/>
                  </a:lnTo>
                  <a:lnTo>
                    <a:pt x="573" y="109569"/>
                  </a:lnTo>
                  <a:lnTo>
                    <a:pt x="0" y="124433"/>
                  </a:lnTo>
                  <a:lnTo>
                    <a:pt x="3288" y="131896"/>
                  </a:lnTo>
                  <a:lnTo>
                    <a:pt x="9151" y="134424"/>
                  </a:lnTo>
                  <a:lnTo>
                    <a:pt x="16731" y="133663"/>
                  </a:lnTo>
                  <a:lnTo>
                    <a:pt x="24230" y="130708"/>
                  </a:lnTo>
                  <a:lnTo>
                    <a:pt x="31677" y="126291"/>
                  </a:lnTo>
                  <a:lnTo>
                    <a:pt x="39089" y="120900"/>
                  </a:lnTo>
                  <a:lnTo>
                    <a:pt x="48924" y="118528"/>
                  </a:lnTo>
                  <a:lnTo>
                    <a:pt x="60375" y="118171"/>
                  </a:lnTo>
                  <a:lnTo>
                    <a:pt x="72903" y="119157"/>
                  </a:lnTo>
                  <a:lnTo>
                    <a:pt x="84925" y="121037"/>
                  </a:lnTo>
                  <a:lnTo>
                    <a:pt x="96610" y="123514"/>
                  </a:lnTo>
                  <a:lnTo>
                    <a:pt x="108071" y="126389"/>
                  </a:lnTo>
                  <a:lnTo>
                    <a:pt x="118159" y="133200"/>
                  </a:lnTo>
                  <a:lnTo>
                    <a:pt x="127331" y="142635"/>
                  </a:lnTo>
                  <a:lnTo>
                    <a:pt x="135893" y="153818"/>
                  </a:lnTo>
                  <a:lnTo>
                    <a:pt x="141600" y="167391"/>
                  </a:lnTo>
                  <a:lnTo>
                    <a:pt x="145406" y="182558"/>
                  </a:lnTo>
                  <a:lnTo>
                    <a:pt x="147942" y="198786"/>
                  </a:lnTo>
                  <a:lnTo>
                    <a:pt x="149633" y="215723"/>
                  </a:lnTo>
                  <a:lnTo>
                    <a:pt x="150761" y="233131"/>
                  </a:lnTo>
                  <a:lnTo>
                    <a:pt x="151513" y="250854"/>
                  </a:lnTo>
                  <a:lnTo>
                    <a:pt x="149567" y="266340"/>
                  </a:lnTo>
                  <a:lnTo>
                    <a:pt x="145822" y="280335"/>
                  </a:lnTo>
                  <a:lnTo>
                    <a:pt x="108970" y="31933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Freeform 290"/>
            <p:cNvSpPr/>
            <p:nvPr/>
          </p:nvSpPr>
          <p:spPr>
            <a:xfrm>
              <a:off x="2919017" y="5781069"/>
              <a:ext cx="1" cy="143151"/>
            </a:xfrm>
            <a:custGeom>
              <a:avLst/>
              <a:gdLst/>
              <a:ahLst/>
              <a:cxnLst/>
              <a:rect l="0" t="0" r="0" b="0"/>
              <a:pathLst>
                <a:path w="1" h="143151">
                  <a:moveTo>
                    <a:pt x="0" y="0"/>
                  </a:moveTo>
                  <a:lnTo>
                    <a:pt x="0" y="1431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Freeform 291"/>
            <p:cNvSpPr/>
            <p:nvPr/>
          </p:nvSpPr>
          <p:spPr>
            <a:xfrm>
              <a:off x="3143916" y="5494768"/>
              <a:ext cx="105449" cy="106943"/>
            </a:xfrm>
            <a:custGeom>
              <a:avLst/>
              <a:gdLst/>
              <a:ahLst/>
              <a:cxnLst/>
              <a:rect l="0" t="0" r="0" b="0"/>
              <a:pathLst>
                <a:path w="105449" h="106943">
                  <a:moveTo>
                    <a:pt x="6344" y="0"/>
                  </a:moveTo>
                  <a:lnTo>
                    <a:pt x="499" y="17537"/>
                  </a:lnTo>
                  <a:lnTo>
                    <a:pt x="0" y="27598"/>
                  </a:lnTo>
                  <a:lnTo>
                    <a:pt x="891" y="39198"/>
                  </a:lnTo>
                  <a:lnTo>
                    <a:pt x="2709" y="51826"/>
                  </a:lnTo>
                  <a:lnTo>
                    <a:pt x="3921" y="65138"/>
                  </a:lnTo>
                  <a:lnTo>
                    <a:pt x="4729" y="78907"/>
                  </a:lnTo>
                  <a:lnTo>
                    <a:pt x="5267" y="92981"/>
                  </a:lnTo>
                  <a:lnTo>
                    <a:pt x="10520" y="101140"/>
                  </a:lnTo>
                  <a:lnTo>
                    <a:pt x="18916" y="105355"/>
                  </a:lnTo>
                  <a:lnTo>
                    <a:pt x="29408" y="106942"/>
                  </a:lnTo>
                  <a:lnTo>
                    <a:pt x="41296" y="106777"/>
                  </a:lnTo>
                  <a:lnTo>
                    <a:pt x="54115" y="105443"/>
                  </a:lnTo>
                  <a:lnTo>
                    <a:pt x="105448" y="991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Freeform 292"/>
            <p:cNvSpPr/>
            <p:nvPr/>
          </p:nvSpPr>
          <p:spPr>
            <a:xfrm>
              <a:off x="3238353" y="5450722"/>
              <a:ext cx="33035" cy="253267"/>
            </a:xfrm>
            <a:custGeom>
              <a:avLst/>
              <a:gdLst/>
              <a:ahLst/>
              <a:cxnLst/>
              <a:rect l="0" t="0" r="0" b="0"/>
              <a:pathLst>
                <a:path w="33035" h="253267">
                  <a:moveTo>
                    <a:pt x="0" y="0"/>
                  </a:moveTo>
                  <a:lnTo>
                    <a:pt x="5846" y="23383"/>
                  </a:lnTo>
                  <a:lnTo>
                    <a:pt x="7567" y="36388"/>
                  </a:lnTo>
                  <a:lnTo>
                    <a:pt x="8716" y="51176"/>
                  </a:lnTo>
                  <a:lnTo>
                    <a:pt x="9481" y="67152"/>
                  </a:lnTo>
                  <a:lnTo>
                    <a:pt x="11214" y="83920"/>
                  </a:lnTo>
                  <a:lnTo>
                    <a:pt x="13594" y="101217"/>
                  </a:lnTo>
                  <a:lnTo>
                    <a:pt x="16404" y="118865"/>
                  </a:lnTo>
                  <a:lnTo>
                    <a:pt x="18277" y="136748"/>
                  </a:lnTo>
                  <a:lnTo>
                    <a:pt x="19526" y="154788"/>
                  </a:lnTo>
                  <a:lnTo>
                    <a:pt x="20358" y="172932"/>
                  </a:lnTo>
                  <a:lnTo>
                    <a:pt x="22137" y="188699"/>
                  </a:lnTo>
                  <a:lnTo>
                    <a:pt x="33034" y="2532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Freeform 293"/>
            <p:cNvSpPr/>
            <p:nvPr/>
          </p:nvSpPr>
          <p:spPr>
            <a:xfrm>
              <a:off x="3436561" y="5637919"/>
              <a:ext cx="11012" cy="121128"/>
            </a:xfrm>
            <a:custGeom>
              <a:avLst/>
              <a:gdLst/>
              <a:ahLst/>
              <a:cxnLst/>
              <a:rect l="0" t="0" r="0" b="0"/>
              <a:pathLst>
                <a:path w="11012" h="121128">
                  <a:moveTo>
                    <a:pt x="11011" y="0"/>
                  </a:moveTo>
                  <a:lnTo>
                    <a:pt x="5166" y="23382"/>
                  </a:lnTo>
                  <a:lnTo>
                    <a:pt x="3444" y="36388"/>
                  </a:lnTo>
                  <a:lnTo>
                    <a:pt x="2296" y="51175"/>
                  </a:lnTo>
                  <a:lnTo>
                    <a:pt x="0" y="1211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Freeform 294"/>
            <p:cNvSpPr/>
            <p:nvPr/>
          </p:nvSpPr>
          <p:spPr>
            <a:xfrm>
              <a:off x="3623757" y="5329666"/>
              <a:ext cx="165175" cy="241346"/>
            </a:xfrm>
            <a:custGeom>
              <a:avLst/>
              <a:gdLst/>
              <a:ahLst/>
              <a:cxnLst/>
              <a:rect l="0" t="0" r="0" b="0"/>
              <a:pathLst>
                <a:path w="165175" h="241346">
                  <a:moveTo>
                    <a:pt x="0" y="65998"/>
                  </a:moveTo>
                  <a:lnTo>
                    <a:pt x="5846" y="48461"/>
                  </a:lnTo>
                  <a:lnTo>
                    <a:pt x="11239" y="39625"/>
                  </a:lnTo>
                  <a:lnTo>
                    <a:pt x="18504" y="30064"/>
                  </a:lnTo>
                  <a:lnTo>
                    <a:pt x="27018" y="20019"/>
                  </a:lnTo>
                  <a:lnTo>
                    <a:pt x="36365" y="12099"/>
                  </a:lnTo>
                  <a:lnTo>
                    <a:pt x="46267" y="5595"/>
                  </a:lnTo>
                  <a:lnTo>
                    <a:pt x="56538" y="36"/>
                  </a:lnTo>
                  <a:lnTo>
                    <a:pt x="65833" y="0"/>
                  </a:lnTo>
                  <a:lnTo>
                    <a:pt x="74476" y="3647"/>
                  </a:lnTo>
                  <a:lnTo>
                    <a:pt x="82686" y="9749"/>
                  </a:lnTo>
                  <a:lnTo>
                    <a:pt x="89382" y="18711"/>
                  </a:lnTo>
                  <a:lnTo>
                    <a:pt x="95070" y="29579"/>
                  </a:lnTo>
                  <a:lnTo>
                    <a:pt x="100085" y="41719"/>
                  </a:lnTo>
                  <a:lnTo>
                    <a:pt x="103429" y="57153"/>
                  </a:lnTo>
                  <a:lnTo>
                    <a:pt x="105658" y="74783"/>
                  </a:lnTo>
                  <a:lnTo>
                    <a:pt x="107144" y="93878"/>
                  </a:lnTo>
                  <a:lnTo>
                    <a:pt x="106911" y="110279"/>
                  </a:lnTo>
                  <a:lnTo>
                    <a:pt x="105533" y="124883"/>
                  </a:lnTo>
                  <a:lnTo>
                    <a:pt x="103390" y="138289"/>
                  </a:lnTo>
                  <a:lnTo>
                    <a:pt x="99514" y="152121"/>
                  </a:lnTo>
                  <a:lnTo>
                    <a:pt x="94484" y="166236"/>
                  </a:lnTo>
                  <a:lnTo>
                    <a:pt x="88683" y="180540"/>
                  </a:lnTo>
                  <a:lnTo>
                    <a:pt x="82369" y="193747"/>
                  </a:lnTo>
                  <a:lnTo>
                    <a:pt x="75712" y="206222"/>
                  </a:lnTo>
                  <a:lnTo>
                    <a:pt x="68828" y="218209"/>
                  </a:lnTo>
                  <a:lnTo>
                    <a:pt x="60567" y="227424"/>
                  </a:lnTo>
                  <a:lnTo>
                    <a:pt x="51390" y="234791"/>
                  </a:lnTo>
                  <a:lnTo>
                    <a:pt x="41601" y="240926"/>
                  </a:lnTo>
                  <a:lnTo>
                    <a:pt x="33852" y="241345"/>
                  </a:lnTo>
                  <a:lnTo>
                    <a:pt x="27462" y="237954"/>
                  </a:lnTo>
                  <a:lnTo>
                    <a:pt x="21978" y="232022"/>
                  </a:lnTo>
                  <a:lnTo>
                    <a:pt x="18323" y="223174"/>
                  </a:lnTo>
                  <a:lnTo>
                    <a:pt x="15886" y="212382"/>
                  </a:lnTo>
                  <a:lnTo>
                    <a:pt x="14262" y="200292"/>
                  </a:lnTo>
                  <a:lnTo>
                    <a:pt x="14402" y="188563"/>
                  </a:lnTo>
                  <a:lnTo>
                    <a:pt x="15719" y="177072"/>
                  </a:lnTo>
                  <a:lnTo>
                    <a:pt x="17820" y="165741"/>
                  </a:lnTo>
                  <a:lnTo>
                    <a:pt x="22892" y="156964"/>
                  </a:lnTo>
                  <a:lnTo>
                    <a:pt x="29944" y="149889"/>
                  </a:lnTo>
                  <a:lnTo>
                    <a:pt x="38315" y="143948"/>
                  </a:lnTo>
                  <a:lnTo>
                    <a:pt x="47566" y="142435"/>
                  </a:lnTo>
                  <a:lnTo>
                    <a:pt x="57405" y="143873"/>
                  </a:lnTo>
                  <a:lnTo>
                    <a:pt x="67634" y="147279"/>
                  </a:lnTo>
                  <a:lnTo>
                    <a:pt x="78124" y="151997"/>
                  </a:lnTo>
                  <a:lnTo>
                    <a:pt x="88788" y="157589"/>
                  </a:lnTo>
                  <a:lnTo>
                    <a:pt x="99568" y="163764"/>
                  </a:lnTo>
                  <a:lnTo>
                    <a:pt x="110425" y="170328"/>
                  </a:lnTo>
                  <a:lnTo>
                    <a:pt x="121334" y="177150"/>
                  </a:lnTo>
                  <a:lnTo>
                    <a:pt x="165174" y="19813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Freeform 295"/>
            <p:cNvSpPr/>
            <p:nvPr/>
          </p:nvSpPr>
          <p:spPr>
            <a:xfrm>
              <a:off x="3821965" y="5153410"/>
              <a:ext cx="140930" cy="539567"/>
            </a:xfrm>
            <a:custGeom>
              <a:avLst/>
              <a:gdLst/>
              <a:ahLst/>
              <a:cxnLst/>
              <a:rect l="0" t="0" r="0" b="0"/>
              <a:pathLst>
                <a:path w="140930" h="539567">
                  <a:moveTo>
                    <a:pt x="0" y="0"/>
                  </a:moveTo>
                  <a:lnTo>
                    <a:pt x="5846" y="17537"/>
                  </a:lnTo>
                  <a:lnTo>
                    <a:pt x="12462" y="27597"/>
                  </a:lnTo>
                  <a:lnTo>
                    <a:pt x="21767" y="39198"/>
                  </a:lnTo>
                  <a:lnTo>
                    <a:pt x="32864" y="51825"/>
                  </a:lnTo>
                  <a:lnTo>
                    <a:pt x="42709" y="63914"/>
                  </a:lnTo>
                  <a:lnTo>
                    <a:pt x="51719" y="75644"/>
                  </a:lnTo>
                  <a:lnTo>
                    <a:pt x="60174" y="87135"/>
                  </a:lnTo>
                  <a:lnTo>
                    <a:pt x="67033" y="99689"/>
                  </a:lnTo>
                  <a:lnTo>
                    <a:pt x="72829" y="112953"/>
                  </a:lnTo>
                  <a:lnTo>
                    <a:pt x="77917" y="126689"/>
                  </a:lnTo>
                  <a:lnTo>
                    <a:pt x="83756" y="140741"/>
                  </a:lnTo>
                  <a:lnTo>
                    <a:pt x="90096" y="155002"/>
                  </a:lnTo>
                  <a:lnTo>
                    <a:pt x="96769" y="169404"/>
                  </a:lnTo>
                  <a:lnTo>
                    <a:pt x="102442" y="185123"/>
                  </a:lnTo>
                  <a:lnTo>
                    <a:pt x="107447" y="201720"/>
                  </a:lnTo>
                  <a:lnTo>
                    <a:pt x="112007" y="218902"/>
                  </a:lnTo>
                  <a:lnTo>
                    <a:pt x="120337" y="254307"/>
                  </a:lnTo>
                  <a:lnTo>
                    <a:pt x="135653" y="326882"/>
                  </a:lnTo>
                  <a:lnTo>
                    <a:pt x="138152" y="345166"/>
                  </a:lnTo>
                  <a:lnTo>
                    <a:pt x="139819" y="363473"/>
                  </a:lnTo>
                  <a:lnTo>
                    <a:pt x="140929" y="381795"/>
                  </a:lnTo>
                  <a:lnTo>
                    <a:pt x="140446" y="402574"/>
                  </a:lnTo>
                  <a:lnTo>
                    <a:pt x="138901" y="424992"/>
                  </a:lnTo>
                  <a:lnTo>
                    <a:pt x="136647" y="448501"/>
                  </a:lnTo>
                  <a:lnTo>
                    <a:pt x="133921" y="467845"/>
                  </a:lnTo>
                  <a:lnTo>
                    <a:pt x="130880" y="484411"/>
                  </a:lnTo>
                  <a:lnTo>
                    <a:pt x="110116" y="5395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3090" y="528554"/>
            <a:ext cx="8255000" cy="327782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Creating Equivalent Equations: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5x + 2y = 16</a:t>
            </a: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3x - 4y = 20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In</a:t>
            </a:r>
            <a:r>
              <a:rPr lang="en-US" sz="1900" smtClean="0">
                <a:solidFill>
                  <a:srgbClr val="000000"/>
                </a:solidFill>
                <a:latin typeface="Arial - 26"/>
              </a:rPr>
              <a:t> a linear system like the one below, neither variables can be eliminated.  For these systems, you will have to multiply one or both equations by a constant so that adding or subtracting eliminates a variable.</a:t>
            </a:r>
            <a:endParaRPr lang="en-US" sz="1900">
              <a:solidFill>
                <a:srgbClr val="000000"/>
              </a:solidFill>
              <a:latin typeface="Arial - 26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963727" y="2741878"/>
            <a:ext cx="888435" cy="636043"/>
            <a:chOff x="4963727" y="2741878"/>
            <a:chExt cx="888435" cy="636043"/>
          </a:xfrm>
        </p:grpSpPr>
        <p:sp>
          <p:nvSpPr>
            <p:cNvPr id="3" name="Freeform 2"/>
            <p:cNvSpPr/>
            <p:nvPr/>
          </p:nvSpPr>
          <p:spPr>
            <a:xfrm>
              <a:off x="5047991" y="3244859"/>
              <a:ext cx="723022" cy="133062"/>
            </a:xfrm>
            <a:custGeom>
              <a:avLst/>
              <a:gdLst/>
              <a:ahLst/>
              <a:cxnLst/>
              <a:rect l="0" t="0" r="0" b="0"/>
              <a:pathLst>
                <a:path w="723022" h="133062">
                  <a:moveTo>
                    <a:pt x="62327" y="3551"/>
                  </a:moveTo>
                  <a:lnTo>
                    <a:pt x="44790" y="15242"/>
                  </a:lnTo>
                  <a:lnTo>
                    <a:pt x="37177" y="21133"/>
                  </a:lnTo>
                  <a:lnTo>
                    <a:pt x="29655" y="27507"/>
                  </a:lnTo>
                  <a:lnTo>
                    <a:pt x="22193" y="34204"/>
                  </a:lnTo>
                  <a:lnTo>
                    <a:pt x="7377" y="48170"/>
                  </a:lnTo>
                  <a:lnTo>
                    <a:pt x="0" y="55320"/>
                  </a:lnTo>
                  <a:lnTo>
                    <a:pt x="1200" y="58863"/>
                  </a:lnTo>
                  <a:lnTo>
                    <a:pt x="8117" y="60002"/>
                  </a:lnTo>
                  <a:lnTo>
                    <a:pt x="29669" y="58004"/>
                  </a:lnTo>
                  <a:lnTo>
                    <a:pt x="40555" y="55759"/>
                  </a:lnTo>
                  <a:lnTo>
                    <a:pt x="51483" y="53038"/>
                  </a:lnTo>
                  <a:lnTo>
                    <a:pt x="62439" y="48778"/>
                  </a:lnTo>
                  <a:lnTo>
                    <a:pt x="73413" y="43490"/>
                  </a:lnTo>
                  <a:lnTo>
                    <a:pt x="84400" y="37518"/>
                  </a:lnTo>
                  <a:lnTo>
                    <a:pt x="95395" y="32313"/>
                  </a:lnTo>
                  <a:lnTo>
                    <a:pt x="106395" y="27620"/>
                  </a:lnTo>
                  <a:lnTo>
                    <a:pt x="117399" y="23267"/>
                  </a:lnTo>
                  <a:lnTo>
                    <a:pt x="129630" y="19142"/>
                  </a:lnTo>
                  <a:lnTo>
                    <a:pt x="142677" y="15169"/>
                  </a:lnTo>
                  <a:lnTo>
                    <a:pt x="170225" y="7491"/>
                  </a:lnTo>
                  <a:lnTo>
                    <a:pt x="198782" y="0"/>
                  </a:lnTo>
                  <a:lnTo>
                    <a:pt x="210802" y="1184"/>
                  </a:lnTo>
                  <a:lnTo>
                    <a:pt x="221262" y="5643"/>
                  </a:lnTo>
                  <a:lnTo>
                    <a:pt x="230682" y="12287"/>
                  </a:lnTo>
                  <a:lnTo>
                    <a:pt x="232069" y="20387"/>
                  </a:lnTo>
                  <a:lnTo>
                    <a:pt x="228099" y="29457"/>
                  </a:lnTo>
                  <a:lnTo>
                    <a:pt x="220559" y="39174"/>
                  </a:lnTo>
                  <a:lnTo>
                    <a:pt x="210638" y="49323"/>
                  </a:lnTo>
                  <a:lnTo>
                    <a:pt x="199129" y="59759"/>
                  </a:lnTo>
                  <a:lnTo>
                    <a:pt x="186563" y="70387"/>
                  </a:lnTo>
                  <a:lnTo>
                    <a:pt x="174515" y="81143"/>
                  </a:lnTo>
                  <a:lnTo>
                    <a:pt x="151341" y="102882"/>
                  </a:lnTo>
                  <a:lnTo>
                    <a:pt x="140022" y="112594"/>
                  </a:lnTo>
                  <a:lnTo>
                    <a:pt x="128806" y="121516"/>
                  </a:lnTo>
                  <a:lnTo>
                    <a:pt x="117658" y="129912"/>
                  </a:lnTo>
                  <a:lnTo>
                    <a:pt x="113897" y="133061"/>
                  </a:lnTo>
                  <a:lnTo>
                    <a:pt x="115059" y="132714"/>
                  </a:lnTo>
                  <a:lnTo>
                    <a:pt x="119505" y="130035"/>
                  </a:lnTo>
                  <a:lnTo>
                    <a:pt x="128586" y="125803"/>
                  </a:lnTo>
                  <a:lnTo>
                    <a:pt x="154990" y="114574"/>
                  </a:lnTo>
                  <a:lnTo>
                    <a:pt x="168149" y="108154"/>
                  </a:lnTo>
                  <a:lnTo>
                    <a:pt x="180592" y="101427"/>
                  </a:lnTo>
                  <a:lnTo>
                    <a:pt x="192558" y="94496"/>
                  </a:lnTo>
                  <a:lnTo>
                    <a:pt x="204205" y="88651"/>
                  </a:lnTo>
                  <a:lnTo>
                    <a:pt x="215641" y="83531"/>
                  </a:lnTo>
                  <a:lnTo>
                    <a:pt x="226935" y="78894"/>
                  </a:lnTo>
                  <a:lnTo>
                    <a:pt x="239359" y="74579"/>
                  </a:lnTo>
                  <a:lnTo>
                    <a:pt x="252535" y="70479"/>
                  </a:lnTo>
                  <a:lnTo>
                    <a:pt x="279003" y="62661"/>
                  </a:lnTo>
                  <a:lnTo>
                    <a:pt x="303001" y="55108"/>
                  </a:lnTo>
                  <a:lnTo>
                    <a:pt x="315763" y="50158"/>
                  </a:lnTo>
                  <a:lnTo>
                    <a:pt x="329165" y="44410"/>
                  </a:lnTo>
                  <a:lnTo>
                    <a:pt x="342994" y="38131"/>
                  </a:lnTo>
                  <a:lnTo>
                    <a:pt x="355883" y="35169"/>
                  </a:lnTo>
                  <a:lnTo>
                    <a:pt x="368147" y="34418"/>
                  </a:lnTo>
                  <a:lnTo>
                    <a:pt x="379993" y="35140"/>
                  </a:lnTo>
                  <a:lnTo>
                    <a:pt x="384220" y="39293"/>
                  </a:lnTo>
                  <a:lnTo>
                    <a:pt x="383368" y="45732"/>
                  </a:lnTo>
                  <a:lnTo>
                    <a:pt x="379129" y="53694"/>
                  </a:lnTo>
                  <a:lnTo>
                    <a:pt x="373856" y="61450"/>
                  </a:lnTo>
                  <a:lnTo>
                    <a:pt x="367893" y="69067"/>
                  </a:lnTo>
                  <a:lnTo>
                    <a:pt x="361472" y="76593"/>
                  </a:lnTo>
                  <a:lnTo>
                    <a:pt x="353520" y="84057"/>
                  </a:lnTo>
                  <a:lnTo>
                    <a:pt x="344548" y="91479"/>
                  </a:lnTo>
                  <a:lnTo>
                    <a:pt x="334897" y="98875"/>
                  </a:lnTo>
                  <a:lnTo>
                    <a:pt x="326015" y="106253"/>
                  </a:lnTo>
                  <a:lnTo>
                    <a:pt x="317647" y="113618"/>
                  </a:lnTo>
                  <a:lnTo>
                    <a:pt x="309621" y="120975"/>
                  </a:lnTo>
                  <a:lnTo>
                    <a:pt x="309165" y="124657"/>
                  </a:lnTo>
                  <a:lnTo>
                    <a:pt x="313754" y="125887"/>
                  </a:lnTo>
                  <a:lnTo>
                    <a:pt x="330681" y="123992"/>
                  </a:lnTo>
                  <a:lnTo>
                    <a:pt x="340334" y="121774"/>
                  </a:lnTo>
                  <a:lnTo>
                    <a:pt x="350440" y="119071"/>
                  </a:lnTo>
                  <a:lnTo>
                    <a:pt x="371456" y="112806"/>
                  </a:lnTo>
                  <a:lnTo>
                    <a:pt x="414856" y="98815"/>
                  </a:lnTo>
                  <a:lnTo>
                    <a:pt x="427038" y="95201"/>
                  </a:lnTo>
                  <a:lnTo>
                    <a:pt x="453625" y="87923"/>
                  </a:lnTo>
                  <a:lnTo>
                    <a:pt x="466342" y="83046"/>
                  </a:lnTo>
                  <a:lnTo>
                    <a:pt x="478491" y="77347"/>
                  </a:lnTo>
                  <a:lnTo>
                    <a:pt x="490262" y="71101"/>
                  </a:lnTo>
                  <a:lnTo>
                    <a:pt x="504225" y="65713"/>
                  </a:lnTo>
                  <a:lnTo>
                    <a:pt x="519652" y="60898"/>
                  </a:lnTo>
                  <a:lnTo>
                    <a:pt x="536055" y="56465"/>
                  </a:lnTo>
                  <a:lnTo>
                    <a:pt x="550660" y="54732"/>
                  </a:lnTo>
                  <a:lnTo>
                    <a:pt x="564067" y="54801"/>
                  </a:lnTo>
                  <a:lnTo>
                    <a:pt x="576676" y="56070"/>
                  </a:lnTo>
                  <a:lnTo>
                    <a:pt x="582635" y="59364"/>
                  </a:lnTo>
                  <a:lnTo>
                    <a:pt x="584160" y="64006"/>
                  </a:lnTo>
                  <a:lnTo>
                    <a:pt x="582730" y="69548"/>
                  </a:lnTo>
                  <a:lnTo>
                    <a:pt x="576883" y="76913"/>
                  </a:lnTo>
                  <a:lnTo>
                    <a:pt x="568091" y="85494"/>
                  </a:lnTo>
                  <a:lnTo>
                    <a:pt x="557335" y="94885"/>
                  </a:lnTo>
                  <a:lnTo>
                    <a:pt x="546495" y="102369"/>
                  </a:lnTo>
                  <a:lnTo>
                    <a:pt x="535597" y="108582"/>
                  </a:lnTo>
                  <a:lnTo>
                    <a:pt x="524661" y="113947"/>
                  </a:lnTo>
                  <a:lnTo>
                    <a:pt x="521041" y="116300"/>
                  </a:lnTo>
                  <a:lnTo>
                    <a:pt x="522298" y="116646"/>
                  </a:lnTo>
                  <a:lnTo>
                    <a:pt x="533483" y="113767"/>
                  </a:lnTo>
                  <a:lnTo>
                    <a:pt x="550690" y="108409"/>
                  </a:lnTo>
                  <a:lnTo>
                    <a:pt x="613244" y="87834"/>
                  </a:lnTo>
                  <a:lnTo>
                    <a:pt x="626589" y="84209"/>
                  </a:lnTo>
                  <a:lnTo>
                    <a:pt x="641604" y="80570"/>
                  </a:lnTo>
                  <a:lnTo>
                    <a:pt x="657732" y="76920"/>
                  </a:lnTo>
                  <a:lnTo>
                    <a:pt x="673377" y="74487"/>
                  </a:lnTo>
                  <a:lnTo>
                    <a:pt x="688702" y="72865"/>
                  </a:lnTo>
                  <a:lnTo>
                    <a:pt x="703812" y="71783"/>
                  </a:lnTo>
                  <a:lnTo>
                    <a:pt x="712662" y="74733"/>
                  </a:lnTo>
                  <a:lnTo>
                    <a:pt x="717338" y="80370"/>
                  </a:lnTo>
                  <a:lnTo>
                    <a:pt x="723021" y="10265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4963727" y="2851994"/>
              <a:ext cx="146592" cy="219955"/>
            </a:xfrm>
            <a:custGeom>
              <a:avLst/>
              <a:gdLst/>
              <a:ahLst/>
              <a:cxnLst/>
              <a:rect l="0" t="0" r="0" b="0"/>
              <a:pathLst>
                <a:path w="146592" h="219955">
                  <a:moveTo>
                    <a:pt x="146591" y="0"/>
                  </a:moveTo>
                  <a:lnTo>
                    <a:pt x="68937" y="51769"/>
                  </a:lnTo>
                  <a:lnTo>
                    <a:pt x="59340" y="60206"/>
                  </a:lnTo>
                  <a:lnTo>
                    <a:pt x="50495" y="69502"/>
                  </a:lnTo>
                  <a:lnTo>
                    <a:pt x="42151" y="79369"/>
                  </a:lnTo>
                  <a:lnTo>
                    <a:pt x="34142" y="89618"/>
                  </a:lnTo>
                  <a:lnTo>
                    <a:pt x="26356" y="100121"/>
                  </a:lnTo>
                  <a:lnTo>
                    <a:pt x="18717" y="110793"/>
                  </a:lnTo>
                  <a:lnTo>
                    <a:pt x="12402" y="121579"/>
                  </a:lnTo>
                  <a:lnTo>
                    <a:pt x="6968" y="132440"/>
                  </a:lnTo>
                  <a:lnTo>
                    <a:pt x="2122" y="143351"/>
                  </a:lnTo>
                  <a:lnTo>
                    <a:pt x="114" y="155519"/>
                  </a:lnTo>
                  <a:lnTo>
                    <a:pt x="0" y="168525"/>
                  </a:lnTo>
                  <a:lnTo>
                    <a:pt x="1147" y="182090"/>
                  </a:lnTo>
                  <a:lnTo>
                    <a:pt x="5582" y="193580"/>
                  </a:lnTo>
                  <a:lnTo>
                    <a:pt x="12209" y="203687"/>
                  </a:lnTo>
                  <a:lnTo>
                    <a:pt x="20298" y="212872"/>
                  </a:lnTo>
                  <a:lnTo>
                    <a:pt x="29361" y="217772"/>
                  </a:lnTo>
                  <a:lnTo>
                    <a:pt x="39074" y="219816"/>
                  </a:lnTo>
                  <a:lnTo>
                    <a:pt x="49219" y="219954"/>
                  </a:lnTo>
                  <a:lnTo>
                    <a:pt x="59653" y="218823"/>
                  </a:lnTo>
                  <a:lnTo>
                    <a:pt x="70280" y="216845"/>
                  </a:lnTo>
                  <a:lnTo>
                    <a:pt x="113556" y="19820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5110318" y="2851994"/>
              <a:ext cx="33036" cy="242255"/>
            </a:xfrm>
            <a:custGeom>
              <a:avLst/>
              <a:gdLst/>
              <a:ahLst/>
              <a:cxnLst/>
              <a:rect l="0" t="0" r="0" b="0"/>
              <a:pathLst>
                <a:path w="33036" h="242255">
                  <a:moveTo>
                    <a:pt x="0" y="0"/>
                  </a:moveTo>
                  <a:lnTo>
                    <a:pt x="0" y="23383"/>
                  </a:lnTo>
                  <a:lnTo>
                    <a:pt x="1224" y="35164"/>
                  </a:lnTo>
                  <a:lnTo>
                    <a:pt x="3263" y="47913"/>
                  </a:lnTo>
                  <a:lnTo>
                    <a:pt x="5846" y="61306"/>
                  </a:lnTo>
                  <a:lnTo>
                    <a:pt x="11978" y="89238"/>
                  </a:lnTo>
                  <a:lnTo>
                    <a:pt x="15327" y="103538"/>
                  </a:lnTo>
                  <a:lnTo>
                    <a:pt x="17559" y="117966"/>
                  </a:lnTo>
                  <a:lnTo>
                    <a:pt x="19047" y="132478"/>
                  </a:lnTo>
                  <a:lnTo>
                    <a:pt x="20039" y="147047"/>
                  </a:lnTo>
                  <a:lnTo>
                    <a:pt x="21924" y="161654"/>
                  </a:lnTo>
                  <a:lnTo>
                    <a:pt x="24404" y="176285"/>
                  </a:lnTo>
                  <a:lnTo>
                    <a:pt x="33035" y="24225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5176387" y="2741878"/>
              <a:ext cx="179631" cy="308325"/>
            </a:xfrm>
            <a:custGeom>
              <a:avLst/>
              <a:gdLst/>
              <a:ahLst/>
              <a:cxnLst/>
              <a:rect l="0" t="0" r="0" b="0"/>
              <a:pathLst>
                <a:path w="179631" h="308325">
                  <a:moveTo>
                    <a:pt x="0" y="0"/>
                  </a:moveTo>
                  <a:lnTo>
                    <a:pt x="5846" y="17537"/>
                  </a:lnTo>
                  <a:lnTo>
                    <a:pt x="8792" y="27597"/>
                  </a:lnTo>
                  <a:lnTo>
                    <a:pt x="15327" y="51826"/>
                  </a:lnTo>
                  <a:lnTo>
                    <a:pt x="17559" y="65138"/>
                  </a:lnTo>
                  <a:lnTo>
                    <a:pt x="19047" y="78907"/>
                  </a:lnTo>
                  <a:lnTo>
                    <a:pt x="20040" y="92981"/>
                  </a:lnTo>
                  <a:lnTo>
                    <a:pt x="21924" y="107257"/>
                  </a:lnTo>
                  <a:lnTo>
                    <a:pt x="24404" y="121668"/>
                  </a:lnTo>
                  <a:lnTo>
                    <a:pt x="27281" y="136170"/>
                  </a:lnTo>
                  <a:lnTo>
                    <a:pt x="29199" y="150732"/>
                  </a:lnTo>
                  <a:lnTo>
                    <a:pt x="30478" y="165334"/>
                  </a:lnTo>
                  <a:lnTo>
                    <a:pt x="31330" y="179963"/>
                  </a:lnTo>
                  <a:lnTo>
                    <a:pt x="32278" y="209268"/>
                  </a:lnTo>
                  <a:lnTo>
                    <a:pt x="32885" y="267958"/>
                  </a:lnTo>
                  <a:lnTo>
                    <a:pt x="31712" y="274072"/>
                  </a:lnTo>
                  <a:lnTo>
                    <a:pt x="29706" y="274478"/>
                  </a:lnTo>
                  <a:lnTo>
                    <a:pt x="27145" y="271078"/>
                  </a:lnTo>
                  <a:lnTo>
                    <a:pt x="26661" y="262694"/>
                  </a:lnTo>
                  <a:lnTo>
                    <a:pt x="27563" y="250986"/>
                  </a:lnTo>
                  <a:lnTo>
                    <a:pt x="29387" y="237064"/>
                  </a:lnTo>
                  <a:lnTo>
                    <a:pt x="31826" y="224112"/>
                  </a:lnTo>
                  <a:lnTo>
                    <a:pt x="34676" y="211807"/>
                  </a:lnTo>
                  <a:lnTo>
                    <a:pt x="37800" y="199933"/>
                  </a:lnTo>
                  <a:lnTo>
                    <a:pt x="42329" y="189570"/>
                  </a:lnTo>
                  <a:lnTo>
                    <a:pt x="47796" y="180215"/>
                  </a:lnTo>
                  <a:lnTo>
                    <a:pt x="53887" y="171530"/>
                  </a:lnTo>
                  <a:lnTo>
                    <a:pt x="61619" y="164518"/>
                  </a:lnTo>
                  <a:lnTo>
                    <a:pt x="70443" y="158619"/>
                  </a:lnTo>
                  <a:lnTo>
                    <a:pt x="79997" y="153463"/>
                  </a:lnTo>
                  <a:lnTo>
                    <a:pt x="90037" y="151249"/>
                  </a:lnTo>
                  <a:lnTo>
                    <a:pt x="100400" y="150996"/>
                  </a:lnTo>
                  <a:lnTo>
                    <a:pt x="110980" y="152052"/>
                  </a:lnTo>
                  <a:lnTo>
                    <a:pt x="120480" y="155202"/>
                  </a:lnTo>
                  <a:lnTo>
                    <a:pt x="129260" y="159749"/>
                  </a:lnTo>
                  <a:lnTo>
                    <a:pt x="137561" y="165228"/>
                  </a:lnTo>
                  <a:lnTo>
                    <a:pt x="145542" y="171327"/>
                  </a:lnTo>
                  <a:lnTo>
                    <a:pt x="153309" y="177841"/>
                  </a:lnTo>
                  <a:lnTo>
                    <a:pt x="160935" y="184630"/>
                  </a:lnTo>
                  <a:lnTo>
                    <a:pt x="167242" y="194050"/>
                  </a:lnTo>
                  <a:lnTo>
                    <a:pt x="172670" y="205224"/>
                  </a:lnTo>
                  <a:lnTo>
                    <a:pt x="177512" y="217568"/>
                  </a:lnTo>
                  <a:lnTo>
                    <a:pt x="179517" y="229467"/>
                  </a:lnTo>
                  <a:lnTo>
                    <a:pt x="179630" y="241071"/>
                  </a:lnTo>
                  <a:lnTo>
                    <a:pt x="178482" y="252477"/>
                  </a:lnTo>
                  <a:lnTo>
                    <a:pt x="174046" y="262528"/>
                  </a:lnTo>
                  <a:lnTo>
                    <a:pt x="167418" y="271676"/>
                  </a:lnTo>
                  <a:lnTo>
                    <a:pt x="159329" y="280221"/>
                  </a:lnTo>
                  <a:lnTo>
                    <a:pt x="149042" y="287142"/>
                  </a:lnTo>
                  <a:lnTo>
                    <a:pt x="137290" y="292979"/>
                  </a:lnTo>
                  <a:lnTo>
                    <a:pt x="124562" y="298094"/>
                  </a:lnTo>
                  <a:lnTo>
                    <a:pt x="111182" y="301504"/>
                  </a:lnTo>
                  <a:lnTo>
                    <a:pt x="97368" y="303777"/>
                  </a:lnTo>
                  <a:lnTo>
                    <a:pt x="44047" y="30832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5408352" y="2907052"/>
              <a:ext cx="131053" cy="153773"/>
            </a:xfrm>
            <a:custGeom>
              <a:avLst/>
              <a:gdLst/>
              <a:ahLst/>
              <a:cxnLst/>
              <a:rect l="0" t="0" r="0" b="0"/>
              <a:pathLst>
                <a:path w="131053" h="153773">
                  <a:moveTo>
                    <a:pt x="32313" y="0"/>
                  </a:moveTo>
                  <a:lnTo>
                    <a:pt x="20622" y="11691"/>
                  </a:lnTo>
                  <a:lnTo>
                    <a:pt x="15954" y="18805"/>
                  </a:lnTo>
                  <a:lnTo>
                    <a:pt x="11619" y="27219"/>
                  </a:lnTo>
                  <a:lnTo>
                    <a:pt x="7506" y="36498"/>
                  </a:lnTo>
                  <a:lnTo>
                    <a:pt x="4763" y="47579"/>
                  </a:lnTo>
                  <a:lnTo>
                    <a:pt x="2935" y="59860"/>
                  </a:lnTo>
                  <a:lnTo>
                    <a:pt x="1716" y="72941"/>
                  </a:lnTo>
                  <a:lnTo>
                    <a:pt x="903" y="86556"/>
                  </a:lnTo>
                  <a:lnTo>
                    <a:pt x="0" y="114734"/>
                  </a:lnTo>
                  <a:lnTo>
                    <a:pt x="3430" y="126653"/>
                  </a:lnTo>
                  <a:lnTo>
                    <a:pt x="9387" y="137046"/>
                  </a:lnTo>
                  <a:lnTo>
                    <a:pt x="17030" y="146422"/>
                  </a:lnTo>
                  <a:lnTo>
                    <a:pt x="27018" y="151449"/>
                  </a:lnTo>
                  <a:lnTo>
                    <a:pt x="38571" y="153577"/>
                  </a:lnTo>
                  <a:lnTo>
                    <a:pt x="51167" y="153772"/>
                  </a:lnTo>
                  <a:lnTo>
                    <a:pt x="64459" y="151454"/>
                  </a:lnTo>
                  <a:lnTo>
                    <a:pt x="78213" y="147463"/>
                  </a:lnTo>
                  <a:lnTo>
                    <a:pt x="92278" y="142355"/>
                  </a:lnTo>
                  <a:lnTo>
                    <a:pt x="104101" y="135279"/>
                  </a:lnTo>
                  <a:lnTo>
                    <a:pt x="114429" y="126891"/>
                  </a:lnTo>
                  <a:lnTo>
                    <a:pt x="123763" y="117628"/>
                  </a:lnTo>
                  <a:lnTo>
                    <a:pt x="128761" y="107783"/>
                  </a:lnTo>
                  <a:lnTo>
                    <a:pt x="130870" y="97549"/>
                  </a:lnTo>
                  <a:lnTo>
                    <a:pt x="131052" y="87056"/>
                  </a:lnTo>
                  <a:lnTo>
                    <a:pt x="128727" y="77613"/>
                  </a:lnTo>
                  <a:lnTo>
                    <a:pt x="124730" y="68871"/>
                  </a:lnTo>
                  <a:lnTo>
                    <a:pt x="119618" y="60596"/>
                  </a:lnTo>
                  <a:lnTo>
                    <a:pt x="113763" y="52632"/>
                  </a:lnTo>
                  <a:lnTo>
                    <a:pt x="107412" y="44876"/>
                  </a:lnTo>
                  <a:lnTo>
                    <a:pt x="100732" y="37258"/>
                  </a:lnTo>
                  <a:lnTo>
                    <a:pt x="92607" y="30956"/>
                  </a:lnTo>
                  <a:lnTo>
                    <a:pt x="83521" y="25532"/>
                  </a:lnTo>
                  <a:lnTo>
                    <a:pt x="54336" y="110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5572804" y="2896040"/>
              <a:ext cx="110116" cy="190878"/>
            </a:xfrm>
            <a:custGeom>
              <a:avLst/>
              <a:gdLst/>
              <a:ahLst/>
              <a:cxnLst/>
              <a:rect l="0" t="0" r="0" b="0"/>
              <a:pathLst>
                <a:path w="110116" h="190878">
                  <a:moveTo>
                    <a:pt x="0" y="11012"/>
                  </a:moveTo>
                  <a:lnTo>
                    <a:pt x="58733" y="187212"/>
                  </a:lnTo>
                  <a:lnTo>
                    <a:pt x="62402" y="190877"/>
                  </a:lnTo>
                  <a:lnTo>
                    <a:pt x="66071" y="189650"/>
                  </a:lnTo>
                  <a:lnTo>
                    <a:pt x="69741" y="185162"/>
                  </a:lnTo>
                  <a:lnTo>
                    <a:pt x="72187" y="177276"/>
                  </a:lnTo>
                  <a:lnTo>
                    <a:pt x="73819" y="167124"/>
                  </a:lnTo>
                  <a:lnTo>
                    <a:pt x="74906" y="155462"/>
                  </a:lnTo>
                  <a:lnTo>
                    <a:pt x="76854" y="144017"/>
                  </a:lnTo>
                  <a:lnTo>
                    <a:pt x="79376" y="132717"/>
                  </a:lnTo>
                  <a:lnTo>
                    <a:pt x="82282" y="121513"/>
                  </a:lnTo>
                  <a:lnTo>
                    <a:pt x="84219" y="109149"/>
                  </a:lnTo>
                  <a:lnTo>
                    <a:pt x="85510" y="96013"/>
                  </a:lnTo>
                  <a:lnTo>
                    <a:pt x="86371" y="82361"/>
                  </a:lnTo>
                  <a:lnTo>
                    <a:pt x="88168" y="69590"/>
                  </a:lnTo>
                  <a:lnTo>
                    <a:pt x="90590" y="57405"/>
                  </a:lnTo>
                  <a:lnTo>
                    <a:pt x="110115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5720211" y="2892814"/>
              <a:ext cx="131951" cy="212447"/>
            </a:xfrm>
            <a:custGeom>
              <a:avLst/>
              <a:gdLst/>
              <a:ahLst/>
              <a:cxnLst/>
              <a:rect l="0" t="0" r="0" b="0"/>
              <a:pathLst>
                <a:path w="131951" h="212447">
                  <a:moveTo>
                    <a:pt x="17766" y="80307"/>
                  </a:moveTo>
                  <a:lnTo>
                    <a:pt x="79072" y="80307"/>
                  </a:lnTo>
                  <a:lnTo>
                    <a:pt x="91671" y="79084"/>
                  </a:lnTo>
                  <a:lnTo>
                    <a:pt x="103742" y="77044"/>
                  </a:lnTo>
                  <a:lnTo>
                    <a:pt x="115459" y="74461"/>
                  </a:lnTo>
                  <a:lnTo>
                    <a:pt x="123271" y="67845"/>
                  </a:lnTo>
                  <a:lnTo>
                    <a:pt x="128478" y="58541"/>
                  </a:lnTo>
                  <a:lnTo>
                    <a:pt x="131950" y="47443"/>
                  </a:lnTo>
                  <a:lnTo>
                    <a:pt x="131817" y="37598"/>
                  </a:lnTo>
                  <a:lnTo>
                    <a:pt x="129282" y="28588"/>
                  </a:lnTo>
                  <a:lnTo>
                    <a:pt x="125145" y="20134"/>
                  </a:lnTo>
                  <a:lnTo>
                    <a:pt x="117493" y="13275"/>
                  </a:lnTo>
                  <a:lnTo>
                    <a:pt x="107497" y="7478"/>
                  </a:lnTo>
                  <a:lnTo>
                    <a:pt x="95939" y="2390"/>
                  </a:lnTo>
                  <a:lnTo>
                    <a:pt x="84564" y="222"/>
                  </a:lnTo>
                  <a:lnTo>
                    <a:pt x="73309" y="0"/>
                  </a:lnTo>
                  <a:lnTo>
                    <a:pt x="62136" y="1075"/>
                  </a:lnTo>
                  <a:lnTo>
                    <a:pt x="52240" y="5463"/>
                  </a:lnTo>
                  <a:lnTo>
                    <a:pt x="43196" y="12058"/>
                  </a:lnTo>
                  <a:lnTo>
                    <a:pt x="34719" y="20126"/>
                  </a:lnTo>
                  <a:lnTo>
                    <a:pt x="26621" y="30398"/>
                  </a:lnTo>
                  <a:lnTo>
                    <a:pt x="18776" y="42140"/>
                  </a:lnTo>
                  <a:lnTo>
                    <a:pt x="11098" y="54863"/>
                  </a:lnTo>
                  <a:lnTo>
                    <a:pt x="5980" y="68238"/>
                  </a:lnTo>
                  <a:lnTo>
                    <a:pt x="2567" y="82049"/>
                  </a:lnTo>
                  <a:lnTo>
                    <a:pt x="293" y="96151"/>
                  </a:lnTo>
                  <a:lnTo>
                    <a:pt x="0" y="109222"/>
                  </a:lnTo>
                  <a:lnTo>
                    <a:pt x="1028" y="121607"/>
                  </a:lnTo>
                  <a:lnTo>
                    <a:pt x="2937" y="133534"/>
                  </a:lnTo>
                  <a:lnTo>
                    <a:pt x="6656" y="143932"/>
                  </a:lnTo>
                  <a:lnTo>
                    <a:pt x="11583" y="153311"/>
                  </a:lnTo>
                  <a:lnTo>
                    <a:pt x="17315" y="162011"/>
                  </a:lnTo>
                  <a:lnTo>
                    <a:pt x="23582" y="170258"/>
                  </a:lnTo>
                  <a:lnTo>
                    <a:pt x="30208" y="178203"/>
                  </a:lnTo>
                  <a:lnTo>
                    <a:pt x="37072" y="185947"/>
                  </a:lnTo>
                  <a:lnTo>
                    <a:pt x="45319" y="192333"/>
                  </a:lnTo>
                  <a:lnTo>
                    <a:pt x="54487" y="197814"/>
                  </a:lnTo>
                  <a:lnTo>
                    <a:pt x="64270" y="202691"/>
                  </a:lnTo>
                  <a:lnTo>
                    <a:pt x="75686" y="205943"/>
                  </a:lnTo>
                  <a:lnTo>
                    <a:pt x="88191" y="208110"/>
                  </a:lnTo>
                  <a:lnTo>
                    <a:pt x="127882" y="21244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>
            <a:off x="217717" y="3986184"/>
            <a:ext cx="4647815" cy="297215"/>
          </a:xfrm>
          <a:custGeom>
            <a:avLst/>
            <a:gdLst/>
            <a:ahLst/>
            <a:cxnLst/>
            <a:rect l="0" t="0" r="0" b="0"/>
            <a:pathLst>
              <a:path w="4647815" h="297215">
                <a:moveTo>
                  <a:pt x="388873" y="132139"/>
                </a:moveTo>
                <a:lnTo>
                  <a:pt x="400564" y="149676"/>
                </a:lnTo>
                <a:lnTo>
                  <a:pt x="408902" y="156066"/>
                </a:lnTo>
                <a:lnTo>
                  <a:pt x="419355" y="161549"/>
                </a:lnTo>
                <a:lnTo>
                  <a:pt x="444019" y="169680"/>
                </a:lnTo>
                <a:lnTo>
                  <a:pt x="543818" y="176838"/>
                </a:lnTo>
                <a:lnTo>
                  <a:pt x="664266" y="186127"/>
                </a:lnTo>
                <a:lnTo>
                  <a:pt x="850564" y="187179"/>
                </a:lnTo>
                <a:lnTo>
                  <a:pt x="1636809" y="187197"/>
                </a:lnTo>
                <a:lnTo>
                  <a:pt x="1746190" y="178481"/>
                </a:lnTo>
                <a:lnTo>
                  <a:pt x="1879207" y="176387"/>
                </a:lnTo>
                <a:lnTo>
                  <a:pt x="2006333" y="170352"/>
                </a:lnTo>
                <a:lnTo>
                  <a:pt x="2146503" y="167901"/>
                </a:lnTo>
                <a:lnTo>
                  <a:pt x="2193383" y="167205"/>
                </a:lnTo>
                <a:lnTo>
                  <a:pt x="2324314" y="175553"/>
                </a:lnTo>
                <a:lnTo>
                  <a:pt x="2698564" y="176184"/>
                </a:lnTo>
                <a:lnTo>
                  <a:pt x="2793065" y="185667"/>
                </a:lnTo>
                <a:lnTo>
                  <a:pt x="2922211" y="187108"/>
                </a:lnTo>
                <a:lnTo>
                  <a:pt x="3046902" y="187186"/>
                </a:lnTo>
                <a:lnTo>
                  <a:pt x="3138938" y="192648"/>
                </a:lnTo>
                <a:lnTo>
                  <a:pt x="3265542" y="187676"/>
                </a:lnTo>
                <a:lnTo>
                  <a:pt x="3381350" y="183976"/>
                </a:lnTo>
                <a:lnTo>
                  <a:pt x="3460747" y="177211"/>
                </a:lnTo>
                <a:lnTo>
                  <a:pt x="3591176" y="176245"/>
                </a:lnTo>
                <a:lnTo>
                  <a:pt x="3636672" y="172940"/>
                </a:lnTo>
                <a:lnTo>
                  <a:pt x="3732093" y="164973"/>
                </a:lnTo>
                <a:lnTo>
                  <a:pt x="3806286" y="155828"/>
                </a:lnTo>
                <a:lnTo>
                  <a:pt x="3857319" y="146924"/>
                </a:lnTo>
                <a:lnTo>
                  <a:pt x="3979706" y="140109"/>
                </a:lnTo>
                <a:lnTo>
                  <a:pt x="4055863" y="131965"/>
                </a:lnTo>
                <a:lnTo>
                  <a:pt x="4165615" y="122796"/>
                </a:lnTo>
                <a:lnTo>
                  <a:pt x="4231184" y="113890"/>
                </a:lnTo>
                <a:lnTo>
                  <a:pt x="4314829" y="104767"/>
                </a:lnTo>
                <a:lnTo>
                  <a:pt x="4400523" y="96588"/>
                </a:lnTo>
                <a:lnTo>
                  <a:pt x="4442147" y="90610"/>
                </a:lnTo>
                <a:lnTo>
                  <a:pt x="4505903" y="82745"/>
                </a:lnTo>
                <a:lnTo>
                  <a:pt x="4647814" y="77179"/>
                </a:lnTo>
                <a:lnTo>
                  <a:pt x="4632603" y="75887"/>
                </a:lnTo>
                <a:lnTo>
                  <a:pt x="4590697" y="68372"/>
                </a:lnTo>
                <a:lnTo>
                  <a:pt x="4529808" y="60679"/>
                </a:lnTo>
                <a:lnTo>
                  <a:pt x="4501341" y="54294"/>
                </a:lnTo>
                <a:lnTo>
                  <a:pt x="4472783" y="48601"/>
                </a:lnTo>
                <a:lnTo>
                  <a:pt x="4404421" y="41684"/>
                </a:lnTo>
                <a:lnTo>
                  <a:pt x="4377097" y="35656"/>
                </a:lnTo>
                <a:lnTo>
                  <a:pt x="4334199" y="26607"/>
                </a:lnTo>
                <a:lnTo>
                  <a:pt x="4228617" y="19029"/>
                </a:lnTo>
                <a:lnTo>
                  <a:pt x="4147279" y="10844"/>
                </a:lnTo>
                <a:lnTo>
                  <a:pt x="4058882" y="1670"/>
                </a:lnTo>
                <a:lnTo>
                  <a:pt x="3919621" y="66"/>
                </a:lnTo>
                <a:lnTo>
                  <a:pt x="3619036" y="0"/>
                </a:lnTo>
                <a:lnTo>
                  <a:pt x="3518466" y="8716"/>
                </a:lnTo>
                <a:lnTo>
                  <a:pt x="3378342" y="10878"/>
                </a:lnTo>
                <a:lnTo>
                  <a:pt x="3136099" y="11011"/>
                </a:lnTo>
                <a:lnTo>
                  <a:pt x="3030902" y="19728"/>
                </a:lnTo>
                <a:lnTo>
                  <a:pt x="2899443" y="21822"/>
                </a:lnTo>
                <a:lnTo>
                  <a:pt x="2695680" y="22020"/>
                </a:lnTo>
                <a:lnTo>
                  <a:pt x="2593707" y="30739"/>
                </a:lnTo>
                <a:lnTo>
                  <a:pt x="2453383" y="32901"/>
                </a:lnTo>
                <a:lnTo>
                  <a:pt x="2312121" y="34251"/>
                </a:lnTo>
                <a:lnTo>
                  <a:pt x="2173491" y="43366"/>
                </a:lnTo>
                <a:lnTo>
                  <a:pt x="1924685" y="44043"/>
                </a:lnTo>
                <a:lnTo>
                  <a:pt x="1822874" y="49499"/>
                </a:lnTo>
                <a:lnTo>
                  <a:pt x="1784781" y="47694"/>
                </a:lnTo>
                <a:lnTo>
                  <a:pt x="1655267" y="54520"/>
                </a:lnTo>
                <a:lnTo>
                  <a:pt x="855032" y="55058"/>
                </a:lnTo>
                <a:lnTo>
                  <a:pt x="771982" y="63774"/>
                </a:lnTo>
                <a:lnTo>
                  <a:pt x="634935" y="67204"/>
                </a:lnTo>
                <a:lnTo>
                  <a:pt x="521771" y="76396"/>
                </a:lnTo>
                <a:lnTo>
                  <a:pt x="477190" y="80141"/>
                </a:lnTo>
                <a:lnTo>
                  <a:pt x="403584" y="88270"/>
                </a:lnTo>
                <a:lnTo>
                  <a:pt x="330148" y="97436"/>
                </a:lnTo>
                <a:lnTo>
                  <a:pt x="291945" y="104456"/>
                </a:lnTo>
                <a:lnTo>
                  <a:pt x="268713" y="110863"/>
                </a:lnTo>
                <a:lnTo>
                  <a:pt x="246152" y="117789"/>
                </a:lnTo>
                <a:lnTo>
                  <a:pt x="223890" y="124946"/>
                </a:lnTo>
                <a:lnTo>
                  <a:pt x="191973" y="132205"/>
                </a:lnTo>
                <a:lnTo>
                  <a:pt x="156988" y="139509"/>
                </a:lnTo>
                <a:lnTo>
                  <a:pt x="87080" y="157837"/>
                </a:lnTo>
                <a:lnTo>
                  <a:pt x="71445" y="162730"/>
                </a:lnTo>
                <a:lnTo>
                  <a:pt x="54903" y="168438"/>
                </a:lnTo>
                <a:lnTo>
                  <a:pt x="37758" y="174691"/>
                </a:lnTo>
                <a:lnTo>
                  <a:pt x="23881" y="181307"/>
                </a:lnTo>
                <a:lnTo>
                  <a:pt x="12183" y="188164"/>
                </a:lnTo>
                <a:lnTo>
                  <a:pt x="1937" y="195183"/>
                </a:lnTo>
                <a:lnTo>
                  <a:pt x="0" y="202309"/>
                </a:lnTo>
                <a:lnTo>
                  <a:pt x="3603" y="209507"/>
                </a:lnTo>
                <a:lnTo>
                  <a:pt x="10899" y="216752"/>
                </a:lnTo>
                <a:lnTo>
                  <a:pt x="23104" y="222806"/>
                </a:lnTo>
                <a:lnTo>
                  <a:pt x="38582" y="228066"/>
                </a:lnTo>
                <a:lnTo>
                  <a:pt x="76579" y="237172"/>
                </a:lnTo>
                <a:lnTo>
                  <a:pt x="122015" y="245298"/>
                </a:lnTo>
                <a:lnTo>
                  <a:pt x="174020" y="252988"/>
                </a:lnTo>
                <a:lnTo>
                  <a:pt x="224866" y="260483"/>
                </a:lnTo>
                <a:lnTo>
                  <a:pt x="263778" y="267893"/>
                </a:lnTo>
                <a:lnTo>
                  <a:pt x="355799" y="277579"/>
                </a:lnTo>
                <a:lnTo>
                  <a:pt x="462687" y="288798"/>
                </a:lnTo>
                <a:lnTo>
                  <a:pt x="529883" y="295630"/>
                </a:lnTo>
                <a:lnTo>
                  <a:pt x="666901" y="297214"/>
                </a:lnTo>
                <a:lnTo>
                  <a:pt x="796246" y="288591"/>
                </a:lnTo>
                <a:lnTo>
                  <a:pt x="863854" y="280908"/>
                </a:lnTo>
                <a:lnTo>
                  <a:pt x="951141" y="272766"/>
                </a:lnTo>
                <a:lnTo>
                  <a:pt x="1042315" y="264172"/>
                </a:lnTo>
                <a:lnTo>
                  <a:pt x="1134000" y="254944"/>
                </a:lnTo>
                <a:lnTo>
                  <a:pt x="1199833" y="246030"/>
                </a:lnTo>
                <a:lnTo>
                  <a:pt x="1288604" y="236907"/>
                </a:lnTo>
                <a:lnTo>
                  <a:pt x="1379973" y="228726"/>
                </a:lnTo>
                <a:lnTo>
                  <a:pt x="1434989" y="219486"/>
                </a:lnTo>
                <a:lnTo>
                  <a:pt x="1519169" y="210572"/>
                </a:lnTo>
                <a:lnTo>
                  <a:pt x="1626140" y="201771"/>
                </a:lnTo>
                <a:lnTo>
                  <a:pt x="1783452" y="197078"/>
                </a:lnTo>
                <a:lnTo>
                  <a:pt x="1866372" y="188740"/>
                </a:lnTo>
                <a:lnTo>
                  <a:pt x="1935272" y="179934"/>
                </a:lnTo>
                <a:lnTo>
                  <a:pt x="2089373" y="175060"/>
                </a:lnTo>
                <a:lnTo>
                  <a:pt x="2213590" y="165860"/>
                </a:lnTo>
                <a:lnTo>
                  <a:pt x="2367894" y="165192"/>
                </a:lnTo>
                <a:lnTo>
                  <a:pt x="2653596" y="165174"/>
                </a:lnTo>
                <a:lnTo>
                  <a:pt x="2745349" y="170627"/>
                </a:lnTo>
                <a:lnTo>
                  <a:pt x="2873815" y="165493"/>
                </a:lnTo>
                <a:lnTo>
                  <a:pt x="2978085" y="174683"/>
                </a:lnTo>
                <a:lnTo>
                  <a:pt x="3108034" y="176097"/>
                </a:lnTo>
                <a:lnTo>
                  <a:pt x="3303364" y="176184"/>
                </a:lnTo>
                <a:lnTo>
                  <a:pt x="3395042" y="184901"/>
                </a:lnTo>
                <a:lnTo>
                  <a:pt x="3531859" y="187108"/>
                </a:lnTo>
                <a:lnTo>
                  <a:pt x="3659366" y="195908"/>
                </a:lnTo>
                <a:lnTo>
                  <a:pt x="3787778" y="198074"/>
                </a:lnTo>
                <a:lnTo>
                  <a:pt x="3921002" y="194941"/>
                </a:lnTo>
                <a:lnTo>
                  <a:pt x="3953024" y="191862"/>
                </a:lnTo>
                <a:lnTo>
                  <a:pt x="4095766" y="196772"/>
                </a:lnTo>
                <a:lnTo>
                  <a:pt x="4228228" y="187494"/>
                </a:lnTo>
                <a:lnTo>
                  <a:pt x="4286964" y="183993"/>
                </a:lnTo>
                <a:lnTo>
                  <a:pt x="4357385" y="171882"/>
                </a:lnTo>
                <a:lnTo>
                  <a:pt x="4389226" y="164893"/>
                </a:lnTo>
                <a:lnTo>
                  <a:pt x="4418060" y="157708"/>
                </a:lnTo>
                <a:lnTo>
                  <a:pt x="4451267" y="150437"/>
                </a:lnTo>
                <a:lnTo>
                  <a:pt x="4479892" y="143126"/>
                </a:lnTo>
                <a:lnTo>
                  <a:pt x="4504849" y="135799"/>
                </a:lnTo>
                <a:lnTo>
                  <a:pt x="4528176" y="128464"/>
                </a:lnTo>
                <a:lnTo>
                  <a:pt x="4539536" y="123571"/>
                </a:lnTo>
                <a:lnTo>
                  <a:pt x="4550779" y="117863"/>
                </a:lnTo>
                <a:lnTo>
                  <a:pt x="4561945" y="111610"/>
                </a:lnTo>
                <a:lnTo>
                  <a:pt x="4573060" y="106218"/>
                </a:lnTo>
                <a:lnTo>
                  <a:pt x="4595197" y="96964"/>
                </a:lnTo>
                <a:lnTo>
                  <a:pt x="4598899" y="95231"/>
                </a:lnTo>
                <a:lnTo>
                  <a:pt x="4597696" y="95299"/>
                </a:lnTo>
                <a:lnTo>
                  <a:pt x="4569391" y="104199"/>
                </a:lnTo>
                <a:lnTo>
                  <a:pt x="4539733" y="110749"/>
                </a:lnTo>
                <a:lnTo>
                  <a:pt x="4481763" y="121315"/>
                </a:lnTo>
                <a:lnTo>
                  <a:pt x="4442059" y="128552"/>
                </a:lnTo>
                <a:lnTo>
                  <a:pt x="4408099" y="135847"/>
                </a:lnTo>
                <a:lnTo>
                  <a:pt x="4379954" y="143167"/>
                </a:lnTo>
                <a:lnTo>
                  <a:pt x="4353988" y="149275"/>
                </a:lnTo>
                <a:lnTo>
                  <a:pt x="4294177" y="156460"/>
                </a:lnTo>
                <a:lnTo>
                  <a:pt x="4260806" y="162525"/>
                </a:lnTo>
                <a:lnTo>
                  <a:pt x="4178767" y="179991"/>
                </a:lnTo>
                <a:lnTo>
                  <a:pt x="4100419" y="186997"/>
                </a:lnTo>
                <a:lnTo>
                  <a:pt x="4083073" y="189511"/>
                </a:lnTo>
                <a:lnTo>
                  <a:pt x="4000665" y="198209"/>
                </a:lnTo>
              </a:path>
            </a:pathLst>
          </a:custGeom>
          <a:ln w="266700" cap="flat" cmpd="sng" algn="ctr">
            <a:solidFill>
              <a:srgbClr val="FFFF0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952052" y="1519595"/>
            <a:ext cx="272964" cy="528556"/>
          </a:xfrm>
          <a:custGeom>
            <a:avLst/>
            <a:gdLst/>
            <a:ahLst/>
            <a:cxnLst/>
            <a:rect l="0" t="0" r="0" b="0"/>
            <a:pathLst>
              <a:path w="272964" h="528556">
                <a:moveTo>
                  <a:pt x="0" y="0"/>
                </a:moveTo>
                <a:lnTo>
                  <a:pt x="23383" y="11691"/>
                </a:lnTo>
                <a:lnTo>
                  <a:pt x="33941" y="17582"/>
                </a:lnTo>
                <a:lnTo>
                  <a:pt x="44651" y="23956"/>
                </a:lnTo>
                <a:lnTo>
                  <a:pt x="55461" y="30653"/>
                </a:lnTo>
                <a:lnTo>
                  <a:pt x="65115" y="37564"/>
                </a:lnTo>
                <a:lnTo>
                  <a:pt x="73997" y="44619"/>
                </a:lnTo>
                <a:lnTo>
                  <a:pt x="82366" y="51769"/>
                </a:lnTo>
                <a:lnTo>
                  <a:pt x="90393" y="58983"/>
                </a:lnTo>
                <a:lnTo>
                  <a:pt x="105836" y="73523"/>
                </a:lnTo>
                <a:lnTo>
                  <a:pt x="114604" y="80827"/>
                </a:lnTo>
                <a:lnTo>
                  <a:pt x="124119" y="88143"/>
                </a:lnTo>
                <a:lnTo>
                  <a:pt x="134134" y="95467"/>
                </a:lnTo>
                <a:lnTo>
                  <a:pt x="143257" y="104020"/>
                </a:lnTo>
                <a:lnTo>
                  <a:pt x="151786" y="113393"/>
                </a:lnTo>
                <a:lnTo>
                  <a:pt x="159919" y="123312"/>
                </a:lnTo>
                <a:lnTo>
                  <a:pt x="167788" y="133595"/>
                </a:lnTo>
                <a:lnTo>
                  <a:pt x="175481" y="144121"/>
                </a:lnTo>
                <a:lnTo>
                  <a:pt x="190554" y="165605"/>
                </a:lnTo>
                <a:lnTo>
                  <a:pt x="205410" y="187388"/>
                </a:lnTo>
                <a:lnTo>
                  <a:pt x="211574" y="198336"/>
                </a:lnTo>
                <a:lnTo>
                  <a:pt x="216907" y="209305"/>
                </a:lnTo>
                <a:lnTo>
                  <a:pt x="221686" y="220288"/>
                </a:lnTo>
                <a:lnTo>
                  <a:pt x="227319" y="231281"/>
                </a:lnTo>
                <a:lnTo>
                  <a:pt x="233521" y="242280"/>
                </a:lnTo>
                <a:lnTo>
                  <a:pt x="240103" y="253283"/>
                </a:lnTo>
                <a:lnTo>
                  <a:pt x="245714" y="264289"/>
                </a:lnTo>
                <a:lnTo>
                  <a:pt x="250678" y="275296"/>
                </a:lnTo>
                <a:lnTo>
                  <a:pt x="255211" y="286306"/>
                </a:lnTo>
                <a:lnTo>
                  <a:pt x="259457" y="297315"/>
                </a:lnTo>
                <a:lnTo>
                  <a:pt x="267437" y="319337"/>
                </a:lnTo>
                <a:lnTo>
                  <a:pt x="270055" y="334018"/>
                </a:lnTo>
                <a:lnTo>
                  <a:pt x="271799" y="351147"/>
                </a:lnTo>
                <a:lnTo>
                  <a:pt x="272963" y="369907"/>
                </a:lnTo>
                <a:lnTo>
                  <a:pt x="272515" y="386084"/>
                </a:lnTo>
                <a:lnTo>
                  <a:pt x="270992" y="400540"/>
                </a:lnTo>
                <a:lnTo>
                  <a:pt x="268754" y="413848"/>
                </a:lnTo>
                <a:lnTo>
                  <a:pt x="264815" y="427613"/>
                </a:lnTo>
                <a:lnTo>
                  <a:pt x="259742" y="441684"/>
                </a:lnTo>
                <a:lnTo>
                  <a:pt x="253913" y="455959"/>
                </a:lnTo>
                <a:lnTo>
                  <a:pt x="247580" y="469146"/>
                </a:lnTo>
                <a:lnTo>
                  <a:pt x="240911" y="481608"/>
                </a:lnTo>
                <a:lnTo>
                  <a:pt x="209220" y="52855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122081" y="1552630"/>
            <a:ext cx="506533" cy="561590"/>
            <a:chOff x="122081" y="1552630"/>
            <a:chExt cx="506533" cy="561590"/>
          </a:xfrm>
        </p:grpSpPr>
        <p:sp>
          <p:nvSpPr>
            <p:cNvPr id="13" name="Freeform 12"/>
            <p:cNvSpPr/>
            <p:nvPr/>
          </p:nvSpPr>
          <p:spPr>
            <a:xfrm>
              <a:off x="454289" y="1552630"/>
              <a:ext cx="174325" cy="561590"/>
            </a:xfrm>
            <a:custGeom>
              <a:avLst/>
              <a:gdLst/>
              <a:ahLst/>
              <a:cxnLst/>
              <a:rect l="0" t="0" r="0" b="0"/>
              <a:pathLst>
                <a:path w="174325" h="561590">
                  <a:moveTo>
                    <a:pt x="174324" y="0"/>
                  </a:moveTo>
                  <a:lnTo>
                    <a:pt x="128344" y="45979"/>
                  </a:lnTo>
                  <a:lnTo>
                    <a:pt x="120424" y="57570"/>
                  </a:lnTo>
                  <a:lnTo>
                    <a:pt x="113921" y="70191"/>
                  </a:lnTo>
                  <a:lnTo>
                    <a:pt x="108361" y="83499"/>
                  </a:lnTo>
                  <a:lnTo>
                    <a:pt x="102208" y="96042"/>
                  </a:lnTo>
                  <a:lnTo>
                    <a:pt x="95659" y="108074"/>
                  </a:lnTo>
                  <a:lnTo>
                    <a:pt x="88846" y="119766"/>
                  </a:lnTo>
                  <a:lnTo>
                    <a:pt x="81857" y="132455"/>
                  </a:lnTo>
                  <a:lnTo>
                    <a:pt x="67566" y="159604"/>
                  </a:lnTo>
                  <a:lnTo>
                    <a:pt x="61553" y="173695"/>
                  </a:lnTo>
                  <a:lnTo>
                    <a:pt x="56320" y="187984"/>
                  </a:lnTo>
                  <a:lnTo>
                    <a:pt x="39132" y="240234"/>
                  </a:lnTo>
                  <a:lnTo>
                    <a:pt x="34032" y="253143"/>
                  </a:lnTo>
                  <a:lnTo>
                    <a:pt x="28185" y="266642"/>
                  </a:lnTo>
                  <a:lnTo>
                    <a:pt x="21840" y="280536"/>
                  </a:lnTo>
                  <a:lnTo>
                    <a:pt x="17610" y="294692"/>
                  </a:lnTo>
                  <a:lnTo>
                    <a:pt x="14790" y="309024"/>
                  </a:lnTo>
                  <a:lnTo>
                    <a:pt x="12910" y="323472"/>
                  </a:lnTo>
                  <a:lnTo>
                    <a:pt x="10433" y="336775"/>
                  </a:lnTo>
                  <a:lnTo>
                    <a:pt x="7559" y="349315"/>
                  </a:lnTo>
                  <a:lnTo>
                    <a:pt x="4419" y="361345"/>
                  </a:lnTo>
                  <a:lnTo>
                    <a:pt x="2325" y="376705"/>
                  </a:lnTo>
                  <a:lnTo>
                    <a:pt x="930" y="394287"/>
                  </a:lnTo>
                  <a:lnTo>
                    <a:pt x="0" y="413349"/>
                  </a:lnTo>
                  <a:lnTo>
                    <a:pt x="603" y="430951"/>
                  </a:lnTo>
                  <a:lnTo>
                    <a:pt x="2229" y="447580"/>
                  </a:lnTo>
                  <a:lnTo>
                    <a:pt x="4536" y="463560"/>
                  </a:lnTo>
                  <a:lnTo>
                    <a:pt x="8521" y="479108"/>
                  </a:lnTo>
                  <a:lnTo>
                    <a:pt x="13625" y="494366"/>
                  </a:lnTo>
                  <a:lnTo>
                    <a:pt x="42185" y="5615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122081" y="1736633"/>
              <a:ext cx="143151" cy="214901"/>
            </a:xfrm>
            <a:custGeom>
              <a:avLst/>
              <a:gdLst/>
              <a:ahLst/>
              <a:cxnLst/>
              <a:rect l="0" t="0" r="0" b="0"/>
              <a:pathLst>
                <a:path w="143151" h="214901">
                  <a:moveTo>
                    <a:pt x="0" y="47239"/>
                  </a:moveTo>
                  <a:lnTo>
                    <a:pt x="11691" y="29702"/>
                  </a:lnTo>
                  <a:lnTo>
                    <a:pt x="18806" y="23313"/>
                  </a:lnTo>
                  <a:lnTo>
                    <a:pt x="27219" y="17830"/>
                  </a:lnTo>
                  <a:lnTo>
                    <a:pt x="36499" y="12951"/>
                  </a:lnTo>
                  <a:lnTo>
                    <a:pt x="47579" y="8475"/>
                  </a:lnTo>
                  <a:lnTo>
                    <a:pt x="59860" y="4267"/>
                  </a:lnTo>
                  <a:lnTo>
                    <a:pt x="72941" y="239"/>
                  </a:lnTo>
                  <a:lnTo>
                    <a:pt x="84109" y="0"/>
                  </a:lnTo>
                  <a:lnTo>
                    <a:pt x="94002" y="2288"/>
                  </a:lnTo>
                  <a:lnTo>
                    <a:pt x="103043" y="6260"/>
                  </a:lnTo>
                  <a:lnTo>
                    <a:pt x="109071" y="15026"/>
                  </a:lnTo>
                  <a:lnTo>
                    <a:pt x="113090" y="26987"/>
                  </a:lnTo>
                  <a:lnTo>
                    <a:pt x="115769" y="41079"/>
                  </a:lnTo>
                  <a:lnTo>
                    <a:pt x="116332" y="54144"/>
                  </a:lnTo>
                  <a:lnTo>
                    <a:pt x="115483" y="66524"/>
                  </a:lnTo>
                  <a:lnTo>
                    <a:pt x="113694" y="78449"/>
                  </a:lnTo>
                  <a:lnTo>
                    <a:pt x="110054" y="91292"/>
                  </a:lnTo>
                  <a:lnTo>
                    <a:pt x="105181" y="104748"/>
                  </a:lnTo>
                  <a:lnTo>
                    <a:pt x="99485" y="118614"/>
                  </a:lnTo>
                  <a:lnTo>
                    <a:pt x="92017" y="131527"/>
                  </a:lnTo>
                  <a:lnTo>
                    <a:pt x="83368" y="143807"/>
                  </a:lnTo>
                  <a:lnTo>
                    <a:pt x="73931" y="155664"/>
                  </a:lnTo>
                  <a:lnTo>
                    <a:pt x="63969" y="167239"/>
                  </a:lnTo>
                  <a:lnTo>
                    <a:pt x="53658" y="178627"/>
                  </a:lnTo>
                  <a:lnTo>
                    <a:pt x="43113" y="189889"/>
                  </a:lnTo>
                  <a:lnTo>
                    <a:pt x="32412" y="198620"/>
                  </a:lnTo>
                  <a:lnTo>
                    <a:pt x="21608" y="205665"/>
                  </a:lnTo>
                  <a:lnTo>
                    <a:pt x="10735" y="211585"/>
                  </a:lnTo>
                  <a:lnTo>
                    <a:pt x="7157" y="214308"/>
                  </a:lnTo>
                  <a:lnTo>
                    <a:pt x="8442" y="214900"/>
                  </a:lnTo>
                  <a:lnTo>
                    <a:pt x="12969" y="214071"/>
                  </a:lnTo>
                  <a:lnTo>
                    <a:pt x="31050" y="209887"/>
                  </a:lnTo>
                  <a:lnTo>
                    <a:pt x="42723" y="207059"/>
                  </a:lnTo>
                  <a:lnTo>
                    <a:pt x="55399" y="205173"/>
                  </a:lnTo>
                  <a:lnTo>
                    <a:pt x="68744" y="203915"/>
                  </a:lnTo>
                  <a:lnTo>
                    <a:pt x="82534" y="203078"/>
                  </a:lnTo>
                  <a:lnTo>
                    <a:pt x="95399" y="201295"/>
                  </a:lnTo>
                  <a:lnTo>
                    <a:pt x="107645" y="198883"/>
                  </a:lnTo>
                  <a:lnTo>
                    <a:pt x="143150" y="1903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414538" y="1728815"/>
            <a:ext cx="924972" cy="220232"/>
            <a:chOff x="3414538" y="1728815"/>
            <a:chExt cx="924972" cy="220232"/>
          </a:xfrm>
        </p:grpSpPr>
        <p:sp>
          <p:nvSpPr>
            <p:cNvPr id="16" name="Freeform 15"/>
            <p:cNvSpPr/>
            <p:nvPr/>
          </p:nvSpPr>
          <p:spPr>
            <a:xfrm>
              <a:off x="3414538" y="1816907"/>
              <a:ext cx="924972" cy="22024"/>
            </a:xfrm>
            <a:custGeom>
              <a:avLst/>
              <a:gdLst/>
              <a:ahLst/>
              <a:cxnLst/>
              <a:rect l="0" t="0" r="0" b="0"/>
              <a:pathLst>
                <a:path w="924972" h="22024">
                  <a:moveTo>
                    <a:pt x="0" y="0"/>
                  </a:moveTo>
                  <a:lnTo>
                    <a:pt x="23382" y="0"/>
                  </a:lnTo>
                  <a:lnTo>
                    <a:pt x="35164" y="1224"/>
                  </a:lnTo>
                  <a:lnTo>
                    <a:pt x="47913" y="3263"/>
                  </a:lnTo>
                  <a:lnTo>
                    <a:pt x="61306" y="5846"/>
                  </a:lnTo>
                  <a:lnTo>
                    <a:pt x="77576" y="7568"/>
                  </a:lnTo>
                  <a:lnTo>
                    <a:pt x="95764" y="8716"/>
                  </a:lnTo>
                  <a:lnTo>
                    <a:pt x="115229" y="9481"/>
                  </a:lnTo>
                  <a:lnTo>
                    <a:pt x="159697" y="10331"/>
                  </a:lnTo>
                  <a:lnTo>
                    <a:pt x="651809" y="11012"/>
                  </a:lnTo>
                  <a:lnTo>
                    <a:pt x="667005" y="12235"/>
                  </a:lnTo>
                  <a:lnTo>
                    <a:pt x="682030" y="14274"/>
                  </a:lnTo>
                  <a:lnTo>
                    <a:pt x="696941" y="16857"/>
                  </a:lnTo>
                  <a:lnTo>
                    <a:pt x="715446" y="18579"/>
                  </a:lnTo>
                  <a:lnTo>
                    <a:pt x="736348" y="19727"/>
                  </a:lnTo>
                  <a:lnTo>
                    <a:pt x="781186" y="21003"/>
                  </a:lnTo>
                  <a:lnTo>
                    <a:pt x="924971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4174335" y="1728815"/>
              <a:ext cx="152830" cy="220232"/>
            </a:xfrm>
            <a:custGeom>
              <a:avLst/>
              <a:gdLst/>
              <a:ahLst/>
              <a:cxnLst/>
              <a:rect l="0" t="0" r="0" b="0"/>
              <a:pathLst>
                <a:path w="152830" h="220232">
                  <a:moveTo>
                    <a:pt x="11012" y="0"/>
                  </a:moveTo>
                  <a:lnTo>
                    <a:pt x="22703" y="17536"/>
                  </a:lnTo>
                  <a:lnTo>
                    <a:pt x="29818" y="25149"/>
                  </a:lnTo>
                  <a:lnTo>
                    <a:pt x="38231" y="32672"/>
                  </a:lnTo>
                  <a:lnTo>
                    <a:pt x="47511" y="40134"/>
                  </a:lnTo>
                  <a:lnTo>
                    <a:pt x="57367" y="46332"/>
                  </a:lnTo>
                  <a:lnTo>
                    <a:pt x="67609" y="51687"/>
                  </a:lnTo>
                  <a:lnTo>
                    <a:pt x="78108" y="56481"/>
                  </a:lnTo>
                  <a:lnTo>
                    <a:pt x="88777" y="60900"/>
                  </a:lnTo>
                  <a:lnTo>
                    <a:pt x="99560" y="65070"/>
                  </a:lnTo>
                  <a:lnTo>
                    <a:pt x="121330" y="72966"/>
                  </a:lnTo>
                  <a:lnTo>
                    <a:pt x="143241" y="80554"/>
                  </a:lnTo>
                  <a:lnTo>
                    <a:pt x="149328" y="87960"/>
                  </a:lnTo>
                  <a:lnTo>
                    <a:pt x="152163" y="97792"/>
                  </a:lnTo>
                  <a:lnTo>
                    <a:pt x="152829" y="109241"/>
                  </a:lnTo>
                  <a:lnTo>
                    <a:pt x="149603" y="119321"/>
                  </a:lnTo>
                  <a:lnTo>
                    <a:pt x="143782" y="128487"/>
                  </a:lnTo>
                  <a:lnTo>
                    <a:pt x="136230" y="137045"/>
                  </a:lnTo>
                  <a:lnTo>
                    <a:pt x="126302" y="145198"/>
                  </a:lnTo>
                  <a:lnTo>
                    <a:pt x="114789" y="153080"/>
                  </a:lnTo>
                  <a:lnTo>
                    <a:pt x="90170" y="168363"/>
                  </a:lnTo>
                  <a:lnTo>
                    <a:pt x="66993" y="183312"/>
                  </a:lnTo>
                  <a:lnTo>
                    <a:pt x="55674" y="189501"/>
                  </a:lnTo>
                  <a:lnTo>
                    <a:pt x="44457" y="194850"/>
                  </a:lnTo>
                  <a:lnTo>
                    <a:pt x="0" y="2202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392515" y="2246358"/>
            <a:ext cx="895340" cy="176186"/>
            <a:chOff x="3392515" y="2246358"/>
            <a:chExt cx="895340" cy="176186"/>
          </a:xfrm>
        </p:grpSpPr>
        <p:sp>
          <p:nvSpPr>
            <p:cNvPr id="19" name="Freeform 18"/>
            <p:cNvSpPr/>
            <p:nvPr/>
          </p:nvSpPr>
          <p:spPr>
            <a:xfrm>
              <a:off x="3392515" y="2345462"/>
              <a:ext cx="858902" cy="22024"/>
            </a:xfrm>
            <a:custGeom>
              <a:avLst/>
              <a:gdLst/>
              <a:ahLst/>
              <a:cxnLst/>
              <a:rect l="0" t="0" r="0" b="0"/>
              <a:pathLst>
                <a:path w="858902" h="22024">
                  <a:moveTo>
                    <a:pt x="0" y="22023"/>
                  </a:moveTo>
                  <a:lnTo>
                    <a:pt x="29228" y="16177"/>
                  </a:lnTo>
                  <a:lnTo>
                    <a:pt x="42732" y="14455"/>
                  </a:lnTo>
                  <a:lnTo>
                    <a:pt x="56628" y="13307"/>
                  </a:lnTo>
                  <a:lnTo>
                    <a:pt x="70787" y="12542"/>
                  </a:lnTo>
                  <a:lnTo>
                    <a:pt x="99569" y="11692"/>
                  </a:lnTo>
                  <a:lnTo>
                    <a:pt x="222100" y="11071"/>
                  </a:lnTo>
                  <a:lnTo>
                    <a:pt x="427908" y="11012"/>
                  </a:lnTo>
                  <a:lnTo>
                    <a:pt x="444328" y="9788"/>
                  </a:lnTo>
                  <a:lnTo>
                    <a:pt x="460168" y="7749"/>
                  </a:lnTo>
                  <a:lnTo>
                    <a:pt x="475622" y="5166"/>
                  </a:lnTo>
                  <a:lnTo>
                    <a:pt x="490820" y="3444"/>
                  </a:lnTo>
                  <a:lnTo>
                    <a:pt x="505845" y="2296"/>
                  </a:lnTo>
                  <a:lnTo>
                    <a:pt x="520756" y="1531"/>
                  </a:lnTo>
                  <a:lnTo>
                    <a:pt x="550374" y="680"/>
                  </a:lnTo>
                  <a:lnTo>
                    <a:pt x="653340" y="40"/>
                  </a:lnTo>
                  <a:lnTo>
                    <a:pt x="85890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4086243" y="2246358"/>
              <a:ext cx="201612" cy="176186"/>
            </a:xfrm>
            <a:custGeom>
              <a:avLst/>
              <a:gdLst/>
              <a:ahLst/>
              <a:cxnLst/>
              <a:rect l="0" t="0" r="0" b="0"/>
              <a:pathLst>
                <a:path w="201612" h="176186">
                  <a:moveTo>
                    <a:pt x="0" y="0"/>
                  </a:moveTo>
                  <a:lnTo>
                    <a:pt x="17537" y="5846"/>
                  </a:lnTo>
                  <a:lnTo>
                    <a:pt x="27597" y="8791"/>
                  </a:lnTo>
                  <a:lnTo>
                    <a:pt x="63914" y="18782"/>
                  </a:lnTo>
                  <a:lnTo>
                    <a:pt x="87134" y="25884"/>
                  </a:lnTo>
                  <a:lnTo>
                    <a:pt x="154078" y="47733"/>
                  </a:lnTo>
                  <a:lnTo>
                    <a:pt x="166341" y="51399"/>
                  </a:lnTo>
                  <a:lnTo>
                    <a:pt x="193017" y="58733"/>
                  </a:lnTo>
                  <a:lnTo>
                    <a:pt x="199642" y="63626"/>
                  </a:lnTo>
                  <a:lnTo>
                    <a:pt x="201611" y="69334"/>
                  </a:lnTo>
                  <a:lnTo>
                    <a:pt x="200477" y="75587"/>
                  </a:lnTo>
                  <a:lnTo>
                    <a:pt x="196050" y="82202"/>
                  </a:lnTo>
                  <a:lnTo>
                    <a:pt x="189428" y="89060"/>
                  </a:lnTo>
                  <a:lnTo>
                    <a:pt x="181343" y="96078"/>
                  </a:lnTo>
                  <a:lnTo>
                    <a:pt x="171059" y="103204"/>
                  </a:lnTo>
                  <a:lnTo>
                    <a:pt x="159309" y="110402"/>
                  </a:lnTo>
                  <a:lnTo>
                    <a:pt x="146582" y="117648"/>
                  </a:lnTo>
                  <a:lnTo>
                    <a:pt x="135650" y="124925"/>
                  </a:lnTo>
                  <a:lnTo>
                    <a:pt x="125915" y="132224"/>
                  </a:lnTo>
                  <a:lnTo>
                    <a:pt x="116978" y="139536"/>
                  </a:lnTo>
                  <a:lnTo>
                    <a:pt x="108573" y="146859"/>
                  </a:lnTo>
                  <a:lnTo>
                    <a:pt x="100523" y="154187"/>
                  </a:lnTo>
                  <a:lnTo>
                    <a:pt x="77081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4548728" y="2172118"/>
            <a:ext cx="2166061" cy="591784"/>
            <a:chOff x="4548728" y="2172118"/>
            <a:chExt cx="2166061" cy="591784"/>
          </a:xfrm>
        </p:grpSpPr>
        <p:sp>
          <p:nvSpPr>
            <p:cNvPr id="22" name="Freeform 21"/>
            <p:cNvSpPr/>
            <p:nvPr/>
          </p:nvSpPr>
          <p:spPr>
            <a:xfrm>
              <a:off x="4548728" y="2172118"/>
              <a:ext cx="141711" cy="341751"/>
            </a:xfrm>
            <a:custGeom>
              <a:avLst/>
              <a:gdLst/>
              <a:ahLst/>
              <a:cxnLst/>
              <a:rect l="0" t="0" r="0" b="0"/>
              <a:pathLst>
                <a:path w="141711" h="341751">
                  <a:moveTo>
                    <a:pt x="0" y="63228"/>
                  </a:moveTo>
                  <a:lnTo>
                    <a:pt x="5846" y="45691"/>
                  </a:lnTo>
                  <a:lnTo>
                    <a:pt x="10015" y="38079"/>
                  </a:lnTo>
                  <a:lnTo>
                    <a:pt x="15242" y="30556"/>
                  </a:lnTo>
                  <a:lnTo>
                    <a:pt x="21173" y="23094"/>
                  </a:lnTo>
                  <a:lnTo>
                    <a:pt x="28798" y="16896"/>
                  </a:lnTo>
                  <a:lnTo>
                    <a:pt x="37551" y="11541"/>
                  </a:lnTo>
                  <a:lnTo>
                    <a:pt x="47057" y="6747"/>
                  </a:lnTo>
                  <a:lnTo>
                    <a:pt x="58289" y="3551"/>
                  </a:lnTo>
                  <a:lnTo>
                    <a:pt x="70671" y="1420"/>
                  </a:lnTo>
                  <a:lnTo>
                    <a:pt x="83819" y="0"/>
                  </a:lnTo>
                  <a:lnTo>
                    <a:pt x="93808" y="2723"/>
                  </a:lnTo>
                  <a:lnTo>
                    <a:pt x="101691" y="8210"/>
                  </a:lnTo>
                  <a:lnTo>
                    <a:pt x="108170" y="15538"/>
                  </a:lnTo>
                  <a:lnTo>
                    <a:pt x="111266" y="25317"/>
                  </a:lnTo>
                  <a:lnTo>
                    <a:pt x="112106" y="36731"/>
                  </a:lnTo>
                  <a:lnTo>
                    <a:pt x="111443" y="49234"/>
                  </a:lnTo>
                  <a:lnTo>
                    <a:pt x="108554" y="61240"/>
                  </a:lnTo>
                  <a:lnTo>
                    <a:pt x="104180" y="72914"/>
                  </a:lnTo>
                  <a:lnTo>
                    <a:pt x="98818" y="84368"/>
                  </a:lnTo>
                  <a:lnTo>
                    <a:pt x="92796" y="94450"/>
                  </a:lnTo>
                  <a:lnTo>
                    <a:pt x="86334" y="103619"/>
                  </a:lnTo>
                  <a:lnTo>
                    <a:pt x="79580" y="112179"/>
                  </a:lnTo>
                  <a:lnTo>
                    <a:pt x="71406" y="119109"/>
                  </a:lnTo>
                  <a:lnTo>
                    <a:pt x="62286" y="124952"/>
                  </a:lnTo>
                  <a:lnTo>
                    <a:pt x="52536" y="130071"/>
                  </a:lnTo>
                  <a:lnTo>
                    <a:pt x="48483" y="131037"/>
                  </a:lnTo>
                  <a:lnTo>
                    <a:pt x="48227" y="129234"/>
                  </a:lnTo>
                  <a:lnTo>
                    <a:pt x="50504" y="125584"/>
                  </a:lnTo>
                  <a:lnTo>
                    <a:pt x="55693" y="121928"/>
                  </a:lnTo>
                  <a:lnTo>
                    <a:pt x="62823" y="118267"/>
                  </a:lnTo>
                  <a:lnTo>
                    <a:pt x="71246" y="114603"/>
                  </a:lnTo>
                  <a:lnTo>
                    <a:pt x="80532" y="114607"/>
                  </a:lnTo>
                  <a:lnTo>
                    <a:pt x="90393" y="117057"/>
                  </a:lnTo>
                  <a:lnTo>
                    <a:pt x="100638" y="121137"/>
                  </a:lnTo>
                  <a:lnTo>
                    <a:pt x="109915" y="126304"/>
                  </a:lnTo>
                  <a:lnTo>
                    <a:pt x="118546" y="132196"/>
                  </a:lnTo>
                  <a:lnTo>
                    <a:pt x="126748" y="138571"/>
                  </a:lnTo>
                  <a:lnTo>
                    <a:pt x="132215" y="148939"/>
                  </a:lnTo>
                  <a:lnTo>
                    <a:pt x="135860" y="161968"/>
                  </a:lnTo>
                  <a:lnTo>
                    <a:pt x="138290" y="176771"/>
                  </a:lnTo>
                  <a:lnTo>
                    <a:pt x="139911" y="191535"/>
                  </a:lnTo>
                  <a:lnTo>
                    <a:pt x="140990" y="206271"/>
                  </a:lnTo>
                  <a:lnTo>
                    <a:pt x="141710" y="220989"/>
                  </a:lnTo>
                  <a:lnTo>
                    <a:pt x="139743" y="235695"/>
                  </a:lnTo>
                  <a:lnTo>
                    <a:pt x="135985" y="250393"/>
                  </a:lnTo>
                  <a:lnTo>
                    <a:pt x="131032" y="265086"/>
                  </a:lnTo>
                  <a:lnTo>
                    <a:pt x="125284" y="278551"/>
                  </a:lnTo>
                  <a:lnTo>
                    <a:pt x="119004" y="291199"/>
                  </a:lnTo>
                  <a:lnTo>
                    <a:pt x="112371" y="303301"/>
                  </a:lnTo>
                  <a:lnTo>
                    <a:pt x="105502" y="313816"/>
                  </a:lnTo>
                  <a:lnTo>
                    <a:pt x="98475" y="323274"/>
                  </a:lnTo>
                  <a:lnTo>
                    <a:pt x="91344" y="332025"/>
                  </a:lnTo>
                  <a:lnTo>
                    <a:pt x="81696" y="337860"/>
                  </a:lnTo>
                  <a:lnTo>
                    <a:pt x="70370" y="341750"/>
                  </a:lnTo>
                  <a:lnTo>
                    <a:pt x="11012" y="3385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4801994" y="2334450"/>
              <a:ext cx="121128" cy="187198"/>
            </a:xfrm>
            <a:custGeom>
              <a:avLst/>
              <a:gdLst/>
              <a:ahLst/>
              <a:cxnLst/>
              <a:rect l="0" t="0" r="0" b="0"/>
              <a:pathLst>
                <a:path w="121128" h="187198">
                  <a:moveTo>
                    <a:pt x="0" y="0"/>
                  </a:moveTo>
                  <a:lnTo>
                    <a:pt x="51770" y="77654"/>
                  </a:lnTo>
                  <a:lnTo>
                    <a:pt x="57760" y="88475"/>
                  </a:lnTo>
                  <a:lnTo>
                    <a:pt x="62977" y="99359"/>
                  </a:lnTo>
                  <a:lnTo>
                    <a:pt x="67678" y="110286"/>
                  </a:lnTo>
                  <a:lnTo>
                    <a:pt x="73259" y="121241"/>
                  </a:lnTo>
                  <a:lnTo>
                    <a:pt x="79427" y="132215"/>
                  </a:lnTo>
                  <a:lnTo>
                    <a:pt x="85987" y="143201"/>
                  </a:lnTo>
                  <a:lnTo>
                    <a:pt x="92806" y="152972"/>
                  </a:lnTo>
                  <a:lnTo>
                    <a:pt x="99800" y="161934"/>
                  </a:lnTo>
                  <a:lnTo>
                    <a:pt x="121127" y="1871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4779971" y="2334450"/>
              <a:ext cx="143151" cy="198209"/>
            </a:xfrm>
            <a:custGeom>
              <a:avLst/>
              <a:gdLst/>
              <a:ahLst/>
              <a:cxnLst/>
              <a:rect l="0" t="0" r="0" b="0"/>
              <a:pathLst>
                <a:path w="143151" h="198209">
                  <a:moveTo>
                    <a:pt x="143150" y="0"/>
                  </a:moveTo>
                  <a:lnTo>
                    <a:pt x="131459" y="17537"/>
                  </a:lnTo>
                  <a:lnTo>
                    <a:pt x="115931" y="39198"/>
                  </a:lnTo>
                  <a:lnTo>
                    <a:pt x="98018" y="63915"/>
                  </a:lnTo>
                  <a:lnTo>
                    <a:pt x="81900" y="87135"/>
                  </a:lnTo>
                  <a:lnTo>
                    <a:pt x="74176" y="97243"/>
                  </a:lnTo>
                  <a:lnTo>
                    <a:pt x="66580" y="106428"/>
                  </a:lnTo>
                  <a:lnTo>
                    <a:pt x="59069" y="114998"/>
                  </a:lnTo>
                  <a:lnTo>
                    <a:pt x="51615" y="124382"/>
                  </a:lnTo>
                  <a:lnTo>
                    <a:pt x="44198" y="134309"/>
                  </a:lnTo>
                  <a:lnTo>
                    <a:pt x="29432" y="155127"/>
                  </a:lnTo>
                  <a:lnTo>
                    <a:pt x="0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5055260" y="2411531"/>
              <a:ext cx="110117" cy="1"/>
            </a:xfrm>
            <a:custGeom>
              <a:avLst/>
              <a:gdLst/>
              <a:ahLst/>
              <a:cxnLst/>
              <a:rect l="0" t="0" r="0" b="0"/>
              <a:pathLst>
                <a:path w="110117" h="1">
                  <a:moveTo>
                    <a:pt x="0" y="0"/>
                  </a:moveTo>
                  <a:lnTo>
                    <a:pt x="11011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5381292" y="2235346"/>
              <a:ext cx="136455" cy="143152"/>
            </a:xfrm>
            <a:custGeom>
              <a:avLst/>
              <a:gdLst/>
              <a:ahLst/>
              <a:cxnLst/>
              <a:rect l="0" t="0" r="0" b="0"/>
              <a:pathLst>
                <a:path w="136455" h="143152">
                  <a:moveTo>
                    <a:pt x="15327" y="0"/>
                  </a:moveTo>
                  <a:lnTo>
                    <a:pt x="15327" y="23383"/>
                  </a:lnTo>
                  <a:lnTo>
                    <a:pt x="14103" y="33941"/>
                  </a:lnTo>
                  <a:lnTo>
                    <a:pt x="12064" y="44651"/>
                  </a:lnTo>
                  <a:lnTo>
                    <a:pt x="9481" y="55461"/>
                  </a:lnTo>
                  <a:lnTo>
                    <a:pt x="6535" y="66338"/>
                  </a:lnTo>
                  <a:lnTo>
                    <a:pt x="0" y="88212"/>
                  </a:lnTo>
                  <a:lnTo>
                    <a:pt x="215" y="97960"/>
                  </a:lnTo>
                  <a:lnTo>
                    <a:pt x="2805" y="106906"/>
                  </a:lnTo>
                  <a:lnTo>
                    <a:pt x="6979" y="115317"/>
                  </a:lnTo>
                  <a:lnTo>
                    <a:pt x="14656" y="120924"/>
                  </a:lnTo>
                  <a:lnTo>
                    <a:pt x="24667" y="124663"/>
                  </a:lnTo>
                  <a:lnTo>
                    <a:pt x="36236" y="127155"/>
                  </a:lnTo>
                  <a:lnTo>
                    <a:pt x="47619" y="130040"/>
                  </a:lnTo>
                  <a:lnTo>
                    <a:pt x="58878" y="133186"/>
                  </a:lnTo>
                  <a:lnTo>
                    <a:pt x="70054" y="136508"/>
                  </a:lnTo>
                  <a:lnTo>
                    <a:pt x="82400" y="138722"/>
                  </a:lnTo>
                  <a:lnTo>
                    <a:pt x="95524" y="140198"/>
                  </a:lnTo>
                  <a:lnTo>
                    <a:pt x="136454" y="1431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5522414" y="2213323"/>
              <a:ext cx="6344" cy="330348"/>
            </a:xfrm>
            <a:custGeom>
              <a:avLst/>
              <a:gdLst/>
              <a:ahLst/>
              <a:cxnLst/>
              <a:rect l="0" t="0" r="0" b="0"/>
              <a:pathLst>
                <a:path w="6344" h="330348">
                  <a:moveTo>
                    <a:pt x="6343" y="0"/>
                  </a:moveTo>
                  <a:lnTo>
                    <a:pt x="6343" y="67152"/>
                  </a:lnTo>
                  <a:lnTo>
                    <a:pt x="5120" y="81473"/>
                  </a:lnTo>
                  <a:lnTo>
                    <a:pt x="3081" y="94691"/>
                  </a:lnTo>
                  <a:lnTo>
                    <a:pt x="498" y="107174"/>
                  </a:lnTo>
                  <a:lnTo>
                    <a:pt x="0" y="121613"/>
                  </a:lnTo>
                  <a:lnTo>
                    <a:pt x="891" y="137357"/>
                  </a:lnTo>
                  <a:lnTo>
                    <a:pt x="2708" y="153970"/>
                  </a:lnTo>
                  <a:lnTo>
                    <a:pt x="3920" y="169940"/>
                  </a:lnTo>
                  <a:lnTo>
                    <a:pt x="4728" y="185480"/>
                  </a:lnTo>
                  <a:lnTo>
                    <a:pt x="5625" y="215798"/>
                  </a:lnTo>
                  <a:lnTo>
                    <a:pt x="6343" y="3303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5649884" y="2411531"/>
              <a:ext cx="99106" cy="143152"/>
            </a:xfrm>
            <a:custGeom>
              <a:avLst/>
              <a:gdLst/>
              <a:ahLst/>
              <a:cxnLst/>
              <a:rect l="0" t="0" r="0" b="0"/>
              <a:pathLst>
                <a:path w="99106" h="143152">
                  <a:moveTo>
                    <a:pt x="0" y="0"/>
                  </a:moveTo>
                  <a:lnTo>
                    <a:pt x="5846" y="17537"/>
                  </a:lnTo>
                  <a:lnTo>
                    <a:pt x="10015" y="26374"/>
                  </a:lnTo>
                  <a:lnTo>
                    <a:pt x="15241" y="35935"/>
                  </a:lnTo>
                  <a:lnTo>
                    <a:pt x="21173" y="45980"/>
                  </a:lnTo>
                  <a:lnTo>
                    <a:pt x="27574" y="55124"/>
                  </a:lnTo>
                  <a:lnTo>
                    <a:pt x="34288" y="63666"/>
                  </a:lnTo>
                  <a:lnTo>
                    <a:pt x="41212" y="71808"/>
                  </a:lnTo>
                  <a:lnTo>
                    <a:pt x="48274" y="79684"/>
                  </a:lnTo>
                  <a:lnTo>
                    <a:pt x="62647" y="94959"/>
                  </a:lnTo>
                  <a:lnTo>
                    <a:pt x="69906" y="103682"/>
                  </a:lnTo>
                  <a:lnTo>
                    <a:pt x="77191" y="113168"/>
                  </a:lnTo>
                  <a:lnTo>
                    <a:pt x="99105" y="1431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5737977" y="2411531"/>
              <a:ext cx="33036" cy="352371"/>
            </a:xfrm>
            <a:custGeom>
              <a:avLst/>
              <a:gdLst/>
              <a:ahLst/>
              <a:cxnLst/>
              <a:rect l="0" t="0" r="0" b="0"/>
              <a:pathLst>
                <a:path w="33036" h="352371">
                  <a:moveTo>
                    <a:pt x="33035" y="0"/>
                  </a:moveTo>
                  <a:lnTo>
                    <a:pt x="27189" y="17537"/>
                  </a:lnTo>
                  <a:lnTo>
                    <a:pt x="25467" y="28821"/>
                  </a:lnTo>
                  <a:lnTo>
                    <a:pt x="24319" y="42461"/>
                  </a:lnTo>
                  <a:lnTo>
                    <a:pt x="23554" y="57671"/>
                  </a:lnTo>
                  <a:lnTo>
                    <a:pt x="21820" y="71482"/>
                  </a:lnTo>
                  <a:lnTo>
                    <a:pt x="19441" y="84360"/>
                  </a:lnTo>
                  <a:lnTo>
                    <a:pt x="16631" y="96616"/>
                  </a:lnTo>
                  <a:lnTo>
                    <a:pt x="10247" y="129810"/>
                  </a:lnTo>
                  <a:lnTo>
                    <a:pt x="6831" y="148939"/>
                  </a:lnTo>
                  <a:lnTo>
                    <a:pt x="4554" y="167809"/>
                  </a:lnTo>
                  <a:lnTo>
                    <a:pt x="3036" y="186507"/>
                  </a:lnTo>
                  <a:lnTo>
                    <a:pt x="2024" y="205089"/>
                  </a:lnTo>
                  <a:lnTo>
                    <a:pt x="900" y="242050"/>
                  </a:lnTo>
                  <a:lnTo>
                    <a:pt x="0" y="3523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5914162" y="2455578"/>
              <a:ext cx="121128" cy="1"/>
            </a:xfrm>
            <a:custGeom>
              <a:avLst/>
              <a:gdLst/>
              <a:ahLst/>
              <a:cxnLst/>
              <a:rect l="0" t="0" r="0" b="0"/>
              <a:pathLst>
                <a:path w="121128" h="1">
                  <a:moveTo>
                    <a:pt x="0" y="0"/>
                  </a:moveTo>
                  <a:lnTo>
                    <a:pt x="12112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5903150" y="2510635"/>
              <a:ext cx="110117" cy="1"/>
            </a:xfrm>
            <a:custGeom>
              <a:avLst/>
              <a:gdLst/>
              <a:ahLst/>
              <a:cxnLst/>
              <a:rect l="0" t="0" r="0" b="0"/>
              <a:pathLst>
                <a:path w="110117" h="1">
                  <a:moveTo>
                    <a:pt x="0" y="0"/>
                  </a:moveTo>
                  <a:lnTo>
                    <a:pt x="11011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6160992" y="2301416"/>
              <a:ext cx="270714" cy="307772"/>
            </a:xfrm>
            <a:custGeom>
              <a:avLst/>
              <a:gdLst/>
              <a:ahLst/>
              <a:cxnLst/>
              <a:rect l="0" t="0" r="0" b="0"/>
              <a:pathLst>
                <a:path w="270714" h="307772">
                  <a:moveTo>
                    <a:pt x="72505" y="0"/>
                  </a:moveTo>
                  <a:lnTo>
                    <a:pt x="66660" y="17537"/>
                  </a:lnTo>
                  <a:lnTo>
                    <a:pt x="62491" y="25150"/>
                  </a:lnTo>
                  <a:lnTo>
                    <a:pt x="57264" y="32672"/>
                  </a:lnTo>
                  <a:lnTo>
                    <a:pt x="51333" y="40134"/>
                  </a:lnTo>
                  <a:lnTo>
                    <a:pt x="49826" y="41438"/>
                  </a:lnTo>
                  <a:lnTo>
                    <a:pt x="54677" y="33099"/>
                  </a:lnTo>
                  <a:lnTo>
                    <a:pt x="60620" y="26960"/>
                  </a:lnTo>
                  <a:lnTo>
                    <a:pt x="68252" y="20420"/>
                  </a:lnTo>
                  <a:lnTo>
                    <a:pt x="77011" y="13613"/>
                  </a:lnTo>
                  <a:lnTo>
                    <a:pt x="87744" y="10299"/>
                  </a:lnTo>
                  <a:lnTo>
                    <a:pt x="99793" y="9313"/>
                  </a:lnTo>
                  <a:lnTo>
                    <a:pt x="112720" y="9879"/>
                  </a:lnTo>
                  <a:lnTo>
                    <a:pt x="123786" y="13927"/>
                  </a:lnTo>
                  <a:lnTo>
                    <a:pt x="133609" y="20296"/>
                  </a:lnTo>
                  <a:lnTo>
                    <a:pt x="142605" y="28213"/>
                  </a:lnTo>
                  <a:lnTo>
                    <a:pt x="147379" y="37161"/>
                  </a:lnTo>
                  <a:lnTo>
                    <a:pt x="149339" y="46797"/>
                  </a:lnTo>
                  <a:lnTo>
                    <a:pt x="149421" y="56892"/>
                  </a:lnTo>
                  <a:lnTo>
                    <a:pt x="148253" y="68515"/>
                  </a:lnTo>
                  <a:lnTo>
                    <a:pt x="146250" y="81158"/>
                  </a:lnTo>
                  <a:lnTo>
                    <a:pt x="143692" y="94481"/>
                  </a:lnTo>
                  <a:lnTo>
                    <a:pt x="139539" y="108257"/>
                  </a:lnTo>
                  <a:lnTo>
                    <a:pt x="134324" y="122335"/>
                  </a:lnTo>
                  <a:lnTo>
                    <a:pt x="128400" y="136614"/>
                  </a:lnTo>
                  <a:lnTo>
                    <a:pt x="123227" y="149804"/>
                  </a:lnTo>
                  <a:lnTo>
                    <a:pt x="114216" y="174248"/>
                  </a:lnTo>
                  <a:lnTo>
                    <a:pt x="107654" y="187129"/>
                  </a:lnTo>
                  <a:lnTo>
                    <a:pt x="99608" y="200610"/>
                  </a:lnTo>
                  <a:lnTo>
                    <a:pt x="90574" y="214491"/>
                  </a:lnTo>
                  <a:lnTo>
                    <a:pt x="80880" y="227416"/>
                  </a:lnTo>
                  <a:lnTo>
                    <a:pt x="70748" y="239703"/>
                  </a:lnTo>
                  <a:lnTo>
                    <a:pt x="60322" y="251565"/>
                  </a:lnTo>
                  <a:lnTo>
                    <a:pt x="50924" y="263143"/>
                  </a:lnTo>
                  <a:lnTo>
                    <a:pt x="42213" y="274533"/>
                  </a:lnTo>
                  <a:lnTo>
                    <a:pt x="33958" y="285796"/>
                  </a:lnTo>
                  <a:lnTo>
                    <a:pt x="24784" y="294529"/>
                  </a:lnTo>
                  <a:lnTo>
                    <a:pt x="14997" y="301574"/>
                  </a:lnTo>
                  <a:lnTo>
                    <a:pt x="4802" y="307494"/>
                  </a:lnTo>
                  <a:lnTo>
                    <a:pt x="453" y="307771"/>
                  </a:lnTo>
                  <a:lnTo>
                    <a:pt x="0" y="304284"/>
                  </a:lnTo>
                  <a:lnTo>
                    <a:pt x="2146" y="298290"/>
                  </a:lnTo>
                  <a:lnTo>
                    <a:pt x="7247" y="293070"/>
                  </a:lnTo>
                  <a:lnTo>
                    <a:pt x="14317" y="288366"/>
                  </a:lnTo>
                  <a:lnTo>
                    <a:pt x="22701" y="284007"/>
                  </a:lnTo>
                  <a:lnTo>
                    <a:pt x="33185" y="281101"/>
                  </a:lnTo>
                  <a:lnTo>
                    <a:pt x="45069" y="279164"/>
                  </a:lnTo>
                  <a:lnTo>
                    <a:pt x="57885" y="277872"/>
                  </a:lnTo>
                  <a:lnTo>
                    <a:pt x="70100" y="278234"/>
                  </a:lnTo>
                  <a:lnTo>
                    <a:pt x="81913" y="279700"/>
                  </a:lnTo>
                  <a:lnTo>
                    <a:pt x="93459" y="281900"/>
                  </a:lnTo>
                  <a:lnTo>
                    <a:pt x="119339" y="287607"/>
                  </a:lnTo>
                  <a:lnTo>
                    <a:pt x="133092" y="290842"/>
                  </a:lnTo>
                  <a:lnTo>
                    <a:pt x="147155" y="292999"/>
                  </a:lnTo>
                  <a:lnTo>
                    <a:pt x="161424" y="294436"/>
                  </a:lnTo>
                  <a:lnTo>
                    <a:pt x="175831" y="295395"/>
                  </a:lnTo>
                  <a:lnTo>
                    <a:pt x="190329" y="294810"/>
                  </a:lnTo>
                  <a:lnTo>
                    <a:pt x="270713" y="286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6514777" y="2320288"/>
              <a:ext cx="200012" cy="257334"/>
            </a:xfrm>
            <a:custGeom>
              <a:avLst/>
              <a:gdLst/>
              <a:ahLst/>
              <a:cxnLst/>
              <a:rect l="0" t="0" r="0" b="0"/>
              <a:pathLst>
                <a:path w="200012" h="257334">
                  <a:moveTo>
                    <a:pt x="27044" y="36185"/>
                  </a:moveTo>
                  <a:lnTo>
                    <a:pt x="21199" y="53722"/>
                  </a:lnTo>
                  <a:lnTo>
                    <a:pt x="18253" y="63782"/>
                  </a:lnTo>
                  <a:lnTo>
                    <a:pt x="11717" y="88011"/>
                  </a:lnTo>
                  <a:lnTo>
                    <a:pt x="1160" y="129166"/>
                  </a:lnTo>
                  <a:lnTo>
                    <a:pt x="0" y="142219"/>
                  </a:lnTo>
                  <a:lnTo>
                    <a:pt x="450" y="154591"/>
                  </a:lnTo>
                  <a:lnTo>
                    <a:pt x="1974" y="166510"/>
                  </a:lnTo>
                  <a:lnTo>
                    <a:pt x="4213" y="178126"/>
                  </a:lnTo>
                  <a:lnTo>
                    <a:pt x="6929" y="189541"/>
                  </a:lnTo>
                  <a:lnTo>
                    <a:pt x="9963" y="200821"/>
                  </a:lnTo>
                  <a:lnTo>
                    <a:pt x="14433" y="210789"/>
                  </a:lnTo>
                  <a:lnTo>
                    <a:pt x="19860" y="219880"/>
                  </a:lnTo>
                  <a:lnTo>
                    <a:pt x="25926" y="228389"/>
                  </a:lnTo>
                  <a:lnTo>
                    <a:pt x="33640" y="236508"/>
                  </a:lnTo>
                  <a:lnTo>
                    <a:pt x="42452" y="244368"/>
                  </a:lnTo>
                  <a:lnTo>
                    <a:pt x="51998" y="252054"/>
                  </a:lnTo>
                  <a:lnTo>
                    <a:pt x="64480" y="255956"/>
                  </a:lnTo>
                  <a:lnTo>
                    <a:pt x="78918" y="257333"/>
                  </a:lnTo>
                  <a:lnTo>
                    <a:pt x="94662" y="257027"/>
                  </a:lnTo>
                  <a:lnTo>
                    <a:pt x="110051" y="253153"/>
                  </a:lnTo>
                  <a:lnTo>
                    <a:pt x="125205" y="246900"/>
                  </a:lnTo>
                  <a:lnTo>
                    <a:pt x="140202" y="239061"/>
                  </a:lnTo>
                  <a:lnTo>
                    <a:pt x="152647" y="230164"/>
                  </a:lnTo>
                  <a:lnTo>
                    <a:pt x="163390" y="220562"/>
                  </a:lnTo>
                  <a:lnTo>
                    <a:pt x="173000" y="210491"/>
                  </a:lnTo>
                  <a:lnTo>
                    <a:pt x="180629" y="198882"/>
                  </a:lnTo>
                  <a:lnTo>
                    <a:pt x="186938" y="186249"/>
                  </a:lnTo>
                  <a:lnTo>
                    <a:pt x="192369" y="172933"/>
                  </a:lnTo>
                  <a:lnTo>
                    <a:pt x="195989" y="159162"/>
                  </a:lnTo>
                  <a:lnTo>
                    <a:pt x="198403" y="145087"/>
                  </a:lnTo>
                  <a:lnTo>
                    <a:pt x="200011" y="130810"/>
                  </a:lnTo>
                  <a:lnTo>
                    <a:pt x="199861" y="116397"/>
                  </a:lnTo>
                  <a:lnTo>
                    <a:pt x="198536" y="101895"/>
                  </a:lnTo>
                  <a:lnTo>
                    <a:pt x="196430" y="87333"/>
                  </a:lnTo>
                  <a:lnTo>
                    <a:pt x="192579" y="73954"/>
                  </a:lnTo>
                  <a:lnTo>
                    <a:pt x="187565" y="61365"/>
                  </a:lnTo>
                  <a:lnTo>
                    <a:pt x="181775" y="49301"/>
                  </a:lnTo>
                  <a:lnTo>
                    <a:pt x="175468" y="38812"/>
                  </a:lnTo>
                  <a:lnTo>
                    <a:pt x="168816" y="29372"/>
                  </a:lnTo>
                  <a:lnTo>
                    <a:pt x="161934" y="20632"/>
                  </a:lnTo>
                  <a:lnTo>
                    <a:pt x="153676" y="13581"/>
                  </a:lnTo>
                  <a:lnTo>
                    <a:pt x="144500" y="7657"/>
                  </a:lnTo>
                  <a:lnTo>
                    <a:pt x="134712" y="2485"/>
                  </a:lnTo>
                  <a:lnTo>
                    <a:pt x="123293" y="260"/>
                  </a:lnTo>
                  <a:lnTo>
                    <a:pt x="110786" y="0"/>
                  </a:lnTo>
                  <a:lnTo>
                    <a:pt x="97554" y="1050"/>
                  </a:lnTo>
                  <a:lnTo>
                    <a:pt x="85062" y="2974"/>
                  </a:lnTo>
                  <a:lnTo>
                    <a:pt x="73065" y="5480"/>
                  </a:lnTo>
                  <a:lnTo>
                    <a:pt x="27044" y="251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4537717" y="1651734"/>
            <a:ext cx="1640723" cy="528556"/>
            <a:chOff x="4537717" y="1651734"/>
            <a:chExt cx="1640723" cy="528556"/>
          </a:xfrm>
        </p:grpSpPr>
        <p:sp>
          <p:nvSpPr>
            <p:cNvPr id="35" name="Freeform 34"/>
            <p:cNvSpPr/>
            <p:nvPr/>
          </p:nvSpPr>
          <p:spPr>
            <a:xfrm>
              <a:off x="4537717" y="1684768"/>
              <a:ext cx="11012" cy="297313"/>
            </a:xfrm>
            <a:custGeom>
              <a:avLst/>
              <a:gdLst/>
              <a:ahLst/>
              <a:cxnLst/>
              <a:rect l="0" t="0" r="0" b="0"/>
              <a:pathLst>
                <a:path w="11012" h="297313">
                  <a:moveTo>
                    <a:pt x="11011" y="0"/>
                  </a:moveTo>
                  <a:lnTo>
                    <a:pt x="5166" y="23383"/>
                  </a:lnTo>
                  <a:lnTo>
                    <a:pt x="3444" y="36388"/>
                  </a:lnTo>
                  <a:lnTo>
                    <a:pt x="2296" y="51176"/>
                  </a:lnTo>
                  <a:lnTo>
                    <a:pt x="1531" y="67152"/>
                  </a:lnTo>
                  <a:lnTo>
                    <a:pt x="680" y="101217"/>
                  </a:lnTo>
                  <a:lnTo>
                    <a:pt x="454" y="118865"/>
                  </a:lnTo>
                  <a:lnTo>
                    <a:pt x="1526" y="135525"/>
                  </a:lnTo>
                  <a:lnTo>
                    <a:pt x="3464" y="151525"/>
                  </a:lnTo>
                  <a:lnTo>
                    <a:pt x="5980" y="167086"/>
                  </a:lnTo>
                  <a:lnTo>
                    <a:pt x="7657" y="182354"/>
                  </a:lnTo>
                  <a:lnTo>
                    <a:pt x="8776" y="197427"/>
                  </a:lnTo>
                  <a:lnTo>
                    <a:pt x="9521" y="212370"/>
                  </a:lnTo>
                  <a:lnTo>
                    <a:pt x="8794" y="226002"/>
                  </a:lnTo>
                  <a:lnTo>
                    <a:pt x="0" y="2973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4614798" y="1727961"/>
              <a:ext cx="174886" cy="265769"/>
            </a:xfrm>
            <a:custGeom>
              <a:avLst/>
              <a:gdLst/>
              <a:ahLst/>
              <a:cxnLst/>
              <a:rect l="0" t="0" r="0" b="0"/>
              <a:pathLst>
                <a:path w="174886" h="265769">
                  <a:moveTo>
                    <a:pt x="55058" y="11865"/>
                  </a:moveTo>
                  <a:lnTo>
                    <a:pt x="49212" y="29402"/>
                  </a:lnTo>
                  <a:lnTo>
                    <a:pt x="46267" y="39462"/>
                  </a:lnTo>
                  <a:lnTo>
                    <a:pt x="39731" y="63690"/>
                  </a:lnTo>
                  <a:lnTo>
                    <a:pt x="37499" y="78227"/>
                  </a:lnTo>
                  <a:lnTo>
                    <a:pt x="36011" y="94035"/>
                  </a:lnTo>
                  <a:lnTo>
                    <a:pt x="35019" y="110691"/>
                  </a:lnTo>
                  <a:lnTo>
                    <a:pt x="33917" y="142249"/>
                  </a:lnTo>
                  <a:lnTo>
                    <a:pt x="33209" y="202385"/>
                  </a:lnTo>
                  <a:lnTo>
                    <a:pt x="35598" y="214736"/>
                  </a:lnTo>
                  <a:lnTo>
                    <a:pt x="39638" y="225417"/>
                  </a:lnTo>
                  <a:lnTo>
                    <a:pt x="44778" y="234984"/>
                  </a:lnTo>
                  <a:lnTo>
                    <a:pt x="50651" y="243810"/>
                  </a:lnTo>
                  <a:lnTo>
                    <a:pt x="57014" y="252140"/>
                  </a:lnTo>
                  <a:lnTo>
                    <a:pt x="63703" y="260141"/>
                  </a:lnTo>
                  <a:lnTo>
                    <a:pt x="71832" y="264251"/>
                  </a:lnTo>
                  <a:lnTo>
                    <a:pt x="80923" y="265768"/>
                  </a:lnTo>
                  <a:lnTo>
                    <a:pt x="90654" y="265556"/>
                  </a:lnTo>
                  <a:lnTo>
                    <a:pt x="99588" y="262967"/>
                  </a:lnTo>
                  <a:lnTo>
                    <a:pt x="107991" y="258794"/>
                  </a:lnTo>
                  <a:lnTo>
                    <a:pt x="116040" y="253566"/>
                  </a:lnTo>
                  <a:lnTo>
                    <a:pt x="123853" y="245186"/>
                  </a:lnTo>
                  <a:lnTo>
                    <a:pt x="131509" y="234705"/>
                  </a:lnTo>
                  <a:lnTo>
                    <a:pt x="139060" y="222824"/>
                  </a:lnTo>
                  <a:lnTo>
                    <a:pt x="146541" y="210009"/>
                  </a:lnTo>
                  <a:lnTo>
                    <a:pt x="153976" y="196572"/>
                  </a:lnTo>
                  <a:lnTo>
                    <a:pt x="161379" y="182720"/>
                  </a:lnTo>
                  <a:lnTo>
                    <a:pt x="166314" y="168591"/>
                  </a:lnTo>
                  <a:lnTo>
                    <a:pt x="169604" y="154278"/>
                  </a:lnTo>
                  <a:lnTo>
                    <a:pt x="171798" y="139842"/>
                  </a:lnTo>
                  <a:lnTo>
                    <a:pt x="173260" y="125323"/>
                  </a:lnTo>
                  <a:lnTo>
                    <a:pt x="174235" y="110750"/>
                  </a:lnTo>
                  <a:lnTo>
                    <a:pt x="174885" y="96141"/>
                  </a:lnTo>
                  <a:lnTo>
                    <a:pt x="172871" y="82731"/>
                  </a:lnTo>
                  <a:lnTo>
                    <a:pt x="169082" y="70121"/>
                  </a:lnTo>
                  <a:lnTo>
                    <a:pt x="164108" y="58043"/>
                  </a:lnTo>
                  <a:lnTo>
                    <a:pt x="158346" y="47545"/>
                  </a:lnTo>
                  <a:lnTo>
                    <a:pt x="152057" y="38099"/>
                  </a:lnTo>
                  <a:lnTo>
                    <a:pt x="145418" y="29354"/>
                  </a:lnTo>
                  <a:lnTo>
                    <a:pt x="138544" y="21077"/>
                  </a:lnTo>
                  <a:lnTo>
                    <a:pt x="131515" y="13113"/>
                  </a:lnTo>
                  <a:lnTo>
                    <a:pt x="124382" y="5356"/>
                  </a:lnTo>
                  <a:lnTo>
                    <a:pt x="114733" y="1408"/>
                  </a:lnTo>
                  <a:lnTo>
                    <a:pt x="103405" y="0"/>
                  </a:lnTo>
                  <a:lnTo>
                    <a:pt x="90960" y="284"/>
                  </a:lnTo>
                  <a:lnTo>
                    <a:pt x="80216" y="2921"/>
                  </a:lnTo>
                  <a:lnTo>
                    <a:pt x="70607" y="7126"/>
                  </a:lnTo>
                  <a:lnTo>
                    <a:pt x="61753" y="12376"/>
                  </a:lnTo>
                  <a:lnTo>
                    <a:pt x="53404" y="19547"/>
                  </a:lnTo>
                  <a:lnTo>
                    <a:pt x="45390" y="27998"/>
                  </a:lnTo>
                  <a:lnTo>
                    <a:pt x="37601" y="37302"/>
                  </a:lnTo>
                  <a:lnTo>
                    <a:pt x="31185" y="47176"/>
                  </a:lnTo>
                  <a:lnTo>
                    <a:pt x="25684" y="57429"/>
                  </a:lnTo>
                  <a:lnTo>
                    <a:pt x="0" y="1109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4879075" y="1805895"/>
              <a:ext cx="99105" cy="165175"/>
            </a:xfrm>
            <a:custGeom>
              <a:avLst/>
              <a:gdLst/>
              <a:ahLst/>
              <a:cxnLst/>
              <a:rect l="0" t="0" r="0" b="0"/>
              <a:pathLst>
                <a:path w="99105" h="165175">
                  <a:moveTo>
                    <a:pt x="0" y="0"/>
                  </a:moveTo>
                  <a:lnTo>
                    <a:pt x="25885" y="77654"/>
                  </a:lnTo>
                  <a:lnTo>
                    <a:pt x="30716" y="88475"/>
                  </a:lnTo>
                  <a:lnTo>
                    <a:pt x="36383" y="99359"/>
                  </a:lnTo>
                  <a:lnTo>
                    <a:pt x="42608" y="110286"/>
                  </a:lnTo>
                  <a:lnTo>
                    <a:pt x="49205" y="120017"/>
                  </a:lnTo>
                  <a:lnTo>
                    <a:pt x="56050" y="128952"/>
                  </a:lnTo>
                  <a:lnTo>
                    <a:pt x="99104" y="1651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4846041" y="1816907"/>
              <a:ext cx="132139" cy="154163"/>
            </a:xfrm>
            <a:custGeom>
              <a:avLst/>
              <a:gdLst/>
              <a:ahLst/>
              <a:cxnLst/>
              <a:rect l="0" t="0" r="0" b="0"/>
              <a:pathLst>
                <a:path w="132139" h="154163">
                  <a:moveTo>
                    <a:pt x="132138" y="0"/>
                  </a:moveTo>
                  <a:lnTo>
                    <a:pt x="114601" y="17537"/>
                  </a:lnTo>
                  <a:lnTo>
                    <a:pt x="106988" y="26373"/>
                  </a:lnTo>
                  <a:lnTo>
                    <a:pt x="99466" y="35935"/>
                  </a:lnTo>
                  <a:lnTo>
                    <a:pt x="92004" y="45980"/>
                  </a:lnTo>
                  <a:lnTo>
                    <a:pt x="77188" y="66929"/>
                  </a:lnTo>
                  <a:lnTo>
                    <a:pt x="47738" y="110286"/>
                  </a:lnTo>
                  <a:lnTo>
                    <a:pt x="40389" y="120017"/>
                  </a:lnTo>
                  <a:lnTo>
                    <a:pt x="33044" y="128952"/>
                  </a:lnTo>
                  <a:lnTo>
                    <a:pt x="0" y="1541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5209422" y="1750838"/>
              <a:ext cx="11013" cy="165174"/>
            </a:xfrm>
            <a:custGeom>
              <a:avLst/>
              <a:gdLst/>
              <a:ahLst/>
              <a:cxnLst/>
              <a:rect l="0" t="0" r="0" b="0"/>
              <a:pathLst>
                <a:path w="11013" h="165174">
                  <a:moveTo>
                    <a:pt x="0" y="0"/>
                  </a:moveTo>
                  <a:lnTo>
                    <a:pt x="5846" y="23382"/>
                  </a:lnTo>
                  <a:lnTo>
                    <a:pt x="7568" y="36388"/>
                  </a:lnTo>
                  <a:lnTo>
                    <a:pt x="8716" y="51176"/>
                  </a:lnTo>
                  <a:lnTo>
                    <a:pt x="9481" y="67152"/>
                  </a:lnTo>
                  <a:lnTo>
                    <a:pt x="10331" y="101216"/>
                  </a:lnTo>
                  <a:lnTo>
                    <a:pt x="11012" y="1651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5143353" y="1827919"/>
              <a:ext cx="99105" cy="11012"/>
            </a:xfrm>
            <a:custGeom>
              <a:avLst/>
              <a:gdLst/>
              <a:ahLst/>
              <a:cxnLst/>
              <a:rect l="0" t="0" r="0" b="0"/>
              <a:pathLst>
                <a:path w="99105" h="11012">
                  <a:moveTo>
                    <a:pt x="0" y="0"/>
                  </a:moveTo>
                  <a:lnTo>
                    <a:pt x="17537" y="5845"/>
                  </a:lnTo>
                  <a:lnTo>
                    <a:pt x="27597" y="7567"/>
                  </a:lnTo>
                  <a:lnTo>
                    <a:pt x="39197" y="8715"/>
                  </a:lnTo>
                  <a:lnTo>
                    <a:pt x="99104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5467989" y="1695780"/>
              <a:ext cx="104816" cy="165174"/>
            </a:xfrm>
            <a:custGeom>
              <a:avLst/>
              <a:gdLst/>
              <a:ahLst/>
              <a:cxnLst/>
              <a:rect l="0" t="0" r="0" b="0"/>
              <a:pathLst>
                <a:path w="104816" h="165174">
                  <a:moveTo>
                    <a:pt x="16722" y="0"/>
                  </a:moveTo>
                  <a:lnTo>
                    <a:pt x="10876" y="17537"/>
                  </a:lnTo>
                  <a:lnTo>
                    <a:pt x="9154" y="27597"/>
                  </a:lnTo>
                  <a:lnTo>
                    <a:pt x="8006" y="39197"/>
                  </a:lnTo>
                  <a:lnTo>
                    <a:pt x="7241" y="51825"/>
                  </a:lnTo>
                  <a:lnTo>
                    <a:pt x="6391" y="78907"/>
                  </a:lnTo>
                  <a:lnTo>
                    <a:pt x="6164" y="92980"/>
                  </a:lnTo>
                  <a:lnTo>
                    <a:pt x="4790" y="106033"/>
                  </a:lnTo>
                  <a:lnTo>
                    <a:pt x="2649" y="118405"/>
                  </a:lnTo>
                  <a:lnTo>
                    <a:pt x="0" y="130324"/>
                  </a:lnTo>
                  <a:lnTo>
                    <a:pt x="1903" y="137047"/>
                  </a:lnTo>
                  <a:lnTo>
                    <a:pt x="6843" y="140305"/>
                  </a:lnTo>
                  <a:lnTo>
                    <a:pt x="13807" y="141253"/>
                  </a:lnTo>
                  <a:lnTo>
                    <a:pt x="23343" y="141885"/>
                  </a:lnTo>
                  <a:lnTo>
                    <a:pt x="34594" y="142307"/>
                  </a:lnTo>
                  <a:lnTo>
                    <a:pt x="46990" y="142588"/>
                  </a:lnTo>
                  <a:lnTo>
                    <a:pt x="58924" y="145222"/>
                  </a:lnTo>
                  <a:lnTo>
                    <a:pt x="70550" y="149426"/>
                  </a:lnTo>
                  <a:lnTo>
                    <a:pt x="104815" y="1651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5594827" y="1651734"/>
              <a:ext cx="33035" cy="330347"/>
            </a:xfrm>
            <a:custGeom>
              <a:avLst/>
              <a:gdLst/>
              <a:ahLst/>
              <a:cxnLst/>
              <a:rect l="0" t="0" r="0" b="0"/>
              <a:pathLst>
                <a:path w="33035" h="330347">
                  <a:moveTo>
                    <a:pt x="0" y="0"/>
                  </a:moveTo>
                  <a:lnTo>
                    <a:pt x="0" y="109384"/>
                  </a:lnTo>
                  <a:lnTo>
                    <a:pt x="1224" y="126757"/>
                  </a:lnTo>
                  <a:lnTo>
                    <a:pt x="3263" y="144456"/>
                  </a:lnTo>
                  <a:lnTo>
                    <a:pt x="5845" y="162373"/>
                  </a:lnTo>
                  <a:lnTo>
                    <a:pt x="8791" y="179212"/>
                  </a:lnTo>
                  <a:lnTo>
                    <a:pt x="11978" y="195332"/>
                  </a:lnTo>
                  <a:lnTo>
                    <a:pt x="15327" y="210973"/>
                  </a:lnTo>
                  <a:lnTo>
                    <a:pt x="17559" y="226294"/>
                  </a:lnTo>
                  <a:lnTo>
                    <a:pt x="19047" y="241402"/>
                  </a:lnTo>
                  <a:lnTo>
                    <a:pt x="20039" y="256368"/>
                  </a:lnTo>
                  <a:lnTo>
                    <a:pt x="21924" y="270016"/>
                  </a:lnTo>
                  <a:lnTo>
                    <a:pt x="33034" y="3303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5737977" y="1849942"/>
              <a:ext cx="121128" cy="132139"/>
            </a:xfrm>
            <a:custGeom>
              <a:avLst/>
              <a:gdLst/>
              <a:ahLst/>
              <a:cxnLst/>
              <a:rect l="0" t="0" r="0" b="0"/>
              <a:pathLst>
                <a:path w="121128" h="132139">
                  <a:moveTo>
                    <a:pt x="0" y="0"/>
                  </a:moveTo>
                  <a:lnTo>
                    <a:pt x="30653" y="30653"/>
                  </a:lnTo>
                  <a:lnTo>
                    <a:pt x="37565" y="38788"/>
                  </a:lnTo>
                  <a:lnTo>
                    <a:pt x="44620" y="47882"/>
                  </a:lnTo>
                  <a:lnTo>
                    <a:pt x="51769" y="57615"/>
                  </a:lnTo>
                  <a:lnTo>
                    <a:pt x="58983" y="66550"/>
                  </a:lnTo>
                  <a:lnTo>
                    <a:pt x="66240" y="74955"/>
                  </a:lnTo>
                  <a:lnTo>
                    <a:pt x="73524" y="83004"/>
                  </a:lnTo>
                  <a:lnTo>
                    <a:pt x="88143" y="98474"/>
                  </a:lnTo>
                  <a:lnTo>
                    <a:pt x="121127" y="1321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5848093" y="1838930"/>
              <a:ext cx="44047" cy="341360"/>
            </a:xfrm>
            <a:custGeom>
              <a:avLst/>
              <a:gdLst/>
              <a:ahLst/>
              <a:cxnLst/>
              <a:rect l="0" t="0" r="0" b="0"/>
              <a:pathLst>
                <a:path w="44047" h="341360">
                  <a:moveTo>
                    <a:pt x="44046" y="0"/>
                  </a:moveTo>
                  <a:lnTo>
                    <a:pt x="38201" y="17537"/>
                  </a:lnTo>
                  <a:lnTo>
                    <a:pt x="35255" y="27597"/>
                  </a:lnTo>
                  <a:lnTo>
                    <a:pt x="28719" y="51825"/>
                  </a:lnTo>
                  <a:lnTo>
                    <a:pt x="26487" y="66362"/>
                  </a:lnTo>
                  <a:lnTo>
                    <a:pt x="24999" y="82170"/>
                  </a:lnTo>
                  <a:lnTo>
                    <a:pt x="24007" y="98826"/>
                  </a:lnTo>
                  <a:lnTo>
                    <a:pt x="22122" y="113601"/>
                  </a:lnTo>
                  <a:lnTo>
                    <a:pt x="19642" y="127121"/>
                  </a:lnTo>
                  <a:lnTo>
                    <a:pt x="16765" y="139805"/>
                  </a:lnTo>
                  <a:lnTo>
                    <a:pt x="14847" y="154379"/>
                  </a:lnTo>
                  <a:lnTo>
                    <a:pt x="13568" y="170212"/>
                  </a:lnTo>
                  <a:lnTo>
                    <a:pt x="12716" y="186885"/>
                  </a:lnTo>
                  <a:lnTo>
                    <a:pt x="10924" y="202895"/>
                  </a:lnTo>
                  <a:lnTo>
                    <a:pt x="8506" y="218462"/>
                  </a:lnTo>
                  <a:lnTo>
                    <a:pt x="5671" y="233733"/>
                  </a:lnTo>
                  <a:lnTo>
                    <a:pt x="3780" y="248809"/>
                  </a:lnTo>
                  <a:lnTo>
                    <a:pt x="2520" y="263753"/>
                  </a:lnTo>
                  <a:lnTo>
                    <a:pt x="0" y="34135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6046301" y="1871965"/>
              <a:ext cx="110116" cy="1"/>
            </a:xfrm>
            <a:custGeom>
              <a:avLst/>
              <a:gdLst/>
              <a:ahLst/>
              <a:cxnLst/>
              <a:rect l="0" t="0" r="0" b="0"/>
              <a:pathLst>
                <a:path w="110116" h="1">
                  <a:moveTo>
                    <a:pt x="0" y="0"/>
                  </a:moveTo>
                  <a:lnTo>
                    <a:pt x="11011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6013266" y="1960057"/>
              <a:ext cx="165174" cy="11013"/>
            </a:xfrm>
            <a:custGeom>
              <a:avLst/>
              <a:gdLst/>
              <a:ahLst/>
              <a:cxnLst/>
              <a:rect l="0" t="0" r="0" b="0"/>
              <a:pathLst>
                <a:path w="165174" h="11013">
                  <a:moveTo>
                    <a:pt x="0" y="11012"/>
                  </a:moveTo>
                  <a:lnTo>
                    <a:pt x="23383" y="5166"/>
                  </a:lnTo>
                  <a:lnTo>
                    <a:pt x="35165" y="3444"/>
                  </a:lnTo>
                  <a:lnTo>
                    <a:pt x="47913" y="2296"/>
                  </a:lnTo>
                  <a:lnTo>
                    <a:pt x="61307" y="1531"/>
                  </a:lnTo>
                  <a:lnTo>
                    <a:pt x="89239" y="681"/>
                  </a:lnTo>
                  <a:lnTo>
                    <a:pt x="16517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6431705" y="1655603"/>
            <a:ext cx="473499" cy="361799"/>
            <a:chOff x="6431705" y="1655603"/>
            <a:chExt cx="473499" cy="361799"/>
          </a:xfrm>
        </p:grpSpPr>
        <p:sp>
          <p:nvSpPr>
            <p:cNvPr id="48" name="Freeform 47"/>
            <p:cNvSpPr/>
            <p:nvPr/>
          </p:nvSpPr>
          <p:spPr>
            <a:xfrm>
              <a:off x="6431705" y="1655603"/>
              <a:ext cx="152575" cy="361799"/>
            </a:xfrm>
            <a:custGeom>
              <a:avLst/>
              <a:gdLst/>
              <a:ahLst/>
              <a:cxnLst/>
              <a:rect l="0" t="0" r="0" b="0"/>
              <a:pathLst>
                <a:path w="152575" h="361799">
                  <a:moveTo>
                    <a:pt x="44047" y="40177"/>
                  </a:moveTo>
                  <a:lnTo>
                    <a:pt x="74700" y="9524"/>
                  </a:lnTo>
                  <a:lnTo>
                    <a:pt x="84058" y="5059"/>
                  </a:lnTo>
                  <a:lnTo>
                    <a:pt x="95191" y="2083"/>
                  </a:lnTo>
                  <a:lnTo>
                    <a:pt x="107507" y="99"/>
                  </a:lnTo>
                  <a:lnTo>
                    <a:pt x="119388" y="0"/>
                  </a:lnTo>
                  <a:lnTo>
                    <a:pt x="130979" y="1157"/>
                  </a:lnTo>
                  <a:lnTo>
                    <a:pt x="142378" y="3152"/>
                  </a:lnTo>
                  <a:lnTo>
                    <a:pt x="148753" y="10600"/>
                  </a:lnTo>
                  <a:lnTo>
                    <a:pt x="151779" y="21682"/>
                  </a:lnTo>
                  <a:lnTo>
                    <a:pt x="152574" y="35188"/>
                  </a:lnTo>
                  <a:lnTo>
                    <a:pt x="150656" y="49086"/>
                  </a:lnTo>
                  <a:lnTo>
                    <a:pt x="146931" y="63245"/>
                  </a:lnTo>
                  <a:lnTo>
                    <a:pt x="142000" y="77579"/>
                  </a:lnTo>
                  <a:lnTo>
                    <a:pt x="135043" y="92029"/>
                  </a:lnTo>
                  <a:lnTo>
                    <a:pt x="126734" y="106556"/>
                  </a:lnTo>
                  <a:lnTo>
                    <a:pt x="100766" y="147122"/>
                  </a:lnTo>
                  <a:lnTo>
                    <a:pt x="92871" y="159190"/>
                  </a:lnTo>
                  <a:lnTo>
                    <a:pt x="83937" y="168459"/>
                  </a:lnTo>
                  <a:lnTo>
                    <a:pt x="74311" y="175862"/>
                  </a:lnTo>
                  <a:lnTo>
                    <a:pt x="64223" y="182021"/>
                  </a:lnTo>
                  <a:lnTo>
                    <a:pt x="61168" y="183680"/>
                  </a:lnTo>
                  <a:lnTo>
                    <a:pt x="62802" y="182339"/>
                  </a:lnTo>
                  <a:lnTo>
                    <a:pt x="67562" y="178998"/>
                  </a:lnTo>
                  <a:lnTo>
                    <a:pt x="75629" y="176770"/>
                  </a:lnTo>
                  <a:lnTo>
                    <a:pt x="85901" y="175286"/>
                  </a:lnTo>
                  <a:lnTo>
                    <a:pt x="97643" y="174295"/>
                  </a:lnTo>
                  <a:lnTo>
                    <a:pt x="107919" y="176083"/>
                  </a:lnTo>
                  <a:lnTo>
                    <a:pt x="117216" y="179721"/>
                  </a:lnTo>
                  <a:lnTo>
                    <a:pt x="125861" y="184594"/>
                  </a:lnTo>
                  <a:lnTo>
                    <a:pt x="132847" y="192736"/>
                  </a:lnTo>
                  <a:lnTo>
                    <a:pt x="138729" y="203058"/>
                  </a:lnTo>
                  <a:lnTo>
                    <a:pt x="143874" y="214834"/>
                  </a:lnTo>
                  <a:lnTo>
                    <a:pt x="146080" y="227578"/>
                  </a:lnTo>
                  <a:lnTo>
                    <a:pt x="146327" y="240969"/>
                  </a:lnTo>
                  <a:lnTo>
                    <a:pt x="145268" y="254790"/>
                  </a:lnTo>
                  <a:lnTo>
                    <a:pt x="142115" y="268897"/>
                  </a:lnTo>
                  <a:lnTo>
                    <a:pt x="137566" y="283197"/>
                  </a:lnTo>
                  <a:lnTo>
                    <a:pt x="132087" y="297624"/>
                  </a:lnTo>
                  <a:lnTo>
                    <a:pt x="124763" y="310912"/>
                  </a:lnTo>
                  <a:lnTo>
                    <a:pt x="116210" y="323442"/>
                  </a:lnTo>
                  <a:lnTo>
                    <a:pt x="106838" y="335465"/>
                  </a:lnTo>
                  <a:lnTo>
                    <a:pt x="96919" y="344704"/>
                  </a:lnTo>
                  <a:lnTo>
                    <a:pt x="86635" y="352087"/>
                  </a:lnTo>
                  <a:lnTo>
                    <a:pt x="76110" y="358233"/>
                  </a:lnTo>
                  <a:lnTo>
                    <a:pt x="64198" y="361106"/>
                  </a:lnTo>
                  <a:lnTo>
                    <a:pt x="51364" y="361798"/>
                  </a:lnTo>
                  <a:lnTo>
                    <a:pt x="37914" y="361036"/>
                  </a:lnTo>
                  <a:lnTo>
                    <a:pt x="27723" y="356858"/>
                  </a:lnTo>
                  <a:lnTo>
                    <a:pt x="19706" y="350402"/>
                  </a:lnTo>
                  <a:lnTo>
                    <a:pt x="0" y="3264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6682848" y="1705675"/>
              <a:ext cx="222356" cy="297046"/>
            </a:xfrm>
            <a:custGeom>
              <a:avLst/>
              <a:gdLst/>
              <a:ahLst/>
              <a:cxnLst/>
              <a:rect l="0" t="0" r="0" b="0"/>
              <a:pathLst>
                <a:path w="222356" h="297046">
                  <a:moveTo>
                    <a:pt x="57181" y="45163"/>
                  </a:moveTo>
                  <a:lnTo>
                    <a:pt x="63027" y="27626"/>
                  </a:lnTo>
                  <a:lnTo>
                    <a:pt x="67196" y="20013"/>
                  </a:lnTo>
                  <a:lnTo>
                    <a:pt x="72422" y="12491"/>
                  </a:lnTo>
                  <a:lnTo>
                    <a:pt x="78354" y="5029"/>
                  </a:lnTo>
                  <a:lnTo>
                    <a:pt x="87201" y="1278"/>
                  </a:lnTo>
                  <a:lnTo>
                    <a:pt x="97993" y="0"/>
                  </a:lnTo>
                  <a:lnTo>
                    <a:pt x="110083" y="372"/>
                  </a:lnTo>
                  <a:lnTo>
                    <a:pt x="120590" y="5514"/>
                  </a:lnTo>
                  <a:lnTo>
                    <a:pt x="130041" y="13837"/>
                  </a:lnTo>
                  <a:lnTo>
                    <a:pt x="138789" y="24279"/>
                  </a:lnTo>
                  <a:lnTo>
                    <a:pt x="144622" y="36134"/>
                  </a:lnTo>
                  <a:lnTo>
                    <a:pt x="148509" y="48932"/>
                  </a:lnTo>
                  <a:lnTo>
                    <a:pt x="151101" y="62357"/>
                  </a:lnTo>
                  <a:lnTo>
                    <a:pt x="151606" y="74978"/>
                  </a:lnTo>
                  <a:lnTo>
                    <a:pt x="150719" y="87063"/>
                  </a:lnTo>
                  <a:lnTo>
                    <a:pt x="148903" y="98790"/>
                  </a:lnTo>
                  <a:lnTo>
                    <a:pt x="145246" y="112725"/>
                  </a:lnTo>
                  <a:lnTo>
                    <a:pt x="140361" y="128133"/>
                  </a:lnTo>
                  <a:lnTo>
                    <a:pt x="108925" y="220403"/>
                  </a:lnTo>
                  <a:lnTo>
                    <a:pt x="102689" y="231730"/>
                  </a:lnTo>
                  <a:lnTo>
                    <a:pt x="94861" y="242951"/>
                  </a:lnTo>
                  <a:lnTo>
                    <a:pt x="85972" y="254103"/>
                  </a:lnTo>
                  <a:lnTo>
                    <a:pt x="77599" y="265207"/>
                  </a:lnTo>
                  <a:lnTo>
                    <a:pt x="61769" y="287334"/>
                  </a:lnTo>
                  <a:lnTo>
                    <a:pt x="51675" y="293479"/>
                  </a:lnTo>
                  <a:lnTo>
                    <a:pt x="40052" y="296352"/>
                  </a:lnTo>
                  <a:lnTo>
                    <a:pt x="27409" y="297045"/>
                  </a:lnTo>
                  <a:lnTo>
                    <a:pt x="17757" y="293835"/>
                  </a:lnTo>
                  <a:lnTo>
                    <a:pt x="10099" y="288025"/>
                  </a:lnTo>
                  <a:lnTo>
                    <a:pt x="3770" y="280482"/>
                  </a:lnTo>
                  <a:lnTo>
                    <a:pt x="774" y="270558"/>
                  </a:lnTo>
                  <a:lnTo>
                    <a:pt x="0" y="259049"/>
                  </a:lnTo>
                  <a:lnTo>
                    <a:pt x="708" y="246482"/>
                  </a:lnTo>
                  <a:lnTo>
                    <a:pt x="4850" y="236880"/>
                  </a:lnTo>
                  <a:lnTo>
                    <a:pt x="11282" y="229256"/>
                  </a:lnTo>
                  <a:lnTo>
                    <a:pt x="19241" y="222949"/>
                  </a:lnTo>
                  <a:lnTo>
                    <a:pt x="26993" y="221192"/>
                  </a:lnTo>
                  <a:lnTo>
                    <a:pt x="34609" y="222467"/>
                  </a:lnTo>
                  <a:lnTo>
                    <a:pt x="42133" y="225765"/>
                  </a:lnTo>
                  <a:lnTo>
                    <a:pt x="49596" y="230410"/>
                  </a:lnTo>
                  <a:lnTo>
                    <a:pt x="57018" y="235954"/>
                  </a:lnTo>
                  <a:lnTo>
                    <a:pt x="64414" y="242097"/>
                  </a:lnTo>
                  <a:lnTo>
                    <a:pt x="74238" y="247415"/>
                  </a:lnTo>
                  <a:lnTo>
                    <a:pt x="85682" y="252185"/>
                  </a:lnTo>
                  <a:lnTo>
                    <a:pt x="98204" y="256588"/>
                  </a:lnTo>
                  <a:lnTo>
                    <a:pt x="111447" y="259523"/>
                  </a:lnTo>
                  <a:lnTo>
                    <a:pt x="125169" y="261480"/>
                  </a:lnTo>
                  <a:lnTo>
                    <a:pt x="139212" y="262785"/>
                  </a:lnTo>
                  <a:lnTo>
                    <a:pt x="154691" y="264878"/>
                  </a:lnTo>
                  <a:lnTo>
                    <a:pt x="171128" y="267497"/>
                  </a:lnTo>
                  <a:lnTo>
                    <a:pt x="222355" y="2764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4306474" y="2279393"/>
            <a:ext cx="2840984" cy="391251"/>
            <a:chOff x="4306474" y="2279393"/>
            <a:chExt cx="2840984" cy="391251"/>
          </a:xfrm>
        </p:grpSpPr>
        <p:sp>
          <p:nvSpPr>
            <p:cNvPr id="51" name="Freeform 50"/>
            <p:cNvSpPr/>
            <p:nvPr/>
          </p:nvSpPr>
          <p:spPr>
            <a:xfrm>
              <a:off x="4383555" y="2587716"/>
              <a:ext cx="2763903" cy="82928"/>
            </a:xfrm>
            <a:custGeom>
              <a:avLst/>
              <a:gdLst/>
              <a:ahLst/>
              <a:cxnLst/>
              <a:rect l="0" t="0" r="0" b="0"/>
              <a:pathLst>
                <a:path w="2763903" h="82928">
                  <a:moveTo>
                    <a:pt x="0" y="77081"/>
                  </a:moveTo>
                  <a:lnTo>
                    <a:pt x="196780" y="77081"/>
                  </a:lnTo>
                  <a:lnTo>
                    <a:pt x="213162" y="78305"/>
                  </a:lnTo>
                  <a:lnTo>
                    <a:pt x="228977" y="80344"/>
                  </a:lnTo>
                  <a:lnTo>
                    <a:pt x="244414" y="82927"/>
                  </a:lnTo>
                  <a:lnTo>
                    <a:pt x="301215" y="80717"/>
                  </a:lnTo>
                  <a:lnTo>
                    <a:pt x="358692" y="78159"/>
                  </a:lnTo>
                  <a:lnTo>
                    <a:pt x="434144" y="76071"/>
                  </a:lnTo>
                  <a:lnTo>
                    <a:pt x="454603" y="73961"/>
                  </a:lnTo>
                  <a:lnTo>
                    <a:pt x="475583" y="71330"/>
                  </a:lnTo>
                  <a:lnTo>
                    <a:pt x="496911" y="69577"/>
                  </a:lnTo>
                  <a:lnTo>
                    <a:pt x="540185" y="67629"/>
                  </a:lnTo>
                  <a:lnTo>
                    <a:pt x="563225" y="65885"/>
                  </a:lnTo>
                  <a:lnTo>
                    <a:pt x="587150" y="63500"/>
                  </a:lnTo>
                  <a:lnTo>
                    <a:pt x="611665" y="60686"/>
                  </a:lnTo>
                  <a:lnTo>
                    <a:pt x="635349" y="58810"/>
                  </a:lnTo>
                  <a:lnTo>
                    <a:pt x="681240" y="56726"/>
                  </a:lnTo>
                  <a:lnTo>
                    <a:pt x="754194" y="55552"/>
                  </a:lnTo>
                  <a:lnTo>
                    <a:pt x="779309" y="54164"/>
                  </a:lnTo>
                  <a:lnTo>
                    <a:pt x="804616" y="52015"/>
                  </a:lnTo>
                  <a:lnTo>
                    <a:pt x="830053" y="49359"/>
                  </a:lnTo>
                  <a:lnTo>
                    <a:pt x="855575" y="47588"/>
                  </a:lnTo>
                  <a:lnTo>
                    <a:pt x="906771" y="45621"/>
                  </a:lnTo>
                  <a:lnTo>
                    <a:pt x="932414" y="43872"/>
                  </a:lnTo>
                  <a:lnTo>
                    <a:pt x="958074" y="41483"/>
                  </a:lnTo>
                  <a:lnTo>
                    <a:pt x="1066640" y="28858"/>
                  </a:lnTo>
                  <a:lnTo>
                    <a:pt x="1094051" y="26580"/>
                  </a:lnTo>
                  <a:lnTo>
                    <a:pt x="1147346" y="24048"/>
                  </a:lnTo>
                  <a:lnTo>
                    <a:pt x="1173549" y="22150"/>
                  </a:lnTo>
                  <a:lnTo>
                    <a:pt x="1199582" y="19661"/>
                  </a:lnTo>
                  <a:lnTo>
                    <a:pt x="1225502" y="16778"/>
                  </a:lnTo>
                  <a:lnTo>
                    <a:pt x="1252569" y="14856"/>
                  </a:lnTo>
                  <a:lnTo>
                    <a:pt x="1308747" y="12720"/>
                  </a:lnTo>
                  <a:lnTo>
                    <a:pt x="1389557" y="11518"/>
                  </a:lnTo>
                  <a:lnTo>
                    <a:pt x="1710316" y="11016"/>
                  </a:lnTo>
                  <a:lnTo>
                    <a:pt x="1736059" y="9791"/>
                  </a:lnTo>
                  <a:lnTo>
                    <a:pt x="1761785" y="7751"/>
                  </a:lnTo>
                  <a:lnTo>
                    <a:pt x="1787500" y="5167"/>
                  </a:lnTo>
                  <a:lnTo>
                    <a:pt x="1811985" y="3445"/>
                  </a:lnTo>
                  <a:lnTo>
                    <a:pt x="1882742" y="1021"/>
                  </a:lnTo>
                  <a:lnTo>
                    <a:pt x="276390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4383555" y="2279393"/>
              <a:ext cx="11013" cy="308324"/>
            </a:xfrm>
            <a:custGeom>
              <a:avLst/>
              <a:gdLst/>
              <a:ahLst/>
              <a:cxnLst/>
              <a:rect l="0" t="0" r="0" b="0"/>
              <a:pathLst>
                <a:path w="11013" h="308324">
                  <a:moveTo>
                    <a:pt x="11012" y="0"/>
                  </a:moveTo>
                  <a:lnTo>
                    <a:pt x="11012" y="115229"/>
                  </a:lnTo>
                  <a:lnTo>
                    <a:pt x="9788" y="135548"/>
                  </a:lnTo>
                  <a:lnTo>
                    <a:pt x="7749" y="156434"/>
                  </a:lnTo>
                  <a:lnTo>
                    <a:pt x="5166" y="177700"/>
                  </a:lnTo>
                  <a:lnTo>
                    <a:pt x="3444" y="197994"/>
                  </a:lnTo>
                  <a:lnTo>
                    <a:pt x="2296" y="217641"/>
                  </a:lnTo>
                  <a:lnTo>
                    <a:pt x="0" y="3083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4306474" y="2435085"/>
              <a:ext cx="143151" cy="9482"/>
            </a:xfrm>
            <a:custGeom>
              <a:avLst/>
              <a:gdLst/>
              <a:ahLst/>
              <a:cxnLst/>
              <a:rect l="0" t="0" r="0" b="0"/>
              <a:pathLst>
                <a:path w="143151" h="9482">
                  <a:moveTo>
                    <a:pt x="0" y="9481"/>
                  </a:moveTo>
                  <a:lnTo>
                    <a:pt x="23383" y="3635"/>
                  </a:lnTo>
                  <a:lnTo>
                    <a:pt x="36388" y="1913"/>
                  </a:lnTo>
                  <a:lnTo>
                    <a:pt x="51176" y="765"/>
                  </a:lnTo>
                  <a:lnTo>
                    <a:pt x="67152" y="0"/>
                  </a:lnTo>
                  <a:lnTo>
                    <a:pt x="82697" y="713"/>
                  </a:lnTo>
                  <a:lnTo>
                    <a:pt x="97954" y="2412"/>
                  </a:lnTo>
                  <a:lnTo>
                    <a:pt x="143150" y="94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7731069" y="436974"/>
            <a:ext cx="605637" cy="330827"/>
            <a:chOff x="7731069" y="436974"/>
            <a:chExt cx="605637" cy="330827"/>
          </a:xfrm>
        </p:grpSpPr>
        <p:sp>
          <p:nvSpPr>
            <p:cNvPr id="55" name="Freeform 54"/>
            <p:cNvSpPr/>
            <p:nvPr/>
          </p:nvSpPr>
          <p:spPr>
            <a:xfrm>
              <a:off x="7731069" y="440462"/>
              <a:ext cx="66071" cy="297313"/>
            </a:xfrm>
            <a:custGeom>
              <a:avLst/>
              <a:gdLst/>
              <a:ahLst/>
              <a:cxnLst/>
              <a:rect l="0" t="0" r="0" b="0"/>
              <a:pathLst>
                <a:path w="66071" h="297313">
                  <a:moveTo>
                    <a:pt x="66070" y="0"/>
                  </a:moveTo>
                  <a:lnTo>
                    <a:pt x="60225" y="23383"/>
                  </a:lnTo>
                  <a:lnTo>
                    <a:pt x="58502" y="35164"/>
                  </a:lnTo>
                  <a:lnTo>
                    <a:pt x="57354" y="47913"/>
                  </a:lnTo>
                  <a:lnTo>
                    <a:pt x="56589" y="61306"/>
                  </a:lnTo>
                  <a:lnTo>
                    <a:pt x="54855" y="76352"/>
                  </a:lnTo>
                  <a:lnTo>
                    <a:pt x="52476" y="92501"/>
                  </a:lnTo>
                  <a:lnTo>
                    <a:pt x="46570" y="126757"/>
                  </a:lnTo>
                  <a:lnTo>
                    <a:pt x="39866" y="162374"/>
                  </a:lnTo>
                  <a:lnTo>
                    <a:pt x="36366" y="177989"/>
                  </a:lnTo>
                  <a:lnTo>
                    <a:pt x="32809" y="192070"/>
                  </a:lnTo>
                  <a:lnTo>
                    <a:pt x="29214" y="205127"/>
                  </a:lnTo>
                  <a:lnTo>
                    <a:pt x="24370" y="218727"/>
                  </a:lnTo>
                  <a:lnTo>
                    <a:pt x="18694" y="232687"/>
                  </a:lnTo>
                  <a:lnTo>
                    <a:pt x="0" y="2973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7863209" y="436974"/>
              <a:ext cx="179384" cy="330827"/>
            </a:xfrm>
            <a:custGeom>
              <a:avLst/>
              <a:gdLst/>
              <a:ahLst/>
              <a:cxnLst/>
              <a:rect l="0" t="0" r="0" b="0"/>
              <a:pathLst>
                <a:path w="179384" h="330827">
                  <a:moveTo>
                    <a:pt x="44046" y="58546"/>
                  </a:moveTo>
                  <a:lnTo>
                    <a:pt x="55737" y="41009"/>
                  </a:lnTo>
                  <a:lnTo>
                    <a:pt x="62851" y="33396"/>
                  </a:lnTo>
                  <a:lnTo>
                    <a:pt x="71265" y="25874"/>
                  </a:lnTo>
                  <a:lnTo>
                    <a:pt x="80544" y="18412"/>
                  </a:lnTo>
                  <a:lnTo>
                    <a:pt x="90401" y="12214"/>
                  </a:lnTo>
                  <a:lnTo>
                    <a:pt x="100642" y="6858"/>
                  </a:lnTo>
                  <a:lnTo>
                    <a:pt x="111141" y="2064"/>
                  </a:lnTo>
                  <a:lnTo>
                    <a:pt x="123034" y="92"/>
                  </a:lnTo>
                  <a:lnTo>
                    <a:pt x="135857" y="0"/>
                  </a:lnTo>
                  <a:lnTo>
                    <a:pt x="149299" y="1163"/>
                  </a:lnTo>
                  <a:lnTo>
                    <a:pt x="159485" y="5608"/>
                  </a:lnTo>
                  <a:lnTo>
                    <a:pt x="167497" y="12243"/>
                  </a:lnTo>
                  <a:lnTo>
                    <a:pt x="174063" y="20336"/>
                  </a:lnTo>
                  <a:lnTo>
                    <a:pt x="175994" y="29402"/>
                  </a:lnTo>
                  <a:lnTo>
                    <a:pt x="174834" y="39117"/>
                  </a:lnTo>
                  <a:lnTo>
                    <a:pt x="171614" y="49264"/>
                  </a:lnTo>
                  <a:lnTo>
                    <a:pt x="167020" y="60922"/>
                  </a:lnTo>
                  <a:lnTo>
                    <a:pt x="161510" y="73589"/>
                  </a:lnTo>
                  <a:lnTo>
                    <a:pt x="155390" y="86927"/>
                  </a:lnTo>
                  <a:lnTo>
                    <a:pt x="147640" y="98266"/>
                  </a:lnTo>
                  <a:lnTo>
                    <a:pt x="138801" y="108273"/>
                  </a:lnTo>
                  <a:lnTo>
                    <a:pt x="112090" y="134047"/>
                  </a:lnTo>
                  <a:lnTo>
                    <a:pt x="101204" y="144713"/>
                  </a:lnTo>
                  <a:lnTo>
                    <a:pt x="104524" y="141296"/>
                  </a:lnTo>
                  <a:lnTo>
                    <a:pt x="110058" y="140630"/>
                  </a:lnTo>
                  <a:lnTo>
                    <a:pt x="117417" y="141409"/>
                  </a:lnTo>
                  <a:lnTo>
                    <a:pt x="125995" y="143152"/>
                  </a:lnTo>
                  <a:lnTo>
                    <a:pt x="134160" y="146761"/>
                  </a:lnTo>
                  <a:lnTo>
                    <a:pt x="142051" y="151614"/>
                  </a:lnTo>
                  <a:lnTo>
                    <a:pt x="149758" y="157297"/>
                  </a:lnTo>
                  <a:lnTo>
                    <a:pt x="156120" y="164755"/>
                  </a:lnTo>
                  <a:lnTo>
                    <a:pt x="161584" y="173398"/>
                  </a:lnTo>
                  <a:lnTo>
                    <a:pt x="166451" y="182831"/>
                  </a:lnTo>
                  <a:lnTo>
                    <a:pt x="170919" y="192790"/>
                  </a:lnTo>
                  <a:lnTo>
                    <a:pt x="175121" y="203100"/>
                  </a:lnTo>
                  <a:lnTo>
                    <a:pt x="179146" y="213643"/>
                  </a:lnTo>
                  <a:lnTo>
                    <a:pt x="179383" y="224343"/>
                  </a:lnTo>
                  <a:lnTo>
                    <a:pt x="177093" y="235147"/>
                  </a:lnTo>
                  <a:lnTo>
                    <a:pt x="173119" y="246020"/>
                  </a:lnTo>
                  <a:lnTo>
                    <a:pt x="168024" y="256939"/>
                  </a:lnTo>
                  <a:lnTo>
                    <a:pt x="162179" y="267889"/>
                  </a:lnTo>
                  <a:lnTo>
                    <a:pt x="155836" y="278859"/>
                  </a:lnTo>
                  <a:lnTo>
                    <a:pt x="149160" y="288620"/>
                  </a:lnTo>
                  <a:lnTo>
                    <a:pt x="142263" y="297574"/>
                  </a:lnTo>
                  <a:lnTo>
                    <a:pt x="135218" y="305990"/>
                  </a:lnTo>
                  <a:lnTo>
                    <a:pt x="126850" y="312825"/>
                  </a:lnTo>
                  <a:lnTo>
                    <a:pt x="117602" y="318605"/>
                  </a:lnTo>
                  <a:lnTo>
                    <a:pt x="107765" y="323681"/>
                  </a:lnTo>
                  <a:lnTo>
                    <a:pt x="96313" y="327066"/>
                  </a:lnTo>
                  <a:lnTo>
                    <a:pt x="83785" y="329322"/>
                  </a:lnTo>
                  <a:lnTo>
                    <a:pt x="70539" y="330826"/>
                  </a:lnTo>
                  <a:lnTo>
                    <a:pt x="58037" y="330606"/>
                  </a:lnTo>
                  <a:lnTo>
                    <a:pt x="46033" y="329235"/>
                  </a:lnTo>
                  <a:lnTo>
                    <a:pt x="0" y="3228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8182543" y="517543"/>
              <a:ext cx="132141" cy="198209"/>
            </a:xfrm>
            <a:custGeom>
              <a:avLst/>
              <a:gdLst/>
              <a:ahLst/>
              <a:cxnLst/>
              <a:rect l="0" t="0" r="0" b="0"/>
              <a:pathLst>
                <a:path w="132141" h="198209">
                  <a:moveTo>
                    <a:pt x="0" y="0"/>
                  </a:moveTo>
                  <a:lnTo>
                    <a:pt x="11692" y="23382"/>
                  </a:lnTo>
                  <a:lnTo>
                    <a:pt x="17583" y="33941"/>
                  </a:lnTo>
                  <a:lnTo>
                    <a:pt x="23957" y="44650"/>
                  </a:lnTo>
                  <a:lnTo>
                    <a:pt x="30654" y="55460"/>
                  </a:lnTo>
                  <a:lnTo>
                    <a:pt x="38789" y="67561"/>
                  </a:lnTo>
                  <a:lnTo>
                    <a:pt x="57616" y="94057"/>
                  </a:lnTo>
                  <a:lnTo>
                    <a:pt x="65328" y="106751"/>
                  </a:lnTo>
                  <a:lnTo>
                    <a:pt x="71693" y="118884"/>
                  </a:lnTo>
                  <a:lnTo>
                    <a:pt x="77160" y="130643"/>
                  </a:lnTo>
                  <a:lnTo>
                    <a:pt x="83251" y="140930"/>
                  </a:lnTo>
                  <a:lnTo>
                    <a:pt x="89759" y="150234"/>
                  </a:lnTo>
                  <a:lnTo>
                    <a:pt x="96545" y="158885"/>
                  </a:lnTo>
                  <a:lnTo>
                    <a:pt x="103516" y="167098"/>
                  </a:lnTo>
                  <a:lnTo>
                    <a:pt x="110609" y="175021"/>
                  </a:lnTo>
                  <a:lnTo>
                    <a:pt x="132140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8149509" y="484508"/>
              <a:ext cx="187197" cy="209221"/>
            </a:xfrm>
            <a:custGeom>
              <a:avLst/>
              <a:gdLst/>
              <a:ahLst/>
              <a:cxnLst/>
              <a:rect l="0" t="0" r="0" b="0"/>
              <a:pathLst>
                <a:path w="187197" h="209221">
                  <a:moveTo>
                    <a:pt x="187196" y="0"/>
                  </a:moveTo>
                  <a:lnTo>
                    <a:pt x="169659" y="11691"/>
                  </a:lnTo>
                  <a:lnTo>
                    <a:pt x="162047" y="18806"/>
                  </a:lnTo>
                  <a:lnTo>
                    <a:pt x="154525" y="27219"/>
                  </a:lnTo>
                  <a:lnTo>
                    <a:pt x="147062" y="36499"/>
                  </a:lnTo>
                  <a:lnTo>
                    <a:pt x="138417" y="45132"/>
                  </a:lnTo>
                  <a:lnTo>
                    <a:pt x="128984" y="53335"/>
                  </a:lnTo>
                  <a:lnTo>
                    <a:pt x="119024" y="61250"/>
                  </a:lnTo>
                  <a:lnTo>
                    <a:pt x="109937" y="68974"/>
                  </a:lnTo>
                  <a:lnTo>
                    <a:pt x="101432" y="76571"/>
                  </a:lnTo>
                  <a:lnTo>
                    <a:pt x="93314" y="84082"/>
                  </a:lnTo>
                  <a:lnTo>
                    <a:pt x="84233" y="93983"/>
                  </a:lnTo>
                  <a:lnTo>
                    <a:pt x="74508" y="105478"/>
                  </a:lnTo>
                  <a:lnTo>
                    <a:pt x="64354" y="118036"/>
                  </a:lnTo>
                  <a:lnTo>
                    <a:pt x="55138" y="128854"/>
                  </a:lnTo>
                  <a:lnTo>
                    <a:pt x="46546" y="138514"/>
                  </a:lnTo>
                  <a:lnTo>
                    <a:pt x="38372" y="147400"/>
                  </a:lnTo>
                  <a:lnTo>
                    <a:pt x="30475" y="158219"/>
                  </a:lnTo>
                  <a:lnTo>
                    <a:pt x="22764" y="170325"/>
                  </a:lnTo>
                  <a:lnTo>
                    <a:pt x="0" y="2092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4945145" y="1640722"/>
            <a:ext cx="781821" cy="880926"/>
            <a:chOff x="4945145" y="1640722"/>
            <a:chExt cx="781821" cy="880926"/>
          </a:xfrm>
        </p:grpSpPr>
        <p:sp>
          <p:nvSpPr>
            <p:cNvPr id="60" name="Freeform 59"/>
            <p:cNvSpPr/>
            <p:nvPr/>
          </p:nvSpPr>
          <p:spPr>
            <a:xfrm>
              <a:off x="4945145" y="1717803"/>
              <a:ext cx="781821" cy="803845"/>
            </a:xfrm>
            <a:custGeom>
              <a:avLst/>
              <a:gdLst/>
              <a:ahLst/>
              <a:cxnLst/>
              <a:rect l="0" t="0" r="0" b="0"/>
              <a:pathLst>
                <a:path w="781821" h="803845">
                  <a:moveTo>
                    <a:pt x="781820" y="0"/>
                  </a:moveTo>
                  <a:lnTo>
                    <a:pt x="697188" y="84633"/>
                  </a:lnTo>
                  <a:lnTo>
                    <a:pt x="678905" y="101691"/>
                  </a:lnTo>
                  <a:lnTo>
                    <a:pt x="660600" y="117958"/>
                  </a:lnTo>
                  <a:lnTo>
                    <a:pt x="642278" y="133697"/>
                  </a:lnTo>
                  <a:lnTo>
                    <a:pt x="625170" y="150306"/>
                  </a:lnTo>
                  <a:lnTo>
                    <a:pt x="608871" y="167497"/>
                  </a:lnTo>
                  <a:lnTo>
                    <a:pt x="593110" y="185075"/>
                  </a:lnTo>
                  <a:lnTo>
                    <a:pt x="559285" y="220920"/>
                  </a:lnTo>
                  <a:lnTo>
                    <a:pt x="487724" y="293778"/>
                  </a:lnTo>
                  <a:lnTo>
                    <a:pt x="470746" y="312085"/>
                  </a:lnTo>
                  <a:lnTo>
                    <a:pt x="454534" y="330407"/>
                  </a:lnTo>
                  <a:lnTo>
                    <a:pt x="423469" y="367079"/>
                  </a:lnTo>
                  <a:lnTo>
                    <a:pt x="393350" y="403769"/>
                  </a:lnTo>
                  <a:lnTo>
                    <a:pt x="377243" y="422118"/>
                  </a:lnTo>
                  <a:lnTo>
                    <a:pt x="360387" y="440468"/>
                  </a:lnTo>
                  <a:lnTo>
                    <a:pt x="310699" y="492259"/>
                  </a:lnTo>
                  <a:lnTo>
                    <a:pt x="250065" y="553604"/>
                  </a:lnTo>
                  <a:lnTo>
                    <a:pt x="236449" y="568501"/>
                  </a:lnTo>
                  <a:lnTo>
                    <a:pt x="223702" y="583327"/>
                  </a:lnTo>
                  <a:lnTo>
                    <a:pt x="211534" y="598104"/>
                  </a:lnTo>
                  <a:lnTo>
                    <a:pt x="198527" y="612850"/>
                  </a:lnTo>
                  <a:lnTo>
                    <a:pt x="171025" y="642285"/>
                  </a:lnTo>
                  <a:lnTo>
                    <a:pt x="122283" y="692267"/>
                  </a:lnTo>
                  <a:lnTo>
                    <a:pt x="99618" y="715102"/>
                  </a:lnTo>
                  <a:lnTo>
                    <a:pt x="80571" y="737486"/>
                  </a:lnTo>
                  <a:lnTo>
                    <a:pt x="63950" y="758446"/>
                  </a:lnTo>
                  <a:lnTo>
                    <a:pt x="48406" y="775918"/>
                  </a:lnTo>
                  <a:lnTo>
                    <a:pt x="30078" y="788578"/>
                  </a:lnTo>
                  <a:lnTo>
                    <a:pt x="0" y="8038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5099306" y="1640722"/>
              <a:ext cx="616649" cy="858903"/>
            </a:xfrm>
            <a:custGeom>
              <a:avLst/>
              <a:gdLst/>
              <a:ahLst/>
              <a:cxnLst/>
              <a:rect l="0" t="0" r="0" b="0"/>
              <a:pathLst>
                <a:path w="616649" h="858903">
                  <a:moveTo>
                    <a:pt x="0" y="0"/>
                  </a:moveTo>
                  <a:lnTo>
                    <a:pt x="18806" y="20029"/>
                  </a:lnTo>
                  <a:lnTo>
                    <a:pt x="36499" y="42345"/>
                  </a:lnTo>
                  <a:lnTo>
                    <a:pt x="46356" y="53923"/>
                  </a:lnTo>
                  <a:lnTo>
                    <a:pt x="56598" y="65313"/>
                  </a:lnTo>
                  <a:lnTo>
                    <a:pt x="67096" y="76577"/>
                  </a:lnTo>
                  <a:lnTo>
                    <a:pt x="85287" y="98880"/>
                  </a:lnTo>
                  <a:lnTo>
                    <a:pt x="220274" y="279015"/>
                  </a:lnTo>
                  <a:lnTo>
                    <a:pt x="231272" y="294902"/>
                  </a:lnTo>
                  <a:lnTo>
                    <a:pt x="242274" y="311611"/>
                  </a:lnTo>
                  <a:lnTo>
                    <a:pt x="253279" y="328868"/>
                  </a:lnTo>
                  <a:lnTo>
                    <a:pt x="263063" y="345267"/>
                  </a:lnTo>
                  <a:lnTo>
                    <a:pt x="272032" y="361093"/>
                  </a:lnTo>
                  <a:lnTo>
                    <a:pt x="280459" y="376538"/>
                  </a:lnTo>
                  <a:lnTo>
                    <a:pt x="289748" y="391729"/>
                  </a:lnTo>
                  <a:lnTo>
                    <a:pt x="299610" y="406750"/>
                  </a:lnTo>
                  <a:lnTo>
                    <a:pt x="320357" y="436491"/>
                  </a:lnTo>
                  <a:lnTo>
                    <a:pt x="363584" y="495461"/>
                  </a:lnTo>
                  <a:lnTo>
                    <a:pt x="407468" y="554237"/>
                  </a:lnTo>
                  <a:lnTo>
                    <a:pt x="417243" y="568923"/>
                  </a:lnTo>
                  <a:lnTo>
                    <a:pt x="426206" y="583608"/>
                  </a:lnTo>
                  <a:lnTo>
                    <a:pt x="434629" y="598291"/>
                  </a:lnTo>
                  <a:lnTo>
                    <a:pt x="450513" y="624395"/>
                  </a:lnTo>
                  <a:lnTo>
                    <a:pt x="473213" y="659727"/>
                  </a:lnTo>
                  <a:lnTo>
                    <a:pt x="502806" y="704549"/>
                  </a:lnTo>
                  <a:lnTo>
                    <a:pt x="517519" y="723416"/>
                  </a:lnTo>
                  <a:lnTo>
                    <a:pt x="530991" y="741181"/>
                  </a:lnTo>
                  <a:lnTo>
                    <a:pt x="546678" y="771819"/>
                  </a:lnTo>
                  <a:lnTo>
                    <a:pt x="559448" y="793281"/>
                  </a:lnTo>
                  <a:lnTo>
                    <a:pt x="573281" y="811792"/>
                  </a:lnTo>
                  <a:lnTo>
                    <a:pt x="587586" y="828176"/>
                  </a:lnTo>
                  <a:lnTo>
                    <a:pt x="616648" y="85890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8457833" y="462485"/>
            <a:ext cx="858903" cy="298534"/>
            <a:chOff x="8457833" y="462485"/>
            <a:chExt cx="858903" cy="298534"/>
          </a:xfrm>
        </p:grpSpPr>
        <p:sp>
          <p:nvSpPr>
            <p:cNvPr id="63" name="Freeform 62"/>
            <p:cNvSpPr/>
            <p:nvPr/>
          </p:nvSpPr>
          <p:spPr>
            <a:xfrm>
              <a:off x="8512891" y="566257"/>
              <a:ext cx="99105" cy="6345"/>
            </a:xfrm>
            <a:custGeom>
              <a:avLst/>
              <a:gdLst/>
              <a:ahLst/>
              <a:cxnLst/>
              <a:rect l="0" t="0" r="0" b="0"/>
              <a:pathLst>
                <a:path w="99105" h="6345">
                  <a:moveTo>
                    <a:pt x="0" y="6344"/>
                  </a:moveTo>
                  <a:lnTo>
                    <a:pt x="23382" y="498"/>
                  </a:lnTo>
                  <a:lnTo>
                    <a:pt x="33941" y="0"/>
                  </a:lnTo>
                  <a:lnTo>
                    <a:pt x="44650" y="891"/>
                  </a:lnTo>
                  <a:lnTo>
                    <a:pt x="99104" y="63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8457833" y="622335"/>
              <a:ext cx="154163" cy="16336"/>
            </a:xfrm>
            <a:custGeom>
              <a:avLst/>
              <a:gdLst/>
              <a:ahLst/>
              <a:cxnLst/>
              <a:rect l="0" t="0" r="0" b="0"/>
              <a:pathLst>
                <a:path w="154163" h="16336">
                  <a:moveTo>
                    <a:pt x="0" y="16335"/>
                  </a:moveTo>
                  <a:lnTo>
                    <a:pt x="61306" y="1008"/>
                  </a:lnTo>
                  <a:lnTo>
                    <a:pt x="75129" y="0"/>
                  </a:lnTo>
                  <a:lnTo>
                    <a:pt x="89239" y="551"/>
                  </a:lnTo>
                  <a:lnTo>
                    <a:pt x="154162" y="53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8722110" y="495520"/>
              <a:ext cx="201526" cy="256508"/>
            </a:xfrm>
            <a:custGeom>
              <a:avLst/>
              <a:gdLst/>
              <a:ahLst/>
              <a:cxnLst/>
              <a:rect l="0" t="0" r="0" b="0"/>
              <a:pathLst>
                <a:path w="201526" h="256508">
                  <a:moveTo>
                    <a:pt x="110116" y="0"/>
                  </a:moveTo>
                  <a:lnTo>
                    <a:pt x="79462" y="45979"/>
                  </a:lnTo>
                  <a:lnTo>
                    <a:pt x="72551" y="55123"/>
                  </a:lnTo>
                  <a:lnTo>
                    <a:pt x="65497" y="63666"/>
                  </a:lnTo>
                  <a:lnTo>
                    <a:pt x="58347" y="71808"/>
                  </a:lnTo>
                  <a:lnTo>
                    <a:pt x="59698" y="77236"/>
                  </a:lnTo>
                  <a:lnTo>
                    <a:pt x="66715" y="80855"/>
                  </a:lnTo>
                  <a:lnTo>
                    <a:pt x="77511" y="83267"/>
                  </a:lnTo>
                  <a:lnTo>
                    <a:pt x="90827" y="84876"/>
                  </a:lnTo>
                  <a:lnTo>
                    <a:pt x="105820" y="85948"/>
                  </a:lnTo>
                  <a:lnTo>
                    <a:pt x="121934" y="86663"/>
                  </a:lnTo>
                  <a:lnTo>
                    <a:pt x="135124" y="89586"/>
                  </a:lnTo>
                  <a:lnTo>
                    <a:pt x="146364" y="93982"/>
                  </a:lnTo>
                  <a:lnTo>
                    <a:pt x="156304" y="99360"/>
                  </a:lnTo>
                  <a:lnTo>
                    <a:pt x="165378" y="105392"/>
                  </a:lnTo>
                  <a:lnTo>
                    <a:pt x="173875" y="111861"/>
                  </a:lnTo>
                  <a:lnTo>
                    <a:pt x="181986" y="118620"/>
                  </a:lnTo>
                  <a:lnTo>
                    <a:pt x="188617" y="126797"/>
                  </a:lnTo>
                  <a:lnTo>
                    <a:pt x="194261" y="135918"/>
                  </a:lnTo>
                  <a:lnTo>
                    <a:pt x="199247" y="145670"/>
                  </a:lnTo>
                  <a:lnTo>
                    <a:pt x="201348" y="155841"/>
                  </a:lnTo>
                  <a:lnTo>
                    <a:pt x="201525" y="166293"/>
                  </a:lnTo>
                  <a:lnTo>
                    <a:pt x="200419" y="176931"/>
                  </a:lnTo>
                  <a:lnTo>
                    <a:pt x="196012" y="187694"/>
                  </a:lnTo>
                  <a:lnTo>
                    <a:pt x="189403" y="198540"/>
                  </a:lnTo>
                  <a:lnTo>
                    <a:pt x="181327" y="209441"/>
                  </a:lnTo>
                  <a:lnTo>
                    <a:pt x="169824" y="219155"/>
                  </a:lnTo>
                  <a:lnTo>
                    <a:pt x="156039" y="228078"/>
                  </a:lnTo>
                  <a:lnTo>
                    <a:pt x="140731" y="236474"/>
                  </a:lnTo>
                  <a:lnTo>
                    <a:pt x="125632" y="243295"/>
                  </a:lnTo>
                  <a:lnTo>
                    <a:pt x="110671" y="249065"/>
                  </a:lnTo>
                  <a:lnTo>
                    <a:pt x="95804" y="254136"/>
                  </a:lnTo>
                  <a:lnTo>
                    <a:pt x="80999" y="256293"/>
                  </a:lnTo>
                  <a:lnTo>
                    <a:pt x="66234" y="256507"/>
                  </a:lnTo>
                  <a:lnTo>
                    <a:pt x="51497" y="255427"/>
                  </a:lnTo>
                  <a:lnTo>
                    <a:pt x="39225" y="252259"/>
                  </a:lnTo>
                  <a:lnTo>
                    <a:pt x="28597" y="247701"/>
                  </a:lnTo>
                  <a:lnTo>
                    <a:pt x="0" y="2312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8854249" y="462485"/>
              <a:ext cx="121128" cy="22024"/>
            </a:xfrm>
            <a:custGeom>
              <a:avLst/>
              <a:gdLst/>
              <a:ahLst/>
              <a:cxnLst/>
              <a:rect l="0" t="0" r="0" b="0"/>
              <a:pathLst>
                <a:path w="121128" h="22024">
                  <a:moveTo>
                    <a:pt x="0" y="22023"/>
                  </a:moveTo>
                  <a:lnTo>
                    <a:pt x="17537" y="16178"/>
                  </a:lnTo>
                  <a:lnTo>
                    <a:pt x="27597" y="14456"/>
                  </a:lnTo>
                  <a:lnTo>
                    <a:pt x="39198" y="13308"/>
                  </a:lnTo>
                  <a:lnTo>
                    <a:pt x="51825" y="12542"/>
                  </a:lnTo>
                  <a:lnTo>
                    <a:pt x="65138" y="10809"/>
                  </a:lnTo>
                  <a:lnTo>
                    <a:pt x="78907" y="8429"/>
                  </a:lnTo>
                  <a:lnTo>
                    <a:pt x="12112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9048650" y="464469"/>
              <a:ext cx="268086" cy="296550"/>
            </a:xfrm>
            <a:custGeom>
              <a:avLst/>
              <a:gdLst/>
              <a:ahLst/>
              <a:cxnLst/>
              <a:rect l="0" t="0" r="0" b="0"/>
              <a:pathLst>
                <a:path w="268086" h="296550">
                  <a:moveTo>
                    <a:pt x="14819" y="20039"/>
                  </a:moveTo>
                  <a:lnTo>
                    <a:pt x="38201" y="14194"/>
                  </a:lnTo>
                  <a:lnTo>
                    <a:pt x="48759" y="11248"/>
                  </a:lnTo>
                  <a:lnTo>
                    <a:pt x="70279" y="4713"/>
                  </a:lnTo>
                  <a:lnTo>
                    <a:pt x="82380" y="2480"/>
                  </a:lnTo>
                  <a:lnTo>
                    <a:pt x="95341" y="992"/>
                  </a:lnTo>
                  <a:lnTo>
                    <a:pt x="108876" y="0"/>
                  </a:lnTo>
                  <a:lnTo>
                    <a:pt x="124017" y="562"/>
                  </a:lnTo>
                  <a:lnTo>
                    <a:pt x="140228" y="2161"/>
                  </a:lnTo>
                  <a:lnTo>
                    <a:pt x="157153" y="4450"/>
                  </a:lnTo>
                  <a:lnTo>
                    <a:pt x="170884" y="10870"/>
                  </a:lnTo>
                  <a:lnTo>
                    <a:pt x="182484" y="20044"/>
                  </a:lnTo>
                  <a:lnTo>
                    <a:pt x="192665" y="31054"/>
                  </a:lnTo>
                  <a:lnTo>
                    <a:pt x="197005" y="43288"/>
                  </a:lnTo>
                  <a:lnTo>
                    <a:pt x="197452" y="56338"/>
                  </a:lnTo>
                  <a:lnTo>
                    <a:pt x="195302" y="69932"/>
                  </a:lnTo>
                  <a:lnTo>
                    <a:pt x="190199" y="83889"/>
                  </a:lnTo>
                  <a:lnTo>
                    <a:pt x="183126" y="98087"/>
                  </a:lnTo>
                  <a:lnTo>
                    <a:pt x="174740" y="112447"/>
                  </a:lnTo>
                  <a:lnTo>
                    <a:pt x="158897" y="138190"/>
                  </a:lnTo>
                  <a:lnTo>
                    <a:pt x="151246" y="150194"/>
                  </a:lnTo>
                  <a:lnTo>
                    <a:pt x="143699" y="160643"/>
                  </a:lnTo>
                  <a:lnTo>
                    <a:pt x="136221" y="170056"/>
                  </a:lnTo>
                  <a:lnTo>
                    <a:pt x="128788" y="178779"/>
                  </a:lnTo>
                  <a:lnTo>
                    <a:pt x="121386" y="187041"/>
                  </a:lnTo>
                  <a:lnTo>
                    <a:pt x="106636" y="202747"/>
                  </a:lnTo>
                  <a:lnTo>
                    <a:pt x="98053" y="210360"/>
                  </a:lnTo>
                  <a:lnTo>
                    <a:pt x="88662" y="217883"/>
                  </a:lnTo>
                  <a:lnTo>
                    <a:pt x="78729" y="225346"/>
                  </a:lnTo>
                  <a:lnTo>
                    <a:pt x="69660" y="232768"/>
                  </a:lnTo>
                  <a:lnTo>
                    <a:pt x="61168" y="240163"/>
                  </a:lnTo>
                  <a:lnTo>
                    <a:pt x="53059" y="247540"/>
                  </a:lnTo>
                  <a:lnTo>
                    <a:pt x="37524" y="262262"/>
                  </a:lnTo>
                  <a:lnTo>
                    <a:pt x="29956" y="269613"/>
                  </a:lnTo>
                  <a:lnTo>
                    <a:pt x="21239" y="276961"/>
                  </a:lnTo>
                  <a:lnTo>
                    <a:pt x="11758" y="284307"/>
                  </a:lnTo>
                  <a:lnTo>
                    <a:pt x="1767" y="291651"/>
                  </a:lnTo>
                  <a:lnTo>
                    <a:pt x="0" y="295324"/>
                  </a:lnTo>
                  <a:lnTo>
                    <a:pt x="3716" y="296549"/>
                  </a:lnTo>
                  <a:lnTo>
                    <a:pt x="11087" y="296142"/>
                  </a:lnTo>
                  <a:lnTo>
                    <a:pt x="22118" y="294647"/>
                  </a:lnTo>
                  <a:lnTo>
                    <a:pt x="50689" y="289724"/>
                  </a:lnTo>
                  <a:lnTo>
                    <a:pt x="66873" y="287921"/>
                  </a:lnTo>
                  <a:lnTo>
                    <a:pt x="83780" y="286720"/>
                  </a:lnTo>
                  <a:lnTo>
                    <a:pt x="117654" y="285385"/>
                  </a:lnTo>
                  <a:lnTo>
                    <a:pt x="164240" y="284633"/>
                  </a:lnTo>
                  <a:lnTo>
                    <a:pt x="268085" y="2843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7598931" y="517543"/>
            <a:ext cx="1783874" cy="737775"/>
            <a:chOff x="7598931" y="517543"/>
            <a:chExt cx="1783874" cy="737775"/>
          </a:xfrm>
        </p:grpSpPr>
        <p:sp>
          <p:nvSpPr>
            <p:cNvPr id="69" name="Freeform 68"/>
            <p:cNvSpPr/>
            <p:nvPr/>
          </p:nvSpPr>
          <p:spPr>
            <a:xfrm>
              <a:off x="7598931" y="848343"/>
              <a:ext cx="737775" cy="16903"/>
            </a:xfrm>
            <a:custGeom>
              <a:avLst/>
              <a:gdLst/>
              <a:ahLst/>
              <a:cxnLst/>
              <a:rect l="0" t="0" r="0" b="0"/>
              <a:pathLst>
                <a:path w="737775" h="16903">
                  <a:moveTo>
                    <a:pt x="0" y="10558"/>
                  </a:moveTo>
                  <a:lnTo>
                    <a:pt x="29228" y="10558"/>
                  </a:lnTo>
                  <a:lnTo>
                    <a:pt x="43955" y="11782"/>
                  </a:lnTo>
                  <a:lnTo>
                    <a:pt x="59891" y="13821"/>
                  </a:lnTo>
                  <a:lnTo>
                    <a:pt x="76633" y="16404"/>
                  </a:lnTo>
                  <a:lnTo>
                    <a:pt x="95135" y="16902"/>
                  </a:lnTo>
                  <a:lnTo>
                    <a:pt x="114810" y="16011"/>
                  </a:lnTo>
                  <a:lnTo>
                    <a:pt x="135269" y="14193"/>
                  </a:lnTo>
                  <a:lnTo>
                    <a:pt x="156248" y="12982"/>
                  </a:lnTo>
                  <a:lnTo>
                    <a:pt x="199135" y="11635"/>
                  </a:lnTo>
                  <a:lnTo>
                    <a:pt x="284489" y="10700"/>
                  </a:lnTo>
                  <a:lnTo>
                    <a:pt x="433090" y="10561"/>
                  </a:lnTo>
                  <a:lnTo>
                    <a:pt x="447783" y="9336"/>
                  </a:lnTo>
                  <a:lnTo>
                    <a:pt x="462472" y="7297"/>
                  </a:lnTo>
                  <a:lnTo>
                    <a:pt x="477158" y="4713"/>
                  </a:lnTo>
                  <a:lnTo>
                    <a:pt x="495514" y="2991"/>
                  </a:lnTo>
                  <a:lnTo>
                    <a:pt x="516316" y="1843"/>
                  </a:lnTo>
                  <a:lnTo>
                    <a:pt x="561044" y="567"/>
                  </a:lnTo>
                  <a:lnTo>
                    <a:pt x="605393" y="0"/>
                  </a:lnTo>
                  <a:lnTo>
                    <a:pt x="625050" y="1073"/>
                  </a:lnTo>
                  <a:lnTo>
                    <a:pt x="643049" y="3011"/>
                  </a:lnTo>
                  <a:lnTo>
                    <a:pt x="659942" y="5527"/>
                  </a:lnTo>
                  <a:lnTo>
                    <a:pt x="676098" y="7204"/>
                  </a:lnTo>
                  <a:lnTo>
                    <a:pt x="691763" y="8322"/>
                  </a:lnTo>
                  <a:lnTo>
                    <a:pt x="737774" y="105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7687023" y="958005"/>
              <a:ext cx="132140" cy="297313"/>
            </a:xfrm>
            <a:custGeom>
              <a:avLst/>
              <a:gdLst/>
              <a:ahLst/>
              <a:cxnLst/>
              <a:rect l="0" t="0" r="0" b="0"/>
              <a:pathLst>
                <a:path w="132140" h="297313">
                  <a:moveTo>
                    <a:pt x="132139" y="0"/>
                  </a:moveTo>
                  <a:lnTo>
                    <a:pt x="126293" y="35074"/>
                  </a:lnTo>
                  <a:lnTo>
                    <a:pt x="123348" y="49077"/>
                  </a:lnTo>
                  <a:lnTo>
                    <a:pt x="120161" y="62082"/>
                  </a:lnTo>
                  <a:lnTo>
                    <a:pt x="116813" y="74423"/>
                  </a:lnTo>
                  <a:lnTo>
                    <a:pt x="109830" y="97923"/>
                  </a:lnTo>
                  <a:lnTo>
                    <a:pt x="95377" y="142917"/>
                  </a:lnTo>
                  <a:lnTo>
                    <a:pt x="90503" y="154007"/>
                  </a:lnTo>
                  <a:lnTo>
                    <a:pt x="84805" y="165070"/>
                  </a:lnTo>
                  <a:lnTo>
                    <a:pt x="78561" y="176116"/>
                  </a:lnTo>
                  <a:lnTo>
                    <a:pt x="71950" y="187151"/>
                  </a:lnTo>
                  <a:lnTo>
                    <a:pt x="58080" y="209200"/>
                  </a:lnTo>
                  <a:lnTo>
                    <a:pt x="52179" y="220218"/>
                  </a:lnTo>
                  <a:lnTo>
                    <a:pt x="47020" y="231234"/>
                  </a:lnTo>
                  <a:lnTo>
                    <a:pt x="42358" y="242249"/>
                  </a:lnTo>
                  <a:lnTo>
                    <a:pt x="36803" y="252039"/>
                  </a:lnTo>
                  <a:lnTo>
                    <a:pt x="30653" y="261012"/>
                  </a:lnTo>
                  <a:lnTo>
                    <a:pt x="0" y="2973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7940289" y="1035086"/>
              <a:ext cx="11013" cy="1"/>
            </a:xfrm>
            <a:custGeom>
              <a:avLst/>
              <a:gdLst/>
              <a:ahLst/>
              <a:cxnLst/>
              <a:rect l="0" t="0" r="0" b="0"/>
              <a:pathLst>
                <a:path w="11013" h="1">
                  <a:moveTo>
                    <a:pt x="0" y="0"/>
                  </a:moveTo>
                  <a:lnTo>
                    <a:pt x="1101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7951301" y="1002052"/>
              <a:ext cx="116457" cy="253266"/>
            </a:xfrm>
            <a:custGeom>
              <a:avLst/>
              <a:gdLst/>
              <a:ahLst/>
              <a:cxnLst/>
              <a:rect l="0" t="0" r="0" b="0"/>
              <a:pathLst>
                <a:path w="116457" h="253266">
                  <a:moveTo>
                    <a:pt x="77081" y="0"/>
                  </a:moveTo>
                  <a:lnTo>
                    <a:pt x="88772" y="11691"/>
                  </a:lnTo>
                  <a:lnTo>
                    <a:pt x="93440" y="18805"/>
                  </a:lnTo>
                  <a:lnTo>
                    <a:pt x="97775" y="27219"/>
                  </a:lnTo>
                  <a:lnTo>
                    <a:pt x="101888" y="36498"/>
                  </a:lnTo>
                  <a:lnTo>
                    <a:pt x="103408" y="46355"/>
                  </a:lnTo>
                  <a:lnTo>
                    <a:pt x="103197" y="56597"/>
                  </a:lnTo>
                  <a:lnTo>
                    <a:pt x="101833" y="67095"/>
                  </a:lnTo>
                  <a:lnTo>
                    <a:pt x="97252" y="77765"/>
                  </a:lnTo>
                  <a:lnTo>
                    <a:pt x="90529" y="88548"/>
                  </a:lnTo>
                  <a:lnTo>
                    <a:pt x="82376" y="99408"/>
                  </a:lnTo>
                  <a:lnTo>
                    <a:pt x="73270" y="107871"/>
                  </a:lnTo>
                  <a:lnTo>
                    <a:pt x="63529" y="114737"/>
                  </a:lnTo>
                  <a:lnTo>
                    <a:pt x="53364" y="120537"/>
                  </a:lnTo>
                  <a:lnTo>
                    <a:pt x="42917" y="125628"/>
                  </a:lnTo>
                  <a:lnTo>
                    <a:pt x="32283" y="130245"/>
                  </a:lnTo>
                  <a:lnTo>
                    <a:pt x="21521" y="134547"/>
                  </a:lnTo>
                  <a:lnTo>
                    <a:pt x="16795" y="134967"/>
                  </a:lnTo>
                  <a:lnTo>
                    <a:pt x="16090" y="132801"/>
                  </a:lnTo>
                  <a:lnTo>
                    <a:pt x="18068" y="128909"/>
                  </a:lnTo>
                  <a:lnTo>
                    <a:pt x="25504" y="126315"/>
                  </a:lnTo>
                  <a:lnTo>
                    <a:pt x="36578" y="124586"/>
                  </a:lnTo>
                  <a:lnTo>
                    <a:pt x="50079" y="123433"/>
                  </a:lnTo>
                  <a:lnTo>
                    <a:pt x="61526" y="125111"/>
                  </a:lnTo>
                  <a:lnTo>
                    <a:pt x="71605" y="128677"/>
                  </a:lnTo>
                  <a:lnTo>
                    <a:pt x="80772" y="133501"/>
                  </a:lnTo>
                  <a:lnTo>
                    <a:pt x="89329" y="139164"/>
                  </a:lnTo>
                  <a:lnTo>
                    <a:pt x="97482" y="145387"/>
                  </a:lnTo>
                  <a:lnTo>
                    <a:pt x="105363" y="151982"/>
                  </a:lnTo>
                  <a:lnTo>
                    <a:pt x="110617" y="161273"/>
                  </a:lnTo>
                  <a:lnTo>
                    <a:pt x="114120" y="172361"/>
                  </a:lnTo>
                  <a:lnTo>
                    <a:pt x="116456" y="184647"/>
                  </a:lnTo>
                  <a:lnTo>
                    <a:pt x="114342" y="195285"/>
                  </a:lnTo>
                  <a:lnTo>
                    <a:pt x="109263" y="204824"/>
                  </a:lnTo>
                  <a:lnTo>
                    <a:pt x="102206" y="213630"/>
                  </a:lnTo>
                  <a:lnTo>
                    <a:pt x="93831" y="220724"/>
                  </a:lnTo>
                  <a:lnTo>
                    <a:pt x="84577" y="226677"/>
                  </a:lnTo>
                  <a:lnTo>
                    <a:pt x="74737" y="231869"/>
                  </a:lnTo>
                  <a:lnTo>
                    <a:pt x="64507" y="236554"/>
                  </a:lnTo>
                  <a:lnTo>
                    <a:pt x="54016" y="240901"/>
                  </a:lnTo>
                  <a:lnTo>
                    <a:pt x="0" y="2532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8667053" y="891936"/>
              <a:ext cx="715752" cy="22024"/>
            </a:xfrm>
            <a:custGeom>
              <a:avLst/>
              <a:gdLst/>
              <a:ahLst/>
              <a:cxnLst/>
              <a:rect l="0" t="0" r="0" b="0"/>
              <a:pathLst>
                <a:path w="715752" h="22024">
                  <a:moveTo>
                    <a:pt x="0" y="0"/>
                  </a:moveTo>
                  <a:lnTo>
                    <a:pt x="398602" y="0"/>
                  </a:lnTo>
                  <a:lnTo>
                    <a:pt x="417449" y="1223"/>
                  </a:lnTo>
                  <a:lnTo>
                    <a:pt x="434908" y="3263"/>
                  </a:lnTo>
                  <a:lnTo>
                    <a:pt x="451441" y="5846"/>
                  </a:lnTo>
                  <a:lnTo>
                    <a:pt x="468581" y="7568"/>
                  </a:lnTo>
                  <a:lnTo>
                    <a:pt x="486125" y="8716"/>
                  </a:lnTo>
                  <a:lnTo>
                    <a:pt x="520708" y="9991"/>
                  </a:lnTo>
                  <a:lnTo>
                    <a:pt x="552392" y="10558"/>
                  </a:lnTo>
                  <a:lnTo>
                    <a:pt x="567693" y="11933"/>
                  </a:lnTo>
                  <a:lnTo>
                    <a:pt x="582787" y="14073"/>
                  </a:lnTo>
                  <a:lnTo>
                    <a:pt x="597745" y="16723"/>
                  </a:lnTo>
                  <a:lnTo>
                    <a:pt x="613833" y="18490"/>
                  </a:lnTo>
                  <a:lnTo>
                    <a:pt x="630677" y="19667"/>
                  </a:lnTo>
                  <a:lnTo>
                    <a:pt x="715751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8755145" y="1002052"/>
              <a:ext cx="88093" cy="253266"/>
            </a:xfrm>
            <a:custGeom>
              <a:avLst/>
              <a:gdLst/>
              <a:ahLst/>
              <a:cxnLst/>
              <a:rect l="0" t="0" r="0" b="0"/>
              <a:pathLst>
                <a:path w="88093" h="253266">
                  <a:moveTo>
                    <a:pt x="88092" y="0"/>
                  </a:moveTo>
                  <a:lnTo>
                    <a:pt x="88092" y="23382"/>
                  </a:lnTo>
                  <a:lnTo>
                    <a:pt x="86868" y="33940"/>
                  </a:lnTo>
                  <a:lnTo>
                    <a:pt x="84830" y="44650"/>
                  </a:lnTo>
                  <a:lnTo>
                    <a:pt x="82247" y="55460"/>
                  </a:lnTo>
                  <a:lnTo>
                    <a:pt x="79301" y="66337"/>
                  </a:lnTo>
                  <a:lnTo>
                    <a:pt x="72765" y="88211"/>
                  </a:lnTo>
                  <a:lnTo>
                    <a:pt x="54973" y="143166"/>
                  </a:lnTo>
                  <a:lnTo>
                    <a:pt x="51330" y="154172"/>
                  </a:lnTo>
                  <a:lnTo>
                    <a:pt x="46455" y="165180"/>
                  </a:lnTo>
                  <a:lnTo>
                    <a:pt x="40758" y="176189"/>
                  </a:lnTo>
                  <a:lnTo>
                    <a:pt x="34513" y="187199"/>
                  </a:lnTo>
                  <a:lnTo>
                    <a:pt x="27903" y="198210"/>
                  </a:lnTo>
                  <a:lnTo>
                    <a:pt x="21048" y="209221"/>
                  </a:lnTo>
                  <a:lnTo>
                    <a:pt x="0" y="2532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8920319" y="1042941"/>
              <a:ext cx="195327" cy="189402"/>
            </a:xfrm>
            <a:custGeom>
              <a:avLst/>
              <a:gdLst/>
              <a:ahLst/>
              <a:cxnLst/>
              <a:rect l="0" t="0" r="0" b="0"/>
              <a:pathLst>
                <a:path w="195327" h="189402">
                  <a:moveTo>
                    <a:pt x="55057" y="14168"/>
                  </a:moveTo>
                  <a:lnTo>
                    <a:pt x="72594" y="2477"/>
                  </a:lnTo>
                  <a:lnTo>
                    <a:pt x="82654" y="257"/>
                  </a:lnTo>
                  <a:lnTo>
                    <a:pt x="94254" y="0"/>
                  </a:lnTo>
                  <a:lnTo>
                    <a:pt x="106882" y="1052"/>
                  </a:lnTo>
                  <a:lnTo>
                    <a:pt x="118971" y="4201"/>
                  </a:lnTo>
                  <a:lnTo>
                    <a:pt x="130702" y="8747"/>
                  </a:lnTo>
                  <a:lnTo>
                    <a:pt x="142192" y="14224"/>
                  </a:lnTo>
                  <a:lnTo>
                    <a:pt x="149852" y="22770"/>
                  </a:lnTo>
                  <a:lnTo>
                    <a:pt x="154959" y="33362"/>
                  </a:lnTo>
                  <a:lnTo>
                    <a:pt x="158364" y="45316"/>
                  </a:lnTo>
                  <a:lnTo>
                    <a:pt x="156963" y="55733"/>
                  </a:lnTo>
                  <a:lnTo>
                    <a:pt x="152358" y="65125"/>
                  </a:lnTo>
                  <a:lnTo>
                    <a:pt x="145618" y="73833"/>
                  </a:lnTo>
                  <a:lnTo>
                    <a:pt x="136231" y="80862"/>
                  </a:lnTo>
                  <a:lnTo>
                    <a:pt x="125079" y="86771"/>
                  </a:lnTo>
                  <a:lnTo>
                    <a:pt x="112749" y="91935"/>
                  </a:lnTo>
                  <a:lnTo>
                    <a:pt x="100860" y="96600"/>
                  </a:lnTo>
                  <a:lnTo>
                    <a:pt x="77861" y="105047"/>
                  </a:lnTo>
                  <a:lnTo>
                    <a:pt x="72707" y="105342"/>
                  </a:lnTo>
                  <a:lnTo>
                    <a:pt x="71718" y="103091"/>
                  </a:lnTo>
                  <a:lnTo>
                    <a:pt x="73505" y="99144"/>
                  </a:lnTo>
                  <a:lnTo>
                    <a:pt x="78367" y="97736"/>
                  </a:lnTo>
                  <a:lnTo>
                    <a:pt x="85280" y="98021"/>
                  </a:lnTo>
                  <a:lnTo>
                    <a:pt x="93557" y="99434"/>
                  </a:lnTo>
                  <a:lnTo>
                    <a:pt x="103971" y="101600"/>
                  </a:lnTo>
                  <a:lnTo>
                    <a:pt x="128591" y="107269"/>
                  </a:lnTo>
                  <a:lnTo>
                    <a:pt x="140785" y="110494"/>
                  </a:lnTo>
                  <a:lnTo>
                    <a:pt x="164121" y="117339"/>
                  </a:lnTo>
                  <a:lnTo>
                    <a:pt x="174260" y="122101"/>
                  </a:lnTo>
                  <a:lnTo>
                    <a:pt x="183466" y="127723"/>
                  </a:lnTo>
                  <a:lnTo>
                    <a:pt x="192050" y="133918"/>
                  </a:lnTo>
                  <a:lnTo>
                    <a:pt x="195326" y="141718"/>
                  </a:lnTo>
                  <a:lnTo>
                    <a:pt x="195063" y="150589"/>
                  </a:lnTo>
                  <a:lnTo>
                    <a:pt x="192441" y="160173"/>
                  </a:lnTo>
                  <a:lnTo>
                    <a:pt x="185798" y="167786"/>
                  </a:lnTo>
                  <a:lnTo>
                    <a:pt x="176476" y="174085"/>
                  </a:lnTo>
                  <a:lnTo>
                    <a:pt x="165367" y="179508"/>
                  </a:lnTo>
                  <a:lnTo>
                    <a:pt x="153068" y="183123"/>
                  </a:lnTo>
                  <a:lnTo>
                    <a:pt x="139974" y="185533"/>
                  </a:lnTo>
                  <a:lnTo>
                    <a:pt x="126350" y="187140"/>
                  </a:lnTo>
                  <a:lnTo>
                    <a:pt x="112374" y="188211"/>
                  </a:lnTo>
                  <a:lnTo>
                    <a:pt x="98163" y="188925"/>
                  </a:lnTo>
                  <a:lnTo>
                    <a:pt x="83794" y="189401"/>
                  </a:lnTo>
                  <a:lnTo>
                    <a:pt x="70544" y="188495"/>
                  </a:lnTo>
                  <a:lnTo>
                    <a:pt x="58041" y="186667"/>
                  </a:lnTo>
                  <a:lnTo>
                    <a:pt x="0" y="1793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7753093" y="517543"/>
              <a:ext cx="297313" cy="671706"/>
            </a:xfrm>
            <a:custGeom>
              <a:avLst/>
              <a:gdLst/>
              <a:ahLst/>
              <a:cxnLst/>
              <a:rect l="0" t="0" r="0" b="0"/>
              <a:pathLst>
                <a:path w="297313" h="671706">
                  <a:moveTo>
                    <a:pt x="0" y="0"/>
                  </a:moveTo>
                  <a:lnTo>
                    <a:pt x="30653" y="76633"/>
                  </a:lnTo>
                  <a:lnTo>
                    <a:pt x="36341" y="93911"/>
                  </a:lnTo>
                  <a:lnTo>
                    <a:pt x="41356" y="111548"/>
                  </a:lnTo>
                  <a:lnTo>
                    <a:pt x="45923" y="129423"/>
                  </a:lnTo>
                  <a:lnTo>
                    <a:pt x="51415" y="146234"/>
                  </a:lnTo>
                  <a:lnTo>
                    <a:pt x="57524" y="162335"/>
                  </a:lnTo>
                  <a:lnTo>
                    <a:pt x="64043" y="177963"/>
                  </a:lnTo>
                  <a:lnTo>
                    <a:pt x="70836" y="195723"/>
                  </a:lnTo>
                  <a:lnTo>
                    <a:pt x="84909" y="235032"/>
                  </a:lnTo>
                  <a:lnTo>
                    <a:pt x="92087" y="253345"/>
                  </a:lnTo>
                  <a:lnTo>
                    <a:pt x="99320" y="270448"/>
                  </a:lnTo>
                  <a:lnTo>
                    <a:pt x="113882" y="303725"/>
                  </a:lnTo>
                  <a:lnTo>
                    <a:pt x="157840" y="410115"/>
                  </a:lnTo>
                  <a:lnTo>
                    <a:pt x="172518" y="442065"/>
                  </a:lnTo>
                  <a:lnTo>
                    <a:pt x="194538" y="487566"/>
                  </a:lnTo>
                  <a:lnTo>
                    <a:pt x="200655" y="502453"/>
                  </a:lnTo>
                  <a:lnTo>
                    <a:pt x="205957" y="517271"/>
                  </a:lnTo>
                  <a:lnTo>
                    <a:pt x="210715" y="532044"/>
                  </a:lnTo>
                  <a:lnTo>
                    <a:pt x="216334" y="545563"/>
                  </a:lnTo>
                  <a:lnTo>
                    <a:pt x="222527" y="558246"/>
                  </a:lnTo>
                  <a:lnTo>
                    <a:pt x="235933" y="583350"/>
                  </a:lnTo>
                  <a:lnTo>
                    <a:pt x="250049" y="610821"/>
                  </a:lnTo>
                  <a:lnTo>
                    <a:pt x="257238" y="622551"/>
                  </a:lnTo>
                  <a:lnTo>
                    <a:pt x="264479" y="632818"/>
                  </a:lnTo>
                  <a:lnTo>
                    <a:pt x="297312" y="6717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8017371" y="1607687"/>
            <a:ext cx="1002053" cy="352371"/>
            <a:chOff x="8017371" y="1607687"/>
            <a:chExt cx="1002053" cy="352371"/>
          </a:xfrm>
        </p:grpSpPr>
        <p:sp>
          <p:nvSpPr>
            <p:cNvPr id="78" name="Freeform 77"/>
            <p:cNvSpPr/>
            <p:nvPr/>
          </p:nvSpPr>
          <p:spPr>
            <a:xfrm>
              <a:off x="8017371" y="1625407"/>
              <a:ext cx="319335" cy="268582"/>
            </a:xfrm>
            <a:custGeom>
              <a:avLst/>
              <a:gdLst/>
              <a:ahLst/>
              <a:cxnLst/>
              <a:rect l="0" t="0" r="0" b="0"/>
              <a:pathLst>
                <a:path w="319335" h="268582">
                  <a:moveTo>
                    <a:pt x="0" y="26327"/>
                  </a:moveTo>
                  <a:lnTo>
                    <a:pt x="11690" y="14635"/>
                  </a:lnTo>
                  <a:lnTo>
                    <a:pt x="18805" y="9968"/>
                  </a:lnTo>
                  <a:lnTo>
                    <a:pt x="27218" y="5633"/>
                  </a:lnTo>
                  <a:lnTo>
                    <a:pt x="36497" y="1519"/>
                  </a:lnTo>
                  <a:lnTo>
                    <a:pt x="46354" y="0"/>
                  </a:lnTo>
                  <a:lnTo>
                    <a:pt x="56596" y="211"/>
                  </a:lnTo>
                  <a:lnTo>
                    <a:pt x="67095" y="1575"/>
                  </a:lnTo>
                  <a:lnTo>
                    <a:pt x="76541" y="4932"/>
                  </a:lnTo>
                  <a:lnTo>
                    <a:pt x="85285" y="9616"/>
                  </a:lnTo>
                  <a:lnTo>
                    <a:pt x="93561" y="15187"/>
                  </a:lnTo>
                  <a:lnTo>
                    <a:pt x="101526" y="22570"/>
                  </a:lnTo>
                  <a:lnTo>
                    <a:pt x="109283" y="31163"/>
                  </a:lnTo>
                  <a:lnTo>
                    <a:pt x="116901" y="40563"/>
                  </a:lnTo>
                  <a:lnTo>
                    <a:pt x="124427" y="51723"/>
                  </a:lnTo>
                  <a:lnTo>
                    <a:pt x="131892" y="64057"/>
                  </a:lnTo>
                  <a:lnTo>
                    <a:pt x="139314" y="77174"/>
                  </a:lnTo>
                  <a:lnTo>
                    <a:pt x="145487" y="89589"/>
                  </a:lnTo>
                  <a:lnTo>
                    <a:pt x="150825" y="101536"/>
                  </a:lnTo>
                  <a:lnTo>
                    <a:pt x="155608" y="113171"/>
                  </a:lnTo>
                  <a:lnTo>
                    <a:pt x="161243" y="123375"/>
                  </a:lnTo>
                  <a:lnTo>
                    <a:pt x="167447" y="132625"/>
                  </a:lnTo>
                  <a:lnTo>
                    <a:pt x="174030" y="141239"/>
                  </a:lnTo>
                  <a:lnTo>
                    <a:pt x="179642" y="150651"/>
                  </a:lnTo>
                  <a:lnTo>
                    <a:pt x="184607" y="160597"/>
                  </a:lnTo>
                  <a:lnTo>
                    <a:pt x="189141" y="170898"/>
                  </a:lnTo>
                  <a:lnTo>
                    <a:pt x="194610" y="180212"/>
                  </a:lnTo>
                  <a:lnTo>
                    <a:pt x="200704" y="188869"/>
                  </a:lnTo>
                  <a:lnTo>
                    <a:pt x="207213" y="197087"/>
                  </a:lnTo>
                  <a:lnTo>
                    <a:pt x="215222" y="206236"/>
                  </a:lnTo>
                  <a:lnTo>
                    <a:pt x="224232" y="216006"/>
                  </a:lnTo>
                  <a:lnTo>
                    <a:pt x="233910" y="226190"/>
                  </a:lnTo>
                  <a:lnTo>
                    <a:pt x="244032" y="235426"/>
                  </a:lnTo>
                  <a:lnTo>
                    <a:pt x="254451" y="244031"/>
                  </a:lnTo>
                  <a:lnTo>
                    <a:pt x="265067" y="252214"/>
                  </a:lnTo>
                  <a:lnTo>
                    <a:pt x="275815" y="258893"/>
                  </a:lnTo>
                  <a:lnTo>
                    <a:pt x="286652" y="264569"/>
                  </a:lnTo>
                  <a:lnTo>
                    <a:pt x="319334" y="2685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8061417" y="1607687"/>
              <a:ext cx="209220" cy="264279"/>
            </a:xfrm>
            <a:custGeom>
              <a:avLst/>
              <a:gdLst/>
              <a:ahLst/>
              <a:cxnLst/>
              <a:rect l="0" t="0" r="0" b="0"/>
              <a:pathLst>
                <a:path w="209220" h="264279">
                  <a:moveTo>
                    <a:pt x="209219" y="0"/>
                  </a:moveTo>
                  <a:lnTo>
                    <a:pt x="113752" y="95467"/>
                  </a:lnTo>
                  <a:lnTo>
                    <a:pt x="107646" y="104021"/>
                  </a:lnTo>
                  <a:lnTo>
                    <a:pt x="102352" y="113394"/>
                  </a:lnTo>
                  <a:lnTo>
                    <a:pt x="97598" y="123313"/>
                  </a:lnTo>
                  <a:lnTo>
                    <a:pt x="91983" y="133596"/>
                  </a:lnTo>
                  <a:lnTo>
                    <a:pt x="85791" y="144122"/>
                  </a:lnTo>
                  <a:lnTo>
                    <a:pt x="79217" y="154810"/>
                  </a:lnTo>
                  <a:lnTo>
                    <a:pt x="72388" y="164382"/>
                  </a:lnTo>
                  <a:lnTo>
                    <a:pt x="65387" y="173210"/>
                  </a:lnTo>
                  <a:lnTo>
                    <a:pt x="58274" y="181543"/>
                  </a:lnTo>
                  <a:lnTo>
                    <a:pt x="51084" y="190769"/>
                  </a:lnTo>
                  <a:lnTo>
                    <a:pt x="43844" y="200590"/>
                  </a:lnTo>
                  <a:lnTo>
                    <a:pt x="36570" y="210808"/>
                  </a:lnTo>
                  <a:lnTo>
                    <a:pt x="29274" y="220066"/>
                  </a:lnTo>
                  <a:lnTo>
                    <a:pt x="21962" y="228686"/>
                  </a:lnTo>
                  <a:lnTo>
                    <a:pt x="0" y="2642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8435809" y="1728815"/>
              <a:ext cx="165175" cy="11012"/>
            </a:xfrm>
            <a:custGeom>
              <a:avLst/>
              <a:gdLst/>
              <a:ahLst/>
              <a:cxnLst/>
              <a:rect l="0" t="0" r="0" b="0"/>
              <a:pathLst>
                <a:path w="165175" h="11012">
                  <a:moveTo>
                    <a:pt x="0" y="0"/>
                  </a:moveTo>
                  <a:lnTo>
                    <a:pt x="76633" y="0"/>
                  </a:lnTo>
                  <a:lnTo>
                    <a:pt x="91465" y="1223"/>
                  </a:lnTo>
                  <a:lnTo>
                    <a:pt x="105023" y="3262"/>
                  </a:lnTo>
                  <a:lnTo>
                    <a:pt x="165174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8457833" y="1772861"/>
              <a:ext cx="143151" cy="9482"/>
            </a:xfrm>
            <a:custGeom>
              <a:avLst/>
              <a:gdLst/>
              <a:ahLst/>
              <a:cxnLst/>
              <a:rect l="0" t="0" r="0" b="0"/>
              <a:pathLst>
                <a:path w="143151" h="9482">
                  <a:moveTo>
                    <a:pt x="0" y="0"/>
                  </a:moveTo>
                  <a:lnTo>
                    <a:pt x="17537" y="5845"/>
                  </a:lnTo>
                  <a:lnTo>
                    <a:pt x="28821" y="7567"/>
                  </a:lnTo>
                  <a:lnTo>
                    <a:pt x="42460" y="8715"/>
                  </a:lnTo>
                  <a:lnTo>
                    <a:pt x="57671" y="9481"/>
                  </a:lnTo>
                  <a:lnTo>
                    <a:pt x="72705" y="8767"/>
                  </a:lnTo>
                  <a:lnTo>
                    <a:pt x="14315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8793345" y="1662745"/>
              <a:ext cx="226079" cy="119334"/>
            </a:xfrm>
            <a:custGeom>
              <a:avLst/>
              <a:gdLst/>
              <a:ahLst/>
              <a:cxnLst/>
              <a:rect l="0" t="0" r="0" b="0"/>
              <a:pathLst>
                <a:path w="226079" h="119334">
                  <a:moveTo>
                    <a:pt x="5846" y="0"/>
                  </a:moveTo>
                  <a:lnTo>
                    <a:pt x="5846" y="23383"/>
                  </a:lnTo>
                  <a:lnTo>
                    <a:pt x="4622" y="33941"/>
                  </a:lnTo>
                  <a:lnTo>
                    <a:pt x="2583" y="44651"/>
                  </a:lnTo>
                  <a:lnTo>
                    <a:pt x="0" y="55461"/>
                  </a:lnTo>
                  <a:lnTo>
                    <a:pt x="1949" y="65115"/>
                  </a:lnTo>
                  <a:lnTo>
                    <a:pt x="6918" y="73997"/>
                  </a:lnTo>
                  <a:lnTo>
                    <a:pt x="13901" y="82366"/>
                  </a:lnTo>
                  <a:lnTo>
                    <a:pt x="22228" y="89169"/>
                  </a:lnTo>
                  <a:lnTo>
                    <a:pt x="31449" y="94928"/>
                  </a:lnTo>
                  <a:lnTo>
                    <a:pt x="41267" y="99991"/>
                  </a:lnTo>
                  <a:lnTo>
                    <a:pt x="52707" y="103366"/>
                  </a:lnTo>
                  <a:lnTo>
                    <a:pt x="65228" y="105616"/>
                  </a:lnTo>
                  <a:lnTo>
                    <a:pt x="78469" y="107116"/>
                  </a:lnTo>
                  <a:lnTo>
                    <a:pt x="92190" y="109339"/>
                  </a:lnTo>
                  <a:lnTo>
                    <a:pt x="106231" y="112045"/>
                  </a:lnTo>
                  <a:lnTo>
                    <a:pt x="120486" y="115073"/>
                  </a:lnTo>
                  <a:lnTo>
                    <a:pt x="134884" y="117091"/>
                  </a:lnTo>
                  <a:lnTo>
                    <a:pt x="149376" y="118436"/>
                  </a:lnTo>
                  <a:lnTo>
                    <a:pt x="163932" y="119333"/>
                  </a:lnTo>
                  <a:lnTo>
                    <a:pt x="177306" y="118708"/>
                  </a:lnTo>
                  <a:lnTo>
                    <a:pt x="189892" y="117067"/>
                  </a:lnTo>
                  <a:lnTo>
                    <a:pt x="226078" y="1101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8920319" y="1607687"/>
              <a:ext cx="22023" cy="352371"/>
            </a:xfrm>
            <a:custGeom>
              <a:avLst/>
              <a:gdLst/>
              <a:ahLst/>
              <a:cxnLst/>
              <a:rect l="0" t="0" r="0" b="0"/>
              <a:pathLst>
                <a:path w="22023" h="352371">
                  <a:moveTo>
                    <a:pt x="22022" y="0"/>
                  </a:moveTo>
                  <a:lnTo>
                    <a:pt x="6696" y="45980"/>
                  </a:lnTo>
                  <a:lnTo>
                    <a:pt x="4464" y="58794"/>
                  </a:lnTo>
                  <a:lnTo>
                    <a:pt x="2975" y="73454"/>
                  </a:lnTo>
                  <a:lnTo>
                    <a:pt x="1983" y="89346"/>
                  </a:lnTo>
                  <a:lnTo>
                    <a:pt x="882" y="126578"/>
                  </a:lnTo>
                  <a:lnTo>
                    <a:pt x="22" y="293905"/>
                  </a:lnTo>
                  <a:lnTo>
                    <a:pt x="0" y="3523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5385607" y="4602832"/>
            <a:ext cx="2576707" cy="717441"/>
            <a:chOff x="5385607" y="4602832"/>
            <a:chExt cx="2576707" cy="717441"/>
          </a:xfrm>
        </p:grpSpPr>
        <p:sp>
          <p:nvSpPr>
            <p:cNvPr id="85" name="Freeform 84"/>
            <p:cNvSpPr/>
            <p:nvPr/>
          </p:nvSpPr>
          <p:spPr>
            <a:xfrm>
              <a:off x="5385607" y="4779017"/>
              <a:ext cx="1" cy="341359"/>
            </a:xfrm>
            <a:custGeom>
              <a:avLst/>
              <a:gdLst/>
              <a:ahLst/>
              <a:cxnLst/>
              <a:rect l="0" t="0" r="0" b="0"/>
              <a:pathLst>
                <a:path w="1" h="341359">
                  <a:moveTo>
                    <a:pt x="0" y="0"/>
                  </a:moveTo>
                  <a:lnTo>
                    <a:pt x="0" y="3413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5495723" y="4801040"/>
              <a:ext cx="109247" cy="226820"/>
            </a:xfrm>
            <a:custGeom>
              <a:avLst/>
              <a:gdLst/>
              <a:ahLst/>
              <a:cxnLst/>
              <a:rect l="0" t="0" r="0" b="0"/>
              <a:pathLst>
                <a:path w="109247" h="226820">
                  <a:moveTo>
                    <a:pt x="22023" y="0"/>
                  </a:moveTo>
                  <a:lnTo>
                    <a:pt x="16177" y="29229"/>
                  </a:lnTo>
                  <a:lnTo>
                    <a:pt x="14455" y="43956"/>
                  </a:lnTo>
                  <a:lnTo>
                    <a:pt x="13307" y="59891"/>
                  </a:lnTo>
                  <a:lnTo>
                    <a:pt x="12542" y="76633"/>
                  </a:lnTo>
                  <a:lnTo>
                    <a:pt x="11691" y="114810"/>
                  </a:lnTo>
                  <a:lnTo>
                    <a:pt x="11465" y="135269"/>
                  </a:lnTo>
                  <a:lnTo>
                    <a:pt x="12537" y="153801"/>
                  </a:lnTo>
                  <a:lnTo>
                    <a:pt x="14475" y="171051"/>
                  </a:lnTo>
                  <a:lnTo>
                    <a:pt x="16992" y="187444"/>
                  </a:lnTo>
                  <a:lnTo>
                    <a:pt x="21116" y="200820"/>
                  </a:lnTo>
                  <a:lnTo>
                    <a:pt x="26312" y="212185"/>
                  </a:lnTo>
                  <a:lnTo>
                    <a:pt x="32224" y="222208"/>
                  </a:lnTo>
                  <a:lnTo>
                    <a:pt x="39835" y="226443"/>
                  </a:lnTo>
                  <a:lnTo>
                    <a:pt x="48580" y="226819"/>
                  </a:lnTo>
                  <a:lnTo>
                    <a:pt x="58080" y="224623"/>
                  </a:lnTo>
                  <a:lnTo>
                    <a:pt x="66861" y="218265"/>
                  </a:lnTo>
                  <a:lnTo>
                    <a:pt x="75161" y="209133"/>
                  </a:lnTo>
                  <a:lnTo>
                    <a:pt x="83142" y="198150"/>
                  </a:lnTo>
                  <a:lnTo>
                    <a:pt x="89686" y="183487"/>
                  </a:lnTo>
                  <a:lnTo>
                    <a:pt x="95272" y="166371"/>
                  </a:lnTo>
                  <a:lnTo>
                    <a:pt x="100220" y="147619"/>
                  </a:lnTo>
                  <a:lnTo>
                    <a:pt x="103518" y="129000"/>
                  </a:lnTo>
                  <a:lnTo>
                    <a:pt x="105717" y="110471"/>
                  </a:lnTo>
                  <a:lnTo>
                    <a:pt x="107183" y="92000"/>
                  </a:lnTo>
                  <a:lnTo>
                    <a:pt x="108160" y="74792"/>
                  </a:lnTo>
                  <a:lnTo>
                    <a:pt x="109246" y="42621"/>
                  </a:lnTo>
                  <a:lnTo>
                    <a:pt x="107089" y="29638"/>
                  </a:lnTo>
                  <a:lnTo>
                    <a:pt x="103204" y="18535"/>
                  </a:lnTo>
                  <a:lnTo>
                    <a:pt x="98166" y="8686"/>
                  </a:lnTo>
                  <a:lnTo>
                    <a:pt x="91138" y="3344"/>
                  </a:lnTo>
                  <a:lnTo>
                    <a:pt x="82781" y="1006"/>
                  </a:lnTo>
                  <a:lnTo>
                    <a:pt x="73540" y="671"/>
                  </a:lnTo>
                  <a:lnTo>
                    <a:pt x="64932" y="4117"/>
                  </a:lnTo>
                  <a:lnTo>
                    <a:pt x="56746" y="10086"/>
                  </a:lnTo>
                  <a:lnTo>
                    <a:pt x="48842" y="17736"/>
                  </a:lnTo>
                  <a:lnTo>
                    <a:pt x="41126" y="26506"/>
                  </a:lnTo>
                  <a:lnTo>
                    <a:pt x="0" y="770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5740019" y="4635867"/>
              <a:ext cx="75040" cy="484509"/>
            </a:xfrm>
            <a:custGeom>
              <a:avLst/>
              <a:gdLst/>
              <a:ahLst/>
              <a:cxnLst/>
              <a:rect l="0" t="0" r="0" b="0"/>
              <a:pathLst>
                <a:path w="75040" h="484509">
                  <a:moveTo>
                    <a:pt x="75039" y="0"/>
                  </a:moveTo>
                  <a:lnTo>
                    <a:pt x="63348" y="11691"/>
                  </a:lnTo>
                  <a:lnTo>
                    <a:pt x="58680" y="21252"/>
                  </a:lnTo>
                  <a:lnTo>
                    <a:pt x="54345" y="33744"/>
                  </a:lnTo>
                  <a:lnTo>
                    <a:pt x="46266" y="61490"/>
                  </a:lnTo>
                  <a:lnTo>
                    <a:pt x="34838" y="97747"/>
                  </a:lnTo>
                  <a:lnTo>
                    <a:pt x="27400" y="120524"/>
                  </a:lnTo>
                  <a:lnTo>
                    <a:pt x="24927" y="132960"/>
                  </a:lnTo>
                  <a:lnTo>
                    <a:pt x="23279" y="146145"/>
                  </a:lnTo>
                  <a:lnTo>
                    <a:pt x="22180" y="159829"/>
                  </a:lnTo>
                  <a:lnTo>
                    <a:pt x="20223" y="172622"/>
                  </a:lnTo>
                  <a:lnTo>
                    <a:pt x="17696" y="184821"/>
                  </a:lnTo>
                  <a:lnTo>
                    <a:pt x="14787" y="196624"/>
                  </a:lnTo>
                  <a:lnTo>
                    <a:pt x="11624" y="213057"/>
                  </a:lnTo>
                  <a:lnTo>
                    <a:pt x="4848" y="254156"/>
                  </a:lnTo>
                  <a:lnTo>
                    <a:pt x="2551" y="275882"/>
                  </a:lnTo>
                  <a:lnTo>
                    <a:pt x="1020" y="297707"/>
                  </a:lnTo>
                  <a:lnTo>
                    <a:pt x="0" y="319599"/>
                  </a:lnTo>
                  <a:lnTo>
                    <a:pt x="543" y="337863"/>
                  </a:lnTo>
                  <a:lnTo>
                    <a:pt x="2128" y="353710"/>
                  </a:lnTo>
                  <a:lnTo>
                    <a:pt x="4409" y="367946"/>
                  </a:lnTo>
                  <a:lnTo>
                    <a:pt x="13464" y="417209"/>
                  </a:lnTo>
                  <a:lnTo>
                    <a:pt x="18083" y="431077"/>
                  </a:lnTo>
                  <a:lnTo>
                    <a:pt x="23610" y="442770"/>
                  </a:lnTo>
                  <a:lnTo>
                    <a:pt x="53016" y="4845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5936185" y="4790028"/>
              <a:ext cx="110117" cy="128409"/>
            </a:xfrm>
            <a:custGeom>
              <a:avLst/>
              <a:gdLst/>
              <a:ahLst/>
              <a:cxnLst/>
              <a:rect l="0" t="0" r="0" b="0"/>
              <a:pathLst>
                <a:path w="110117" h="128409">
                  <a:moveTo>
                    <a:pt x="0" y="0"/>
                  </a:moveTo>
                  <a:lnTo>
                    <a:pt x="0" y="113020"/>
                  </a:lnTo>
                  <a:lnTo>
                    <a:pt x="3671" y="121840"/>
                  </a:lnTo>
                  <a:lnTo>
                    <a:pt x="9788" y="126497"/>
                  </a:lnTo>
                  <a:lnTo>
                    <a:pt x="17537" y="128377"/>
                  </a:lnTo>
                  <a:lnTo>
                    <a:pt x="27597" y="128408"/>
                  </a:lnTo>
                  <a:lnTo>
                    <a:pt x="39197" y="127205"/>
                  </a:lnTo>
                  <a:lnTo>
                    <a:pt x="51825" y="125179"/>
                  </a:lnTo>
                  <a:lnTo>
                    <a:pt x="63915" y="122605"/>
                  </a:lnTo>
                  <a:lnTo>
                    <a:pt x="75644" y="119665"/>
                  </a:lnTo>
                  <a:lnTo>
                    <a:pt x="110116" y="991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6035289" y="4745982"/>
              <a:ext cx="11013" cy="286302"/>
            </a:xfrm>
            <a:custGeom>
              <a:avLst/>
              <a:gdLst/>
              <a:ahLst/>
              <a:cxnLst/>
              <a:rect l="0" t="0" r="0" b="0"/>
              <a:pathLst>
                <a:path w="11013" h="286302">
                  <a:moveTo>
                    <a:pt x="0" y="0"/>
                  </a:moveTo>
                  <a:lnTo>
                    <a:pt x="0" y="76633"/>
                  </a:lnTo>
                  <a:lnTo>
                    <a:pt x="1224" y="91465"/>
                  </a:lnTo>
                  <a:lnTo>
                    <a:pt x="3263" y="105023"/>
                  </a:lnTo>
                  <a:lnTo>
                    <a:pt x="5846" y="117732"/>
                  </a:lnTo>
                  <a:lnTo>
                    <a:pt x="7568" y="131099"/>
                  </a:lnTo>
                  <a:lnTo>
                    <a:pt x="8716" y="144904"/>
                  </a:lnTo>
                  <a:lnTo>
                    <a:pt x="9482" y="159001"/>
                  </a:lnTo>
                  <a:lnTo>
                    <a:pt x="10332" y="194242"/>
                  </a:lnTo>
                  <a:lnTo>
                    <a:pt x="11012" y="2863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6123382" y="4602832"/>
              <a:ext cx="131616" cy="484510"/>
            </a:xfrm>
            <a:custGeom>
              <a:avLst/>
              <a:gdLst/>
              <a:ahLst/>
              <a:cxnLst/>
              <a:rect l="0" t="0" r="0" b="0"/>
              <a:pathLst>
                <a:path w="131616" h="484510">
                  <a:moveTo>
                    <a:pt x="0" y="0"/>
                  </a:moveTo>
                  <a:lnTo>
                    <a:pt x="62327" y="62327"/>
                  </a:lnTo>
                  <a:lnTo>
                    <a:pt x="68468" y="70916"/>
                  </a:lnTo>
                  <a:lnTo>
                    <a:pt x="73786" y="80312"/>
                  </a:lnTo>
                  <a:lnTo>
                    <a:pt x="78555" y="90246"/>
                  </a:lnTo>
                  <a:lnTo>
                    <a:pt x="84181" y="100540"/>
                  </a:lnTo>
                  <a:lnTo>
                    <a:pt x="90379" y="111073"/>
                  </a:lnTo>
                  <a:lnTo>
                    <a:pt x="96958" y="121765"/>
                  </a:lnTo>
                  <a:lnTo>
                    <a:pt x="102567" y="133788"/>
                  </a:lnTo>
                  <a:lnTo>
                    <a:pt x="107530" y="146697"/>
                  </a:lnTo>
                  <a:lnTo>
                    <a:pt x="112062" y="160197"/>
                  </a:lnTo>
                  <a:lnTo>
                    <a:pt x="115084" y="174091"/>
                  </a:lnTo>
                  <a:lnTo>
                    <a:pt x="117099" y="188247"/>
                  </a:lnTo>
                  <a:lnTo>
                    <a:pt x="118442" y="202579"/>
                  </a:lnTo>
                  <a:lnTo>
                    <a:pt x="120560" y="215804"/>
                  </a:lnTo>
                  <a:lnTo>
                    <a:pt x="123196" y="228291"/>
                  </a:lnTo>
                  <a:lnTo>
                    <a:pt x="126177" y="240287"/>
                  </a:lnTo>
                  <a:lnTo>
                    <a:pt x="128164" y="253178"/>
                  </a:lnTo>
                  <a:lnTo>
                    <a:pt x="129489" y="266666"/>
                  </a:lnTo>
                  <a:lnTo>
                    <a:pt x="130372" y="280552"/>
                  </a:lnTo>
                  <a:lnTo>
                    <a:pt x="130961" y="294703"/>
                  </a:lnTo>
                  <a:lnTo>
                    <a:pt x="131615" y="323478"/>
                  </a:lnTo>
                  <a:lnTo>
                    <a:pt x="130566" y="336779"/>
                  </a:lnTo>
                  <a:lnTo>
                    <a:pt x="128643" y="349317"/>
                  </a:lnTo>
                  <a:lnTo>
                    <a:pt x="116766" y="407504"/>
                  </a:lnTo>
                  <a:lnTo>
                    <a:pt x="113326" y="422161"/>
                  </a:lnTo>
                  <a:lnTo>
                    <a:pt x="109809" y="435603"/>
                  </a:lnTo>
                  <a:lnTo>
                    <a:pt x="88092" y="48450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6343613" y="4790028"/>
              <a:ext cx="132140" cy="22025"/>
            </a:xfrm>
            <a:custGeom>
              <a:avLst/>
              <a:gdLst/>
              <a:ahLst/>
              <a:cxnLst/>
              <a:rect l="0" t="0" r="0" b="0"/>
              <a:pathLst>
                <a:path w="132140" h="22025">
                  <a:moveTo>
                    <a:pt x="0" y="0"/>
                  </a:moveTo>
                  <a:lnTo>
                    <a:pt x="23382" y="0"/>
                  </a:lnTo>
                  <a:lnTo>
                    <a:pt x="35165" y="1224"/>
                  </a:lnTo>
                  <a:lnTo>
                    <a:pt x="47913" y="3263"/>
                  </a:lnTo>
                  <a:lnTo>
                    <a:pt x="61306" y="5846"/>
                  </a:lnTo>
                  <a:lnTo>
                    <a:pt x="89238" y="11979"/>
                  </a:lnTo>
                  <a:lnTo>
                    <a:pt x="132139" y="220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6619355" y="4668901"/>
              <a:ext cx="142699" cy="121128"/>
            </a:xfrm>
            <a:custGeom>
              <a:avLst/>
              <a:gdLst/>
              <a:ahLst/>
              <a:cxnLst/>
              <a:rect l="0" t="0" r="0" b="0"/>
              <a:pathLst>
                <a:path w="142699" h="121128">
                  <a:moveTo>
                    <a:pt x="10558" y="0"/>
                  </a:moveTo>
                  <a:lnTo>
                    <a:pt x="4713" y="23383"/>
                  </a:lnTo>
                  <a:lnTo>
                    <a:pt x="2991" y="35165"/>
                  </a:lnTo>
                  <a:lnTo>
                    <a:pt x="1843" y="47913"/>
                  </a:lnTo>
                  <a:lnTo>
                    <a:pt x="1077" y="61307"/>
                  </a:lnTo>
                  <a:lnTo>
                    <a:pt x="226" y="89239"/>
                  </a:lnTo>
                  <a:lnTo>
                    <a:pt x="0" y="103539"/>
                  </a:lnTo>
                  <a:lnTo>
                    <a:pt x="3519" y="111849"/>
                  </a:lnTo>
                  <a:lnTo>
                    <a:pt x="9536" y="116165"/>
                  </a:lnTo>
                  <a:lnTo>
                    <a:pt x="17218" y="117820"/>
                  </a:lnTo>
                  <a:lnTo>
                    <a:pt x="27233" y="118922"/>
                  </a:lnTo>
                  <a:lnTo>
                    <a:pt x="38804" y="119657"/>
                  </a:lnTo>
                  <a:lnTo>
                    <a:pt x="51412" y="120147"/>
                  </a:lnTo>
                  <a:lnTo>
                    <a:pt x="78471" y="120692"/>
                  </a:lnTo>
                  <a:lnTo>
                    <a:pt x="142698" y="1211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6729057" y="4668901"/>
              <a:ext cx="21985" cy="418441"/>
            </a:xfrm>
            <a:custGeom>
              <a:avLst/>
              <a:gdLst/>
              <a:ahLst/>
              <a:cxnLst/>
              <a:rect l="0" t="0" r="0" b="0"/>
              <a:pathLst>
                <a:path w="21985" h="418441">
                  <a:moveTo>
                    <a:pt x="10972" y="0"/>
                  </a:moveTo>
                  <a:lnTo>
                    <a:pt x="5127" y="23383"/>
                  </a:lnTo>
                  <a:lnTo>
                    <a:pt x="3404" y="36388"/>
                  </a:lnTo>
                  <a:lnTo>
                    <a:pt x="2256" y="51176"/>
                  </a:lnTo>
                  <a:lnTo>
                    <a:pt x="1491" y="67152"/>
                  </a:lnTo>
                  <a:lnTo>
                    <a:pt x="640" y="97954"/>
                  </a:lnTo>
                  <a:lnTo>
                    <a:pt x="0" y="217138"/>
                  </a:lnTo>
                  <a:lnTo>
                    <a:pt x="1211" y="234075"/>
                  </a:lnTo>
                  <a:lnTo>
                    <a:pt x="3241" y="250260"/>
                  </a:lnTo>
                  <a:lnTo>
                    <a:pt x="5817" y="265944"/>
                  </a:lnTo>
                  <a:lnTo>
                    <a:pt x="7536" y="281294"/>
                  </a:lnTo>
                  <a:lnTo>
                    <a:pt x="8681" y="296422"/>
                  </a:lnTo>
                  <a:lnTo>
                    <a:pt x="9445" y="311401"/>
                  </a:lnTo>
                  <a:lnTo>
                    <a:pt x="10293" y="344358"/>
                  </a:lnTo>
                  <a:lnTo>
                    <a:pt x="21984" y="4184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6420694" y="4701936"/>
              <a:ext cx="1" cy="132140"/>
            </a:xfrm>
            <a:custGeom>
              <a:avLst/>
              <a:gdLst/>
              <a:ahLst/>
              <a:cxnLst/>
              <a:rect l="0" t="0" r="0" b="0"/>
              <a:pathLst>
                <a:path w="1" h="132140">
                  <a:moveTo>
                    <a:pt x="0" y="0"/>
                  </a:moveTo>
                  <a:lnTo>
                    <a:pt x="0" y="1321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6872168" y="4856098"/>
              <a:ext cx="55059" cy="154163"/>
            </a:xfrm>
            <a:custGeom>
              <a:avLst/>
              <a:gdLst/>
              <a:ahLst/>
              <a:cxnLst/>
              <a:rect l="0" t="0" r="0" b="0"/>
              <a:pathLst>
                <a:path w="55059" h="154163">
                  <a:moveTo>
                    <a:pt x="0" y="0"/>
                  </a:moveTo>
                  <a:lnTo>
                    <a:pt x="0" y="29228"/>
                  </a:lnTo>
                  <a:lnTo>
                    <a:pt x="2447" y="41508"/>
                  </a:lnTo>
                  <a:lnTo>
                    <a:pt x="6526" y="53366"/>
                  </a:lnTo>
                  <a:lnTo>
                    <a:pt x="11691" y="64941"/>
                  </a:lnTo>
                  <a:lnTo>
                    <a:pt x="16359" y="76329"/>
                  </a:lnTo>
                  <a:lnTo>
                    <a:pt x="20694" y="87591"/>
                  </a:lnTo>
                  <a:lnTo>
                    <a:pt x="24807" y="98770"/>
                  </a:lnTo>
                  <a:lnTo>
                    <a:pt x="29997" y="109893"/>
                  </a:lnTo>
                  <a:lnTo>
                    <a:pt x="35903" y="120979"/>
                  </a:lnTo>
                  <a:lnTo>
                    <a:pt x="55058" y="1541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6938237" y="4856098"/>
              <a:ext cx="44047" cy="451475"/>
            </a:xfrm>
            <a:custGeom>
              <a:avLst/>
              <a:gdLst/>
              <a:ahLst/>
              <a:cxnLst/>
              <a:rect l="0" t="0" r="0" b="0"/>
              <a:pathLst>
                <a:path w="44047" h="451475">
                  <a:moveTo>
                    <a:pt x="44046" y="0"/>
                  </a:moveTo>
                  <a:lnTo>
                    <a:pt x="32356" y="17537"/>
                  </a:lnTo>
                  <a:lnTo>
                    <a:pt x="28912" y="28820"/>
                  </a:lnTo>
                  <a:lnTo>
                    <a:pt x="26616" y="42460"/>
                  </a:lnTo>
                  <a:lnTo>
                    <a:pt x="25085" y="57671"/>
                  </a:lnTo>
                  <a:lnTo>
                    <a:pt x="22841" y="71482"/>
                  </a:lnTo>
                  <a:lnTo>
                    <a:pt x="20121" y="84360"/>
                  </a:lnTo>
                  <a:lnTo>
                    <a:pt x="17085" y="96615"/>
                  </a:lnTo>
                  <a:lnTo>
                    <a:pt x="15061" y="113350"/>
                  </a:lnTo>
                  <a:lnTo>
                    <a:pt x="13711" y="133072"/>
                  </a:lnTo>
                  <a:lnTo>
                    <a:pt x="12811" y="154784"/>
                  </a:lnTo>
                  <a:lnTo>
                    <a:pt x="10988" y="174153"/>
                  </a:lnTo>
                  <a:lnTo>
                    <a:pt x="8549" y="191959"/>
                  </a:lnTo>
                  <a:lnTo>
                    <a:pt x="5699" y="208724"/>
                  </a:lnTo>
                  <a:lnTo>
                    <a:pt x="3799" y="228466"/>
                  </a:lnTo>
                  <a:lnTo>
                    <a:pt x="2533" y="250191"/>
                  </a:lnTo>
                  <a:lnTo>
                    <a:pt x="1126" y="293498"/>
                  </a:lnTo>
                  <a:lnTo>
                    <a:pt x="334" y="346618"/>
                  </a:lnTo>
                  <a:lnTo>
                    <a:pt x="0" y="4514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6938237" y="5307572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7103411" y="4859074"/>
              <a:ext cx="165174" cy="19048"/>
            </a:xfrm>
            <a:custGeom>
              <a:avLst/>
              <a:gdLst/>
              <a:ahLst/>
              <a:cxnLst/>
              <a:rect l="0" t="0" r="0" b="0"/>
              <a:pathLst>
                <a:path w="165174" h="19048">
                  <a:moveTo>
                    <a:pt x="0" y="19047"/>
                  </a:moveTo>
                  <a:lnTo>
                    <a:pt x="61306" y="3721"/>
                  </a:lnTo>
                  <a:lnTo>
                    <a:pt x="76353" y="1488"/>
                  </a:lnTo>
                  <a:lnTo>
                    <a:pt x="92500" y="0"/>
                  </a:lnTo>
                  <a:lnTo>
                    <a:pt x="165173" y="80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7125434" y="4955202"/>
              <a:ext cx="77082" cy="22024"/>
            </a:xfrm>
            <a:custGeom>
              <a:avLst/>
              <a:gdLst/>
              <a:ahLst/>
              <a:cxnLst/>
              <a:rect l="0" t="0" r="0" b="0"/>
              <a:pathLst>
                <a:path w="77082" h="22024">
                  <a:moveTo>
                    <a:pt x="0" y="22023"/>
                  </a:moveTo>
                  <a:lnTo>
                    <a:pt x="35935" y="10045"/>
                  </a:lnTo>
                  <a:lnTo>
                    <a:pt x="7708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7411735" y="4689054"/>
              <a:ext cx="144210" cy="332303"/>
            </a:xfrm>
            <a:custGeom>
              <a:avLst/>
              <a:gdLst/>
              <a:ahLst/>
              <a:cxnLst/>
              <a:rect l="0" t="0" r="0" b="0"/>
              <a:pathLst>
                <a:path w="144210" h="332303">
                  <a:moveTo>
                    <a:pt x="0" y="67940"/>
                  </a:moveTo>
                  <a:lnTo>
                    <a:pt x="5845" y="44557"/>
                  </a:lnTo>
                  <a:lnTo>
                    <a:pt x="10014" y="35222"/>
                  </a:lnTo>
                  <a:lnTo>
                    <a:pt x="15240" y="26552"/>
                  </a:lnTo>
                  <a:lnTo>
                    <a:pt x="21171" y="18325"/>
                  </a:lnTo>
                  <a:lnTo>
                    <a:pt x="28796" y="11617"/>
                  </a:lnTo>
                  <a:lnTo>
                    <a:pt x="37549" y="5921"/>
                  </a:lnTo>
                  <a:lnTo>
                    <a:pt x="47056" y="900"/>
                  </a:lnTo>
                  <a:lnTo>
                    <a:pt x="57064" y="0"/>
                  </a:lnTo>
                  <a:lnTo>
                    <a:pt x="67407" y="1847"/>
                  </a:lnTo>
                  <a:lnTo>
                    <a:pt x="77972" y="5526"/>
                  </a:lnTo>
                  <a:lnTo>
                    <a:pt x="85016" y="14095"/>
                  </a:lnTo>
                  <a:lnTo>
                    <a:pt x="89712" y="25926"/>
                  </a:lnTo>
                  <a:lnTo>
                    <a:pt x="92843" y="39930"/>
                  </a:lnTo>
                  <a:lnTo>
                    <a:pt x="93706" y="54161"/>
                  </a:lnTo>
                  <a:lnTo>
                    <a:pt x="93058" y="68542"/>
                  </a:lnTo>
                  <a:lnTo>
                    <a:pt x="91403" y="83024"/>
                  </a:lnTo>
                  <a:lnTo>
                    <a:pt x="87852" y="97572"/>
                  </a:lnTo>
                  <a:lnTo>
                    <a:pt x="83038" y="112164"/>
                  </a:lnTo>
                  <a:lnTo>
                    <a:pt x="77382" y="126787"/>
                  </a:lnTo>
                  <a:lnTo>
                    <a:pt x="71164" y="138983"/>
                  </a:lnTo>
                  <a:lnTo>
                    <a:pt x="64572" y="149560"/>
                  </a:lnTo>
                  <a:lnTo>
                    <a:pt x="57730" y="159058"/>
                  </a:lnTo>
                  <a:lnTo>
                    <a:pt x="56839" y="164167"/>
                  </a:lnTo>
                  <a:lnTo>
                    <a:pt x="59915" y="166350"/>
                  </a:lnTo>
                  <a:lnTo>
                    <a:pt x="65637" y="166581"/>
                  </a:lnTo>
                  <a:lnTo>
                    <a:pt x="73122" y="169182"/>
                  </a:lnTo>
                  <a:lnTo>
                    <a:pt x="81782" y="173363"/>
                  </a:lnTo>
                  <a:lnTo>
                    <a:pt x="91226" y="178598"/>
                  </a:lnTo>
                  <a:lnTo>
                    <a:pt x="99970" y="184535"/>
                  </a:lnTo>
                  <a:lnTo>
                    <a:pt x="108245" y="190939"/>
                  </a:lnTo>
                  <a:lnTo>
                    <a:pt x="116210" y="197657"/>
                  </a:lnTo>
                  <a:lnTo>
                    <a:pt x="123966" y="205805"/>
                  </a:lnTo>
                  <a:lnTo>
                    <a:pt x="131584" y="214908"/>
                  </a:lnTo>
                  <a:lnTo>
                    <a:pt x="139110" y="224647"/>
                  </a:lnTo>
                  <a:lnTo>
                    <a:pt x="142903" y="236033"/>
                  </a:lnTo>
                  <a:lnTo>
                    <a:pt x="144209" y="248519"/>
                  </a:lnTo>
                  <a:lnTo>
                    <a:pt x="143856" y="261736"/>
                  </a:lnTo>
                  <a:lnTo>
                    <a:pt x="139950" y="274218"/>
                  </a:lnTo>
                  <a:lnTo>
                    <a:pt x="133675" y="286210"/>
                  </a:lnTo>
                  <a:lnTo>
                    <a:pt x="125821" y="297875"/>
                  </a:lnTo>
                  <a:lnTo>
                    <a:pt x="116916" y="308099"/>
                  </a:lnTo>
                  <a:lnTo>
                    <a:pt x="107307" y="317362"/>
                  </a:lnTo>
                  <a:lnTo>
                    <a:pt x="97232" y="325984"/>
                  </a:lnTo>
                  <a:lnTo>
                    <a:pt x="85620" y="330509"/>
                  </a:lnTo>
                  <a:lnTo>
                    <a:pt x="72985" y="332302"/>
                  </a:lnTo>
                  <a:lnTo>
                    <a:pt x="22022" y="3322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7631104" y="4662392"/>
              <a:ext cx="331210" cy="317942"/>
            </a:xfrm>
            <a:custGeom>
              <a:avLst/>
              <a:gdLst/>
              <a:ahLst/>
              <a:cxnLst/>
              <a:rect l="0" t="0" r="0" b="0"/>
              <a:pathLst>
                <a:path w="331210" h="317942">
                  <a:moveTo>
                    <a:pt x="22885" y="116625"/>
                  </a:moveTo>
                  <a:lnTo>
                    <a:pt x="5348" y="110779"/>
                  </a:lnTo>
                  <a:lnTo>
                    <a:pt x="1406" y="105387"/>
                  </a:lnTo>
                  <a:lnTo>
                    <a:pt x="0" y="98121"/>
                  </a:lnTo>
                  <a:lnTo>
                    <a:pt x="288" y="89607"/>
                  </a:lnTo>
                  <a:lnTo>
                    <a:pt x="2926" y="80260"/>
                  </a:lnTo>
                  <a:lnTo>
                    <a:pt x="7132" y="70359"/>
                  </a:lnTo>
                  <a:lnTo>
                    <a:pt x="12382" y="60087"/>
                  </a:lnTo>
                  <a:lnTo>
                    <a:pt x="18330" y="50793"/>
                  </a:lnTo>
                  <a:lnTo>
                    <a:pt x="24742" y="42149"/>
                  </a:lnTo>
                  <a:lnTo>
                    <a:pt x="31464" y="33939"/>
                  </a:lnTo>
                  <a:lnTo>
                    <a:pt x="39616" y="26020"/>
                  </a:lnTo>
                  <a:lnTo>
                    <a:pt x="48721" y="18293"/>
                  </a:lnTo>
                  <a:lnTo>
                    <a:pt x="58462" y="10694"/>
                  </a:lnTo>
                  <a:lnTo>
                    <a:pt x="69849" y="5629"/>
                  </a:lnTo>
                  <a:lnTo>
                    <a:pt x="82336" y="2251"/>
                  </a:lnTo>
                  <a:lnTo>
                    <a:pt x="95553" y="0"/>
                  </a:lnTo>
                  <a:lnTo>
                    <a:pt x="106812" y="946"/>
                  </a:lnTo>
                  <a:lnTo>
                    <a:pt x="116765" y="4024"/>
                  </a:lnTo>
                  <a:lnTo>
                    <a:pt x="125848" y="8523"/>
                  </a:lnTo>
                  <a:lnTo>
                    <a:pt x="134349" y="17640"/>
                  </a:lnTo>
                  <a:lnTo>
                    <a:pt x="142464" y="29835"/>
                  </a:lnTo>
                  <a:lnTo>
                    <a:pt x="150321" y="44083"/>
                  </a:lnTo>
                  <a:lnTo>
                    <a:pt x="155559" y="60922"/>
                  </a:lnTo>
                  <a:lnTo>
                    <a:pt x="159052" y="79490"/>
                  </a:lnTo>
                  <a:lnTo>
                    <a:pt x="161380" y="99209"/>
                  </a:lnTo>
                  <a:lnTo>
                    <a:pt x="161708" y="116026"/>
                  </a:lnTo>
                  <a:lnTo>
                    <a:pt x="160703" y="130908"/>
                  </a:lnTo>
                  <a:lnTo>
                    <a:pt x="158810" y="144499"/>
                  </a:lnTo>
                  <a:lnTo>
                    <a:pt x="156324" y="157231"/>
                  </a:lnTo>
                  <a:lnTo>
                    <a:pt x="153444" y="169389"/>
                  </a:lnTo>
                  <a:lnTo>
                    <a:pt x="150300" y="181165"/>
                  </a:lnTo>
                  <a:lnTo>
                    <a:pt x="145756" y="195133"/>
                  </a:lnTo>
                  <a:lnTo>
                    <a:pt x="140282" y="210563"/>
                  </a:lnTo>
                  <a:lnTo>
                    <a:pt x="134184" y="226967"/>
                  </a:lnTo>
                  <a:lnTo>
                    <a:pt x="127672" y="241574"/>
                  </a:lnTo>
                  <a:lnTo>
                    <a:pt x="120884" y="254982"/>
                  </a:lnTo>
                  <a:lnTo>
                    <a:pt x="113910" y="267591"/>
                  </a:lnTo>
                  <a:lnTo>
                    <a:pt x="106815" y="278445"/>
                  </a:lnTo>
                  <a:lnTo>
                    <a:pt x="99638" y="288127"/>
                  </a:lnTo>
                  <a:lnTo>
                    <a:pt x="92406" y="297029"/>
                  </a:lnTo>
                  <a:lnTo>
                    <a:pt x="83915" y="304187"/>
                  </a:lnTo>
                  <a:lnTo>
                    <a:pt x="74583" y="310183"/>
                  </a:lnTo>
                  <a:lnTo>
                    <a:pt x="64691" y="315403"/>
                  </a:lnTo>
                  <a:lnTo>
                    <a:pt x="61767" y="317660"/>
                  </a:lnTo>
                  <a:lnTo>
                    <a:pt x="63488" y="317941"/>
                  </a:lnTo>
                  <a:lnTo>
                    <a:pt x="68306" y="316906"/>
                  </a:lnTo>
                  <a:lnTo>
                    <a:pt x="75189" y="314991"/>
                  </a:lnTo>
                  <a:lnTo>
                    <a:pt x="92625" y="309601"/>
                  </a:lnTo>
                  <a:lnTo>
                    <a:pt x="123076" y="299688"/>
                  </a:lnTo>
                  <a:lnTo>
                    <a:pt x="134949" y="297395"/>
                  </a:lnTo>
                  <a:lnTo>
                    <a:pt x="147758" y="295867"/>
                  </a:lnTo>
                  <a:lnTo>
                    <a:pt x="161191" y="294848"/>
                  </a:lnTo>
                  <a:lnTo>
                    <a:pt x="176264" y="294169"/>
                  </a:lnTo>
                  <a:lnTo>
                    <a:pt x="209325" y="293414"/>
                  </a:lnTo>
                  <a:lnTo>
                    <a:pt x="331209" y="2928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3" name="Freeform 102"/>
          <p:cNvSpPr/>
          <p:nvPr/>
        </p:nvSpPr>
        <p:spPr>
          <a:xfrm>
            <a:off x="5473700" y="4635867"/>
            <a:ext cx="781821" cy="561590"/>
          </a:xfrm>
          <a:custGeom>
            <a:avLst/>
            <a:gdLst/>
            <a:ahLst/>
            <a:cxnLst/>
            <a:rect l="0" t="0" r="0" b="0"/>
            <a:pathLst>
              <a:path w="781821" h="561590">
                <a:moveTo>
                  <a:pt x="781820" y="0"/>
                </a:moveTo>
                <a:lnTo>
                  <a:pt x="705187" y="30653"/>
                </a:lnTo>
                <a:lnTo>
                  <a:pt x="690356" y="37564"/>
                </a:lnTo>
                <a:lnTo>
                  <a:pt x="676798" y="44619"/>
                </a:lnTo>
                <a:lnTo>
                  <a:pt x="664089" y="51769"/>
                </a:lnTo>
                <a:lnTo>
                  <a:pt x="636916" y="66239"/>
                </a:lnTo>
                <a:lnTo>
                  <a:pt x="622819" y="73523"/>
                </a:lnTo>
                <a:lnTo>
                  <a:pt x="608527" y="82050"/>
                </a:lnTo>
                <a:lnTo>
                  <a:pt x="594104" y="91405"/>
                </a:lnTo>
                <a:lnTo>
                  <a:pt x="579595" y="101313"/>
                </a:lnTo>
                <a:lnTo>
                  <a:pt x="565029" y="112811"/>
                </a:lnTo>
                <a:lnTo>
                  <a:pt x="550424" y="125371"/>
                </a:lnTo>
                <a:lnTo>
                  <a:pt x="535793" y="138638"/>
                </a:lnTo>
                <a:lnTo>
                  <a:pt x="519922" y="151154"/>
                </a:lnTo>
                <a:lnTo>
                  <a:pt x="503223" y="163168"/>
                </a:lnTo>
                <a:lnTo>
                  <a:pt x="485973" y="174848"/>
                </a:lnTo>
                <a:lnTo>
                  <a:pt x="469579" y="187528"/>
                </a:lnTo>
                <a:lnTo>
                  <a:pt x="453756" y="200876"/>
                </a:lnTo>
                <a:lnTo>
                  <a:pt x="438313" y="214669"/>
                </a:lnTo>
                <a:lnTo>
                  <a:pt x="421900" y="227534"/>
                </a:lnTo>
                <a:lnTo>
                  <a:pt x="404841" y="239782"/>
                </a:lnTo>
                <a:lnTo>
                  <a:pt x="387350" y="251618"/>
                </a:lnTo>
                <a:lnTo>
                  <a:pt x="351603" y="274556"/>
                </a:lnTo>
                <a:lnTo>
                  <a:pt x="333506" y="285812"/>
                </a:lnTo>
                <a:lnTo>
                  <a:pt x="316547" y="298210"/>
                </a:lnTo>
                <a:lnTo>
                  <a:pt x="300347" y="311369"/>
                </a:lnTo>
                <a:lnTo>
                  <a:pt x="284653" y="325036"/>
                </a:lnTo>
                <a:lnTo>
                  <a:pt x="269297" y="337818"/>
                </a:lnTo>
                <a:lnTo>
                  <a:pt x="239183" y="361808"/>
                </a:lnTo>
                <a:lnTo>
                  <a:pt x="224301" y="372120"/>
                </a:lnTo>
                <a:lnTo>
                  <a:pt x="209486" y="381443"/>
                </a:lnTo>
                <a:lnTo>
                  <a:pt x="194715" y="390104"/>
                </a:lnTo>
                <a:lnTo>
                  <a:pt x="181197" y="399549"/>
                </a:lnTo>
                <a:lnTo>
                  <a:pt x="168515" y="409516"/>
                </a:lnTo>
                <a:lnTo>
                  <a:pt x="156389" y="419832"/>
                </a:lnTo>
                <a:lnTo>
                  <a:pt x="144635" y="429156"/>
                </a:lnTo>
                <a:lnTo>
                  <a:pt x="121787" y="446041"/>
                </a:lnTo>
                <a:lnTo>
                  <a:pt x="99397" y="461702"/>
                </a:lnTo>
                <a:lnTo>
                  <a:pt x="77211" y="478042"/>
                </a:lnTo>
                <a:lnTo>
                  <a:pt x="66156" y="487539"/>
                </a:lnTo>
                <a:lnTo>
                  <a:pt x="45308" y="506655"/>
                </a:lnTo>
                <a:lnTo>
                  <a:pt x="36323" y="515178"/>
                </a:lnTo>
                <a:lnTo>
                  <a:pt x="0" y="5615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9" name="Group 148"/>
          <p:cNvGrpSpPr/>
          <p:nvPr/>
        </p:nvGrpSpPr>
        <p:grpSpPr>
          <a:xfrm>
            <a:off x="5550780" y="5315427"/>
            <a:ext cx="3512690" cy="2095354"/>
            <a:chOff x="5550780" y="5315427"/>
            <a:chExt cx="3512690" cy="2095354"/>
          </a:xfrm>
        </p:grpSpPr>
        <p:sp>
          <p:nvSpPr>
            <p:cNvPr id="104" name="Freeform 103"/>
            <p:cNvSpPr/>
            <p:nvPr/>
          </p:nvSpPr>
          <p:spPr>
            <a:xfrm>
              <a:off x="5886294" y="5461734"/>
              <a:ext cx="104950" cy="132139"/>
            </a:xfrm>
            <a:custGeom>
              <a:avLst/>
              <a:gdLst/>
              <a:ahLst/>
              <a:cxnLst/>
              <a:rect l="0" t="0" r="0" b="0"/>
              <a:pathLst>
                <a:path w="104950" h="132139">
                  <a:moveTo>
                    <a:pt x="5845" y="0"/>
                  </a:moveTo>
                  <a:lnTo>
                    <a:pt x="5845" y="61306"/>
                  </a:lnTo>
                  <a:lnTo>
                    <a:pt x="4622" y="73905"/>
                  </a:lnTo>
                  <a:lnTo>
                    <a:pt x="2583" y="85975"/>
                  </a:lnTo>
                  <a:lnTo>
                    <a:pt x="0" y="97693"/>
                  </a:lnTo>
                  <a:lnTo>
                    <a:pt x="3172" y="105504"/>
                  </a:lnTo>
                  <a:lnTo>
                    <a:pt x="10180" y="110712"/>
                  </a:lnTo>
                  <a:lnTo>
                    <a:pt x="19747" y="114184"/>
                  </a:lnTo>
                  <a:lnTo>
                    <a:pt x="31018" y="116498"/>
                  </a:lnTo>
                  <a:lnTo>
                    <a:pt x="43427" y="118041"/>
                  </a:lnTo>
                  <a:lnTo>
                    <a:pt x="104949" y="1321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5991243" y="5439710"/>
              <a:ext cx="22024" cy="308325"/>
            </a:xfrm>
            <a:custGeom>
              <a:avLst/>
              <a:gdLst/>
              <a:ahLst/>
              <a:cxnLst/>
              <a:rect l="0" t="0" r="0" b="0"/>
              <a:pathLst>
                <a:path w="22024" h="308325">
                  <a:moveTo>
                    <a:pt x="22023" y="0"/>
                  </a:moveTo>
                  <a:lnTo>
                    <a:pt x="16177" y="17537"/>
                  </a:lnTo>
                  <a:lnTo>
                    <a:pt x="14455" y="28821"/>
                  </a:lnTo>
                  <a:lnTo>
                    <a:pt x="13307" y="42461"/>
                  </a:lnTo>
                  <a:lnTo>
                    <a:pt x="12542" y="57672"/>
                  </a:lnTo>
                  <a:lnTo>
                    <a:pt x="11691" y="97411"/>
                  </a:lnTo>
                  <a:lnTo>
                    <a:pt x="11051" y="241476"/>
                  </a:lnTo>
                  <a:lnTo>
                    <a:pt x="9815" y="256418"/>
                  </a:lnTo>
                  <a:lnTo>
                    <a:pt x="7767" y="270050"/>
                  </a:lnTo>
                  <a:lnTo>
                    <a:pt x="0" y="3083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6101358" y="5494768"/>
              <a:ext cx="120342" cy="259036"/>
            </a:xfrm>
            <a:custGeom>
              <a:avLst/>
              <a:gdLst/>
              <a:ahLst/>
              <a:cxnLst/>
              <a:rect l="0" t="0" r="0" b="0"/>
              <a:pathLst>
                <a:path w="120342" h="259036">
                  <a:moveTo>
                    <a:pt x="0" y="0"/>
                  </a:moveTo>
                  <a:lnTo>
                    <a:pt x="1" y="115230"/>
                  </a:lnTo>
                  <a:lnTo>
                    <a:pt x="1224" y="131878"/>
                  </a:lnTo>
                  <a:lnTo>
                    <a:pt x="3263" y="146647"/>
                  </a:lnTo>
                  <a:lnTo>
                    <a:pt x="8791" y="176516"/>
                  </a:lnTo>
                  <a:lnTo>
                    <a:pt x="15327" y="214261"/>
                  </a:lnTo>
                  <a:lnTo>
                    <a:pt x="21230" y="229710"/>
                  </a:lnTo>
                  <a:lnTo>
                    <a:pt x="28836" y="242456"/>
                  </a:lnTo>
                  <a:lnTo>
                    <a:pt x="37576" y="253400"/>
                  </a:lnTo>
                  <a:lnTo>
                    <a:pt x="48298" y="258250"/>
                  </a:lnTo>
                  <a:lnTo>
                    <a:pt x="60339" y="259035"/>
                  </a:lnTo>
                  <a:lnTo>
                    <a:pt x="73261" y="257112"/>
                  </a:lnTo>
                  <a:lnTo>
                    <a:pt x="83099" y="252160"/>
                  </a:lnTo>
                  <a:lnTo>
                    <a:pt x="90881" y="245187"/>
                  </a:lnTo>
                  <a:lnTo>
                    <a:pt x="97293" y="236869"/>
                  </a:lnTo>
                  <a:lnTo>
                    <a:pt x="102791" y="226429"/>
                  </a:lnTo>
                  <a:lnTo>
                    <a:pt x="107680" y="214575"/>
                  </a:lnTo>
                  <a:lnTo>
                    <a:pt x="112163" y="201778"/>
                  </a:lnTo>
                  <a:lnTo>
                    <a:pt x="115151" y="188353"/>
                  </a:lnTo>
                  <a:lnTo>
                    <a:pt x="117144" y="174509"/>
                  </a:lnTo>
                  <a:lnTo>
                    <a:pt x="118472" y="160386"/>
                  </a:lnTo>
                  <a:lnTo>
                    <a:pt x="119357" y="146076"/>
                  </a:lnTo>
                  <a:lnTo>
                    <a:pt x="120341" y="117126"/>
                  </a:lnTo>
                  <a:lnTo>
                    <a:pt x="119380" y="102555"/>
                  </a:lnTo>
                  <a:lnTo>
                    <a:pt x="117516" y="87946"/>
                  </a:lnTo>
                  <a:lnTo>
                    <a:pt x="115049" y="73313"/>
                  </a:lnTo>
                  <a:lnTo>
                    <a:pt x="110958" y="59887"/>
                  </a:lnTo>
                  <a:lnTo>
                    <a:pt x="105783" y="47266"/>
                  </a:lnTo>
                  <a:lnTo>
                    <a:pt x="99886" y="35181"/>
                  </a:lnTo>
                  <a:lnTo>
                    <a:pt x="91061" y="27125"/>
                  </a:lnTo>
                  <a:lnTo>
                    <a:pt x="80284" y="21754"/>
                  </a:lnTo>
                  <a:lnTo>
                    <a:pt x="68205" y="18173"/>
                  </a:lnTo>
                  <a:lnTo>
                    <a:pt x="57705" y="18233"/>
                  </a:lnTo>
                  <a:lnTo>
                    <a:pt x="48258" y="20720"/>
                  </a:lnTo>
                  <a:lnTo>
                    <a:pt x="22024" y="440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6464740" y="5472745"/>
              <a:ext cx="11013" cy="253267"/>
            </a:xfrm>
            <a:custGeom>
              <a:avLst/>
              <a:gdLst/>
              <a:ahLst/>
              <a:cxnLst/>
              <a:rect l="0" t="0" r="0" b="0"/>
              <a:pathLst>
                <a:path w="11013" h="253267">
                  <a:moveTo>
                    <a:pt x="0" y="0"/>
                  </a:moveTo>
                  <a:lnTo>
                    <a:pt x="0" y="23383"/>
                  </a:lnTo>
                  <a:lnTo>
                    <a:pt x="1223" y="36388"/>
                  </a:lnTo>
                  <a:lnTo>
                    <a:pt x="3262" y="51176"/>
                  </a:lnTo>
                  <a:lnTo>
                    <a:pt x="5846" y="67152"/>
                  </a:lnTo>
                  <a:lnTo>
                    <a:pt x="7568" y="85144"/>
                  </a:lnTo>
                  <a:lnTo>
                    <a:pt x="8716" y="104479"/>
                  </a:lnTo>
                  <a:lnTo>
                    <a:pt x="9991" y="144316"/>
                  </a:lnTo>
                  <a:lnTo>
                    <a:pt x="11012" y="2532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6409683" y="5571849"/>
              <a:ext cx="154162" cy="22024"/>
            </a:xfrm>
            <a:custGeom>
              <a:avLst/>
              <a:gdLst/>
              <a:ahLst/>
              <a:cxnLst/>
              <a:rect l="0" t="0" r="0" b="0"/>
              <a:pathLst>
                <a:path w="154162" h="22024">
                  <a:moveTo>
                    <a:pt x="0" y="0"/>
                  </a:moveTo>
                  <a:lnTo>
                    <a:pt x="17537" y="5846"/>
                  </a:lnTo>
                  <a:lnTo>
                    <a:pt x="27596" y="7568"/>
                  </a:lnTo>
                  <a:lnTo>
                    <a:pt x="39197" y="8716"/>
                  </a:lnTo>
                  <a:lnTo>
                    <a:pt x="51824" y="9482"/>
                  </a:lnTo>
                  <a:lnTo>
                    <a:pt x="63914" y="11215"/>
                  </a:lnTo>
                  <a:lnTo>
                    <a:pt x="75643" y="13594"/>
                  </a:lnTo>
                  <a:lnTo>
                    <a:pt x="87134" y="16404"/>
                  </a:lnTo>
                  <a:lnTo>
                    <a:pt x="99688" y="18277"/>
                  </a:lnTo>
                  <a:lnTo>
                    <a:pt x="112952" y="19526"/>
                  </a:lnTo>
                  <a:lnTo>
                    <a:pt x="154161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6702680" y="5450722"/>
              <a:ext cx="125442" cy="110117"/>
            </a:xfrm>
            <a:custGeom>
              <a:avLst/>
              <a:gdLst/>
              <a:ahLst/>
              <a:cxnLst/>
              <a:rect l="0" t="0" r="0" b="0"/>
              <a:pathLst>
                <a:path w="125442" h="110117">
                  <a:moveTo>
                    <a:pt x="15326" y="0"/>
                  </a:moveTo>
                  <a:lnTo>
                    <a:pt x="9480" y="17537"/>
                  </a:lnTo>
                  <a:lnTo>
                    <a:pt x="6535" y="27597"/>
                  </a:lnTo>
                  <a:lnTo>
                    <a:pt x="0" y="51826"/>
                  </a:lnTo>
                  <a:lnTo>
                    <a:pt x="1438" y="61468"/>
                  </a:lnTo>
                  <a:lnTo>
                    <a:pt x="6067" y="69119"/>
                  </a:lnTo>
                  <a:lnTo>
                    <a:pt x="12824" y="75444"/>
                  </a:lnTo>
                  <a:lnTo>
                    <a:pt x="20999" y="80884"/>
                  </a:lnTo>
                  <a:lnTo>
                    <a:pt x="30119" y="85734"/>
                  </a:lnTo>
                  <a:lnTo>
                    <a:pt x="39871" y="90190"/>
                  </a:lnTo>
                  <a:lnTo>
                    <a:pt x="51265" y="93162"/>
                  </a:lnTo>
                  <a:lnTo>
                    <a:pt x="63756" y="95142"/>
                  </a:lnTo>
                  <a:lnTo>
                    <a:pt x="125441" y="1101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6828121" y="5417687"/>
              <a:ext cx="10333" cy="341360"/>
            </a:xfrm>
            <a:custGeom>
              <a:avLst/>
              <a:gdLst/>
              <a:ahLst/>
              <a:cxnLst/>
              <a:rect l="0" t="0" r="0" b="0"/>
              <a:pathLst>
                <a:path w="10333" h="341360">
                  <a:moveTo>
                    <a:pt x="0" y="0"/>
                  </a:moveTo>
                  <a:lnTo>
                    <a:pt x="0" y="144750"/>
                  </a:lnTo>
                  <a:lnTo>
                    <a:pt x="1224" y="162570"/>
                  </a:lnTo>
                  <a:lnTo>
                    <a:pt x="3263" y="178120"/>
                  </a:lnTo>
                  <a:lnTo>
                    <a:pt x="5846" y="192157"/>
                  </a:lnTo>
                  <a:lnTo>
                    <a:pt x="7568" y="207633"/>
                  </a:lnTo>
                  <a:lnTo>
                    <a:pt x="8717" y="224067"/>
                  </a:lnTo>
                  <a:lnTo>
                    <a:pt x="9992" y="257418"/>
                  </a:lnTo>
                  <a:lnTo>
                    <a:pt x="10332" y="273163"/>
                  </a:lnTo>
                  <a:lnTo>
                    <a:pt x="0" y="34135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6949249" y="5516791"/>
              <a:ext cx="77082" cy="187198"/>
            </a:xfrm>
            <a:custGeom>
              <a:avLst/>
              <a:gdLst/>
              <a:ahLst/>
              <a:cxnLst/>
              <a:rect l="0" t="0" r="0" b="0"/>
              <a:pathLst>
                <a:path w="77082" h="187198">
                  <a:moveTo>
                    <a:pt x="0" y="0"/>
                  </a:moveTo>
                  <a:lnTo>
                    <a:pt x="0" y="23383"/>
                  </a:lnTo>
                  <a:lnTo>
                    <a:pt x="2447" y="35165"/>
                  </a:lnTo>
                  <a:lnTo>
                    <a:pt x="6525" y="47914"/>
                  </a:lnTo>
                  <a:lnTo>
                    <a:pt x="11691" y="61307"/>
                  </a:lnTo>
                  <a:lnTo>
                    <a:pt x="17582" y="75130"/>
                  </a:lnTo>
                  <a:lnTo>
                    <a:pt x="30653" y="103539"/>
                  </a:lnTo>
                  <a:lnTo>
                    <a:pt x="37564" y="116743"/>
                  </a:lnTo>
                  <a:lnTo>
                    <a:pt x="77081" y="1871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7015318" y="5560838"/>
              <a:ext cx="44048" cy="352371"/>
            </a:xfrm>
            <a:custGeom>
              <a:avLst/>
              <a:gdLst/>
              <a:ahLst/>
              <a:cxnLst/>
              <a:rect l="0" t="0" r="0" b="0"/>
              <a:pathLst>
                <a:path w="44048" h="352371">
                  <a:moveTo>
                    <a:pt x="44047" y="0"/>
                  </a:moveTo>
                  <a:lnTo>
                    <a:pt x="38201" y="17537"/>
                  </a:lnTo>
                  <a:lnTo>
                    <a:pt x="35256" y="27597"/>
                  </a:lnTo>
                  <a:lnTo>
                    <a:pt x="28720" y="51825"/>
                  </a:lnTo>
                  <a:lnTo>
                    <a:pt x="26488" y="65137"/>
                  </a:lnTo>
                  <a:lnTo>
                    <a:pt x="24999" y="78907"/>
                  </a:lnTo>
                  <a:lnTo>
                    <a:pt x="24008" y="92980"/>
                  </a:lnTo>
                  <a:lnTo>
                    <a:pt x="22122" y="110927"/>
                  </a:lnTo>
                  <a:lnTo>
                    <a:pt x="16765" y="153707"/>
                  </a:lnTo>
                  <a:lnTo>
                    <a:pt x="14848" y="173435"/>
                  </a:lnTo>
                  <a:lnTo>
                    <a:pt x="13569" y="191481"/>
                  </a:lnTo>
                  <a:lnTo>
                    <a:pt x="12716" y="208405"/>
                  </a:lnTo>
                  <a:lnTo>
                    <a:pt x="10925" y="227029"/>
                  </a:lnTo>
                  <a:lnTo>
                    <a:pt x="8506" y="246786"/>
                  </a:lnTo>
                  <a:lnTo>
                    <a:pt x="5671" y="267299"/>
                  </a:lnTo>
                  <a:lnTo>
                    <a:pt x="3780" y="285867"/>
                  </a:lnTo>
                  <a:lnTo>
                    <a:pt x="2520" y="303141"/>
                  </a:lnTo>
                  <a:lnTo>
                    <a:pt x="0" y="3523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7224538" y="5483757"/>
              <a:ext cx="77082" cy="1"/>
            </a:xfrm>
            <a:custGeom>
              <a:avLst/>
              <a:gdLst/>
              <a:ahLst/>
              <a:cxnLst/>
              <a:rect l="0" t="0" r="0" b="0"/>
              <a:pathLst>
                <a:path w="77082" h="1">
                  <a:moveTo>
                    <a:pt x="0" y="0"/>
                  </a:moveTo>
                  <a:lnTo>
                    <a:pt x="7708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7202515" y="5571849"/>
              <a:ext cx="88093" cy="11013"/>
            </a:xfrm>
            <a:custGeom>
              <a:avLst/>
              <a:gdLst/>
              <a:ahLst/>
              <a:cxnLst/>
              <a:rect l="0" t="0" r="0" b="0"/>
              <a:pathLst>
                <a:path w="88093" h="11013">
                  <a:moveTo>
                    <a:pt x="0" y="0"/>
                  </a:moveTo>
                  <a:lnTo>
                    <a:pt x="17537" y="5846"/>
                  </a:lnTo>
                  <a:lnTo>
                    <a:pt x="27597" y="7568"/>
                  </a:lnTo>
                  <a:lnTo>
                    <a:pt x="39198" y="8716"/>
                  </a:lnTo>
                  <a:lnTo>
                    <a:pt x="88092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7455781" y="5316524"/>
              <a:ext cx="105657" cy="299712"/>
            </a:xfrm>
            <a:custGeom>
              <a:avLst/>
              <a:gdLst/>
              <a:ahLst/>
              <a:cxnLst/>
              <a:rect l="0" t="0" r="0" b="0"/>
              <a:pathLst>
                <a:path w="105657" h="299712">
                  <a:moveTo>
                    <a:pt x="0" y="35094"/>
                  </a:moveTo>
                  <a:lnTo>
                    <a:pt x="5845" y="17557"/>
                  </a:lnTo>
                  <a:lnTo>
                    <a:pt x="11238" y="11168"/>
                  </a:lnTo>
                  <a:lnTo>
                    <a:pt x="18503" y="5685"/>
                  </a:lnTo>
                  <a:lnTo>
                    <a:pt x="27018" y="806"/>
                  </a:lnTo>
                  <a:lnTo>
                    <a:pt x="35140" y="0"/>
                  </a:lnTo>
                  <a:lnTo>
                    <a:pt x="43003" y="1910"/>
                  </a:lnTo>
                  <a:lnTo>
                    <a:pt x="50691" y="5630"/>
                  </a:lnTo>
                  <a:lnTo>
                    <a:pt x="55817" y="13005"/>
                  </a:lnTo>
                  <a:lnTo>
                    <a:pt x="59234" y="22815"/>
                  </a:lnTo>
                  <a:lnTo>
                    <a:pt x="61512" y="34249"/>
                  </a:lnTo>
                  <a:lnTo>
                    <a:pt x="61808" y="45542"/>
                  </a:lnTo>
                  <a:lnTo>
                    <a:pt x="60781" y="56742"/>
                  </a:lnTo>
                  <a:lnTo>
                    <a:pt x="58873" y="67879"/>
                  </a:lnTo>
                  <a:lnTo>
                    <a:pt x="55155" y="78974"/>
                  </a:lnTo>
                  <a:lnTo>
                    <a:pt x="50228" y="90040"/>
                  </a:lnTo>
                  <a:lnTo>
                    <a:pt x="44496" y="101089"/>
                  </a:lnTo>
                  <a:lnTo>
                    <a:pt x="38229" y="110902"/>
                  </a:lnTo>
                  <a:lnTo>
                    <a:pt x="31603" y="119891"/>
                  </a:lnTo>
                  <a:lnTo>
                    <a:pt x="24739" y="128330"/>
                  </a:lnTo>
                  <a:lnTo>
                    <a:pt x="25057" y="132734"/>
                  </a:lnTo>
                  <a:lnTo>
                    <a:pt x="30163" y="134445"/>
                  </a:lnTo>
                  <a:lnTo>
                    <a:pt x="38461" y="134363"/>
                  </a:lnTo>
                  <a:lnTo>
                    <a:pt x="47664" y="135531"/>
                  </a:lnTo>
                  <a:lnTo>
                    <a:pt x="57469" y="137534"/>
                  </a:lnTo>
                  <a:lnTo>
                    <a:pt x="67677" y="140092"/>
                  </a:lnTo>
                  <a:lnTo>
                    <a:pt x="76929" y="146692"/>
                  </a:lnTo>
                  <a:lnTo>
                    <a:pt x="85544" y="155986"/>
                  </a:lnTo>
                  <a:lnTo>
                    <a:pt x="93734" y="167076"/>
                  </a:lnTo>
                  <a:lnTo>
                    <a:pt x="99195" y="179364"/>
                  </a:lnTo>
                  <a:lnTo>
                    <a:pt x="102835" y="192449"/>
                  </a:lnTo>
                  <a:lnTo>
                    <a:pt x="105262" y="206067"/>
                  </a:lnTo>
                  <a:lnTo>
                    <a:pt x="105656" y="220039"/>
                  </a:lnTo>
                  <a:lnTo>
                    <a:pt x="104696" y="234248"/>
                  </a:lnTo>
                  <a:lnTo>
                    <a:pt x="102832" y="248615"/>
                  </a:lnTo>
                  <a:lnTo>
                    <a:pt x="99142" y="261863"/>
                  </a:lnTo>
                  <a:lnTo>
                    <a:pt x="94235" y="274366"/>
                  </a:lnTo>
                  <a:lnTo>
                    <a:pt x="88517" y="286371"/>
                  </a:lnTo>
                  <a:lnTo>
                    <a:pt x="79810" y="294375"/>
                  </a:lnTo>
                  <a:lnTo>
                    <a:pt x="69113" y="299711"/>
                  </a:lnTo>
                  <a:lnTo>
                    <a:pt x="11011" y="2993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7653989" y="5315427"/>
              <a:ext cx="209221" cy="294628"/>
            </a:xfrm>
            <a:custGeom>
              <a:avLst/>
              <a:gdLst/>
              <a:ahLst/>
              <a:cxnLst/>
              <a:rect l="0" t="0" r="0" b="0"/>
              <a:pathLst>
                <a:path w="209221" h="294628">
                  <a:moveTo>
                    <a:pt x="0" y="14168"/>
                  </a:moveTo>
                  <a:lnTo>
                    <a:pt x="11691" y="2477"/>
                  </a:lnTo>
                  <a:lnTo>
                    <a:pt x="20029" y="257"/>
                  </a:lnTo>
                  <a:lnTo>
                    <a:pt x="30481" y="0"/>
                  </a:lnTo>
                  <a:lnTo>
                    <a:pt x="42344" y="1052"/>
                  </a:lnTo>
                  <a:lnTo>
                    <a:pt x="52699" y="5424"/>
                  </a:lnTo>
                  <a:lnTo>
                    <a:pt x="62050" y="12009"/>
                  </a:lnTo>
                  <a:lnTo>
                    <a:pt x="70730" y="20070"/>
                  </a:lnTo>
                  <a:lnTo>
                    <a:pt x="78965" y="29114"/>
                  </a:lnTo>
                  <a:lnTo>
                    <a:pt x="86901" y="38814"/>
                  </a:lnTo>
                  <a:lnTo>
                    <a:pt x="94639" y="48952"/>
                  </a:lnTo>
                  <a:lnTo>
                    <a:pt x="98575" y="61827"/>
                  </a:lnTo>
                  <a:lnTo>
                    <a:pt x="99974" y="76528"/>
                  </a:lnTo>
                  <a:lnTo>
                    <a:pt x="99685" y="92447"/>
                  </a:lnTo>
                  <a:lnTo>
                    <a:pt x="98268" y="110400"/>
                  </a:lnTo>
                  <a:lnTo>
                    <a:pt x="96099" y="129710"/>
                  </a:lnTo>
                  <a:lnTo>
                    <a:pt x="93431" y="149924"/>
                  </a:lnTo>
                  <a:lnTo>
                    <a:pt x="89204" y="169518"/>
                  </a:lnTo>
                  <a:lnTo>
                    <a:pt x="83939" y="188698"/>
                  </a:lnTo>
                  <a:lnTo>
                    <a:pt x="77982" y="207602"/>
                  </a:lnTo>
                  <a:lnTo>
                    <a:pt x="70341" y="225099"/>
                  </a:lnTo>
                  <a:lnTo>
                    <a:pt x="61575" y="241658"/>
                  </a:lnTo>
                  <a:lnTo>
                    <a:pt x="52062" y="257591"/>
                  </a:lnTo>
                  <a:lnTo>
                    <a:pt x="43272" y="270660"/>
                  </a:lnTo>
                  <a:lnTo>
                    <a:pt x="34965" y="281820"/>
                  </a:lnTo>
                  <a:lnTo>
                    <a:pt x="26981" y="291707"/>
                  </a:lnTo>
                  <a:lnTo>
                    <a:pt x="24105" y="294627"/>
                  </a:lnTo>
                  <a:lnTo>
                    <a:pt x="24634" y="292904"/>
                  </a:lnTo>
                  <a:lnTo>
                    <a:pt x="27434" y="288084"/>
                  </a:lnTo>
                  <a:lnTo>
                    <a:pt x="34195" y="283648"/>
                  </a:lnTo>
                  <a:lnTo>
                    <a:pt x="43596" y="279467"/>
                  </a:lnTo>
                  <a:lnTo>
                    <a:pt x="54758" y="275456"/>
                  </a:lnTo>
                  <a:lnTo>
                    <a:pt x="67093" y="272782"/>
                  </a:lnTo>
                  <a:lnTo>
                    <a:pt x="80210" y="270999"/>
                  </a:lnTo>
                  <a:lnTo>
                    <a:pt x="93848" y="269811"/>
                  </a:lnTo>
                  <a:lnTo>
                    <a:pt x="109059" y="267795"/>
                  </a:lnTo>
                  <a:lnTo>
                    <a:pt x="125316" y="265228"/>
                  </a:lnTo>
                  <a:lnTo>
                    <a:pt x="142273" y="262293"/>
                  </a:lnTo>
                  <a:lnTo>
                    <a:pt x="157247" y="261559"/>
                  </a:lnTo>
                  <a:lnTo>
                    <a:pt x="170900" y="262294"/>
                  </a:lnTo>
                  <a:lnTo>
                    <a:pt x="209220" y="2674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7863209" y="5582861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5572804" y="5913208"/>
              <a:ext cx="66070" cy="11012"/>
            </a:xfrm>
            <a:custGeom>
              <a:avLst/>
              <a:gdLst/>
              <a:ahLst/>
              <a:cxnLst/>
              <a:rect l="0" t="0" r="0" b="0"/>
              <a:pathLst>
                <a:path w="66070" h="11012">
                  <a:moveTo>
                    <a:pt x="0" y="0"/>
                  </a:moveTo>
                  <a:lnTo>
                    <a:pt x="9788" y="3262"/>
                  </a:lnTo>
                  <a:lnTo>
                    <a:pt x="66069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5799732" y="5913208"/>
              <a:ext cx="114431" cy="64830"/>
            </a:xfrm>
            <a:custGeom>
              <a:avLst/>
              <a:gdLst/>
              <a:ahLst/>
              <a:cxnLst/>
              <a:rect l="0" t="0" r="0" b="0"/>
              <a:pathLst>
                <a:path w="114431" h="64830">
                  <a:moveTo>
                    <a:pt x="15326" y="0"/>
                  </a:moveTo>
                  <a:lnTo>
                    <a:pt x="9480" y="23382"/>
                  </a:lnTo>
                  <a:lnTo>
                    <a:pt x="6535" y="33941"/>
                  </a:lnTo>
                  <a:lnTo>
                    <a:pt x="0" y="55460"/>
                  </a:lnTo>
                  <a:lnTo>
                    <a:pt x="1438" y="61443"/>
                  </a:lnTo>
                  <a:lnTo>
                    <a:pt x="6067" y="64209"/>
                  </a:lnTo>
                  <a:lnTo>
                    <a:pt x="12824" y="64829"/>
                  </a:lnTo>
                  <a:lnTo>
                    <a:pt x="20999" y="64019"/>
                  </a:lnTo>
                  <a:lnTo>
                    <a:pt x="30119" y="62255"/>
                  </a:lnTo>
                  <a:lnTo>
                    <a:pt x="39870" y="59856"/>
                  </a:lnTo>
                  <a:lnTo>
                    <a:pt x="51265" y="58256"/>
                  </a:lnTo>
                  <a:lnTo>
                    <a:pt x="63755" y="57190"/>
                  </a:lnTo>
                  <a:lnTo>
                    <a:pt x="114430" y="550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5903604" y="5880173"/>
              <a:ext cx="10559" cy="275290"/>
            </a:xfrm>
            <a:custGeom>
              <a:avLst/>
              <a:gdLst/>
              <a:ahLst/>
              <a:cxnLst/>
              <a:rect l="0" t="0" r="0" b="0"/>
              <a:pathLst>
                <a:path w="10559" h="275290">
                  <a:moveTo>
                    <a:pt x="10558" y="0"/>
                  </a:moveTo>
                  <a:lnTo>
                    <a:pt x="4712" y="17537"/>
                  </a:lnTo>
                  <a:lnTo>
                    <a:pt x="2990" y="27597"/>
                  </a:lnTo>
                  <a:lnTo>
                    <a:pt x="1842" y="39198"/>
                  </a:lnTo>
                  <a:lnTo>
                    <a:pt x="1077" y="51826"/>
                  </a:lnTo>
                  <a:lnTo>
                    <a:pt x="227" y="82170"/>
                  </a:lnTo>
                  <a:lnTo>
                    <a:pt x="0" y="98826"/>
                  </a:lnTo>
                  <a:lnTo>
                    <a:pt x="1072" y="117272"/>
                  </a:lnTo>
                  <a:lnTo>
                    <a:pt x="3011" y="136910"/>
                  </a:lnTo>
                  <a:lnTo>
                    <a:pt x="5527" y="157342"/>
                  </a:lnTo>
                  <a:lnTo>
                    <a:pt x="7204" y="175858"/>
                  </a:lnTo>
                  <a:lnTo>
                    <a:pt x="8322" y="193096"/>
                  </a:lnTo>
                  <a:lnTo>
                    <a:pt x="10558" y="2752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6013266" y="5924364"/>
              <a:ext cx="109355" cy="218510"/>
            </a:xfrm>
            <a:custGeom>
              <a:avLst/>
              <a:gdLst/>
              <a:ahLst/>
              <a:cxnLst/>
              <a:rect l="0" t="0" r="0" b="0"/>
              <a:pathLst>
                <a:path w="109355" h="218510">
                  <a:moveTo>
                    <a:pt x="33035" y="76936"/>
                  </a:moveTo>
                  <a:lnTo>
                    <a:pt x="27190" y="94473"/>
                  </a:lnTo>
                  <a:lnTo>
                    <a:pt x="25468" y="105757"/>
                  </a:lnTo>
                  <a:lnTo>
                    <a:pt x="24319" y="119396"/>
                  </a:lnTo>
                  <a:lnTo>
                    <a:pt x="23554" y="134607"/>
                  </a:lnTo>
                  <a:lnTo>
                    <a:pt x="24267" y="148418"/>
                  </a:lnTo>
                  <a:lnTo>
                    <a:pt x="25966" y="161296"/>
                  </a:lnTo>
                  <a:lnTo>
                    <a:pt x="28323" y="173552"/>
                  </a:lnTo>
                  <a:lnTo>
                    <a:pt x="31117" y="185393"/>
                  </a:lnTo>
                  <a:lnTo>
                    <a:pt x="34203" y="196958"/>
                  </a:lnTo>
                  <a:lnTo>
                    <a:pt x="37484" y="208338"/>
                  </a:lnTo>
                  <a:lnTo>
                    <a:pt x="44566" y="214701"/>
                  </a:lnTo>
                  <a:lnTo>
                    <a:pt x="54181" y="217720"/>
                  </a:lnTo>
                  <a:lnTo>
                    <a:pt x="65485" y="218509"/>
                  </a:lnTo>
                  <a:lnTo>
                    <a:pt x="74244" y="215364"/>
                  </a:lnTo>
                  <a:lnTo>
                    <a:pt x="81307" y="209598"/>
                  </a:lnTo>
                  <a:lnTo>
                    <a:pt x="87239" y="202082"/>
                  </a:lnTo>
                  <a:lnTo>
                    <a:pt x="92418" y="192178"/>
                  </a:lnTo>
                  <a:lnTo>
                    <a:pt x="97093" y="180681"/>
                  </a:lnTo>
                  <a:lnTo>
                    <a:pt x="101434" y="168123"/>
                  </a:lnTo>
                  <a:lnTo>
                    <a:pt x="104328" y="154856"/>
                  </a:lnTo>
                  <a:lnTo>
                    <a:pt x="106257" y="141118"/>
                  </a:lnTo>
                  <a:lnTo>
                    <a:pt x="107544" y="127065"/>
                  </a:lnTo>
                  <a:lnTo>
                    <a:pt x="108401" y="111579"/>
                  </a:lnTo>
                  <a:lnTo>
                    <a:pt x="109354" y="78059"/>
                  </a:lnTo>
                  <a:lnTo>
                    <a:pt x="108384" y="63003"/>
                  </a:lnTo>
                  <a:lnTo>
                    <a:pt x="106514" y="49295"/>
                  </a:lnTo>
                  <a:lnTo>
                    <a:pt x="104044" y="36485"/>
                  </a:lnTo>
                  <a:lnTo>
                    <a:pt x="99950" y="25499"/>
                  </a:lnTo>
                  <a:lnTo>
                    <a:pt x="94774" y="15728"/>
                  </a:lnTo>
                  <a:lnTo>
                    <a:pt x="88876" y="6766"/>
                  </a:lnTo>
                  <a:lnTo>
                    <a:pt x="80051" y="2016"/>
                  </a:lnTo>
                  <a:lnTo>
                    <a:pt x="69273" y="72"/>
                  </a:lnTo>
                  <a:lnTo>
                    <a:pt x="57194" y="0"/>
                  </a:lnTo>
                  <a:lnTo>
                    <a:pt x="47917" y="3622"/>
                  </a:lnTo>
                  <a:lnTo>
                    <a:pt x="40510" y="9708"/>
                  </a:lnTo>
                  <a:lnTo>
                    <a:pt x="34348" y="17435"/>
                  </a:lnTo>
                  <a:lnTo>
                    <a:pt x="27793" y="27481"/>
                  </a:lnTo>
                  <a:lnTo>
                    <a:pt x="20975" y="39071"/>
                  </a:lnTo>
                  <a:lnTo>
                    <a:pt x="0" y="87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7279595" y="5869161"/>
              <a:ext cx="33037" cy="1"/>
            </a:xfrm>
            <a:custGeom>
              <a:avLst/>
              <a:gdLst/>
              <a:ahLst/>
              <a:cxnLst/>
              <a:rect l="0" t="0" r="0" b="0"/>
              <a:pathLst>
                <a:path w="33037" h="1">
                  <a:moveTo>
                    <a:pt x="0" y="0"/>
                  </a:moveTo>
                  <a:lnTo>
                    <a:pt x="3303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7433757" y="5759046"/>
              <a:ext cx="154163" cy="121128"/>
            </a:xfrm>
            <a:custGeom>
              <a:avLst/>
              <a:gdLst/>
              <a:ahLst/>
              <a:cxnLst/>
              <a:rect l="0" t="0" r="0" b="0"/>
              <a:pathLst>
                <a:path w="154163" h="121128">
                  <a:moveTo>
                    <a:pt x="0" y="0"/>
                  </a:moveTo>
                  <a:lnTo>
                    <a:pt x="0" y="23382"/>
                  </a:lnTo>
                  <a:lnTo>
                    <a:pt x="1224" y="35164"/>
                  </a:lnTo>
                  <a:lnTo>
                    <a:pt x="3263" y="47913"/>
                  </a:lnTo>
                  <a:lnTo>
                    <a:pt x="5846" y="61306"/>
                  </a:lnTo>
                  <a:lnTo>
                    <a:pt x="7568" y="75129"/>
                  </a:lnTo>
                  <a:lnTo>
                    <a:pt x="8716" y="89238"/>
                  </a:lnTo>
                  <a:lnTo>
                    <a:pt x="9481" y="103538"/>
                  </a:lnTo>
                  <a:lnTo>
                    <a:pt x="12438" y="110625"/>
                  </a:lnTo>
                  <a:lnTo>
                    <a:pt x="16857" y="112902"/>
                  </a:lnTo>
                  <a:lnTo>
                    <a:pt x="22249" y="111973"/>
                  </a:lnTo>
                  <a:lnTo>
                    <a:pt x="30739" y="111354"/>
                  </a:lnTo>
                  <a:lnTo>
                    <a:pt x="41292" y="110941"/>
                  </a:lnTo>
                  <a:lnTo>
                    <a:pt x="53222" y="110666"/>
                  </a:lnTo>
                  <a:lnTo>
                    <a:pt x="64846" y="111706"/>
                  </a:lnTo>
                  <a:lnTo>
                    <a:pt x="76265" y="113623"/>
                  </a:lnTo>
                  <a:lnTo>
                    <a:pt x="87549" y="116124"/>
                  </a:lnTo>
                  <a:lnTo>
                    <a:pt x="99966" y="117792"/>
                  </a:lnTo>
                  <a:lnTo>
                    <a:pt x="113137" y="118904"/>
                  </a:lnTo>
                  <a:lnTo>
                    <a:pt x="154162" y="1211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7534392" y="5770057"/>
              <a:ext cx="9482" cy="264279"/>
            </a:xfrm>
            <a:custGeom>
              <a:avLst/>
              <a:gdLst/>
              <a:ahLst/>
              <a:cxnLst/>
              <a:rect l="0" t="0" r="0" b="0"/>
              <a:pathLst>
                <a:path w="9482" h="264279">
                  <a:moveTo>
                    <a:pt x="9481" y="0"/>
                  </a:moveTo>
                  <a:lnTo>
                    <a:pt x="3636" y="17537"/>
                  </a:lnTo>
                  <a:lnTo>
                    <a:pt x="1913" y="27597"/>
                  </a:lnTo>
                  <a:lnTo>
                    <a:pt x="765" y="39198"/>
                  </a:lnTo>
                  <a:lnTo>
                    <a:pt x="0" y="51826"/>
                  </a:lnTo>
                  <a:lnTo>
                    <a:pt x="713" y="63915"/>
                  </a:lnTo>
                  <a:lnTo>
                    <a:pt x="2413" y="75645"/>
                  </a:lnTo>
                  <a:lnTo>
                    <a:pt x="4769" y="87135"/>
                  </a:lnTo>
                  <a:lnTo>
                    <a:pt x="6339" y="100913"/>
                  </a:lnTo>
                  <a:lnTo>
                    <a:pt x="7387" y="116215"/>
                  </a:lnTo>
                  <a:lnTo>
                    <a:pt x="8550" y="148308"/>
                  </a:lnTo>
                  <a:lnTo>
                    <a:pt x="9297" y="208788"/>
                  </a:lnTo>
                  <a:lnTo>
                    <a:pt x="9481" y="2642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7665001" y="5760510"/>
              <a:ext cx="164249" cy="261012"/>
            </a:xfrm>
            <a:custGeom>
              <a:avLst/>
              <a:gdLst/>
              <a:ahLst/>
              <a:cxnLst/>
              <a:rect l="0" t="0" r="0" b="0"/>
              <a:pathLst>
                <a:path w="164249" h="261012">
                  <a:moveTo>
                    <a:pt x="22022" y="119663"/>
                  </a:moveTo>
                  <a:lnTo>
                    <a:pt x="22022" y="143046"/>
                  </a:lnTo>
                  <a:lnTo>
                    <a:pt x="23245" y="153604"/>
                  </a:lnTo>
                  <a:lnTo>
                    <a:pt x="25285" y="164314"/>
                  </a:lnTo>
                  <a:lnTo>
                    <a:pt x="27868" y="175124"/>
                  </a:lnTo>
                  <a:lnTo>
                    <a:pt x="32036" y="187225"/>
                  </a:lnTo>
                  <a:lnTo>
                    <a:pt x="37263" y="200185"/>
                  </a:lnTo>
                  <a:lnTo>
                    <a:pt x="43195" y="213720"/>
                  </a:lnTo>
                  <a:lnTo>
                    <a:pt x="50819" y="226414"/>
                  </a:lnTo>
                  <a:lnTo>
                    <a:pt x="59573" y="238547"/>
                  </a:lnTo>
                  <a:lnTo>
                    <a:pt x="69079" y="250307"/>
                  </a:lnTo>
                  <a:lnTo>
                    <a:pt x="80311" y="256923"/>
                  </a:lnTo>
                  <a:lnTo>
                    <a:pt x="92692" y="260110"/>
                  </a:lnTo>
                  <a:lnTo>
                    <a:pt x="105841" y="261011"/>
                  </a:lnTo>
                  <a:lnTo>
                    <a:pt x="117054" y="259164"/>
                  </a:lnTo>
                  <a:lnTo>
                    <a:pt x="126976" y="255487"/>
                  </a:lnTo>
                  <a:lnTo>
                    <a:pt x="136038" y="250588"/>
                  </a:lnTo>
                  <a:lnTo>
                    <a:pt x="143303" y="242428"/>
                  </a:lnTo>
                  <a:lnTo>
                    <a:pt x="149369" y="232094"/>
                  </a:lnTo>
                  <a:lnTo>
                    <a:pt x="154637" y="220310"/>
                  </a:lnTo>
                  <a:lnTo>
                    <a:pt x="158149" y="206337"/>
                  </a:lnTo>
                  <a:lnTo>
                    <a:pt x="160490" y="190905"/>
                  </a:lnTo>
                  <a:lnTo>
                    <a:pt x="162051" y="174498"/>
                  </a:lnTo>
                  <a:lnTo>
                    <a:pt x="163091" y="157443"/>
                  </a:lnTo>
                  <a:lnTo>
                    <a:pt x="164248" y="122180"/>
                  </a:lnTo>
                  <a:lnTo>
                    <a:pt x="163332" y="106659"/>
                  </a:lnTo>
                  <a:lnTo>
                    <a:pt x="161499" y="92641"/>
                  </a:lnTo>
                  <a:lnTo>
                    <a:pt x="159053" y="79626"/>
                  </a:lnTo>
                  <a:lnTo>
                    <a:pt x="154975" y="67278"/>
                  </a:lnTo>
                  <a:lnTo>
                    <a:pt x="149810" y="55375"/>
                  </a:lnTo>
                  <a:lnTo>
                    <a:pt x="143920" y="43770"/>
                  </a:lnTo>
                  <a:lnTo>
                    <a:pt x="137545" y="32362"/>
                  </a:lnTo>
                  <a:lnTo>
                    <a:pt x="130848" y="21087"/>
                  </a:lnTo>
                  <a:lnTo>
                    <a:pt x="123937" y="9899"/>
                  </a:lnTo>
                  <a:lnTo>
                    <a:pt x="115659" y="3664"/>
                  </a:lnTo>
                  <a:lnTo>
                    <a:pt x="106471" y="731"/>
                  </a:lnTo>
                  <a:lnTo>
                    <a:pt x="96674" y="0"/>
                  </a:lnTo>
                  <a:lnTo>
                    <a:pt x="85249" y="735"/>
                  </a:lnTo>
                  <a:lnTo>
                    <a:pt x="72737" y="2449"/>
                  </a:lnTo>
                  <a:lnTo>
                    <a:pt x="59503" y="4815"/>
                  </a:lnTo>
                  <a:lnTo>
                    <a:pt x="48233" y="10063"/>
                  </a:lnTo>
                  <a:lnTo>
                    <a:pt x="38272" y="17232"/>
                  </a:lnTo>
                  <a:lnTo>
                    <a:pt x="0" y="5359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5550780" y="6199508"/>
              <a:ext cx="2411534" cy="77082"/>
            </a:xfrm>
            <a:custGeom>
              <a:avLst/>
              <a:gdLst/>
              <a:ahLst/>
              <a:cxnLst/>
              <a:rect l="0" t="0" r="0" b="0"/>
              <a:pathLst>
                <a:path w="2411534" h="77082">
                  <a:moveTo>
                    <a:pt x="2411533" y="0"/>
                  </a:moveTo>
                  <a:lnTo>
                    <a:pt x="2373920" y="1223"/>
                  </a:lnTo>
                  <a:lnTo>
                    <a:pt x="2357093" y="3263"/>
                  </a:lnTo>
                  <a:lnTo>
                    <a:pt x="2338535" y="5846"/>
                  </a:lnTo>
                  <a:lnTo>
                    <a:pt x="2318821" y="7568"/>
                  </a:lnTo>
                  <a:lnTo>
                    <a:pt x="2277341" y="9482"/>
                  </a:lnTo>
                  <a:lnTo>
                    <a:pt x="2212716" y="10559"/>
                  </a:lnTo>
                  <a:lnTo>
                    <a:pt x="2193342" y="11933"/>
                  </a:lnTo>
                  <a:lnTo>
                    <a:pt x="2175533" y="14073"/>
                  </a:lnTo>
                  <a:lnTo>
                    <a:pt x="2158766" y="16723"/>
                  </a:lnTo>
                  <a:lnTo>
                    <a:pt x="2142693" y="18490"/>
                  </a:lnTo>
                  <a:lnTo>
                    <a:pt x="2111785" y="20453"/>
                  </a:lnTo>
                  <a:lnTo>
                    <a:pt x="2066870" y="21558"/>
                  </a:lnTo>
                  <a:lnTo>
                    <a:pt x="2047171" y="22936"/>
                  </a:lnTo>
                  <a:lnTo>
                    <a:pt x="1977577" y="29499"/>
                  </a:lnTo>
                  <a:lnTo>
                    <a:pt x="1940520" y="31463"/>
                  </a:lnTo>
                  <a:lnTo>
                    <a:pt x="1876852" y="32725"/>
                  </a:lnTo>
                  <a:lnTo>
                    <a:pt x="1830727" y="34167"/>
                  </a:lnTo>
                  <a:lnTo>
                    <a:pt x="1813885" y="36236"/>
                  </a:lnTo>
                  <a:lnTo>
                    <a:pt x="1796541" y="38840"/>
                  </a:lnTo>
                  <a:lnTo>
                    <a:pt x="1778860" y="40575"/>
                  </a:lnTo>
                  <a:lnTo>
                    <a:pt x="1742901" y="42504"/>
                  </a:lnTo>
                  <a:lnTo>
                    <a:pt x="1677537" y="43741"/>
                  </a:lnTo>
                  <a:lnTo>
                    <a:pt x="359765" y="44046"/>
                  </a:lnTo>
                  <a:lnTo>
                    <a:pt x="345065" y="45270"/>
                  </a:lnTo>
                  <a:lnTo>
                    <a:pt x="330371" y="47309"/>
                  </a:lnTo>
                  <a:lnTo>
                    <a:pt x="315681" y="49892"/>
                  </a:lnTo>
                  <a:lnTo>
                    <a:pt x="300994" y="51614"/>
                  </a:lnTo>
                  <a:lnTo>
                    <a:pt x="271624" y="53528"/>
                  </a:lnTo>
                  <a:lnTo>
                    <a:pt x="210037" y="54605"/>
                  </a:lnTo>
                  <a:lnTo>
                    <a:pt x="191412" y="55979"/>
                  </a:lnTo>
                  <a:lnTo>
                    <a:pt x="175325" y="58120"/>
                  </a:lnTo>
                  <a:lnTo>
                    <a:pt x="160930" y="60769"/>
                  </a:lnTo>
                  <a:lnTo>
                    <a:pt x="143992" y="62536"/>
                  </a:lnTo>
                  <a:lnTo>
                    <a:pt x="105596" y="64499"/>
                  </a:lnTo>
                  <a:lnTo>
                    <a:pt x="87527" y="66246"/>
                  </a:lnTo>
                  <a:lnTo>
                    <a:pt x="70586" y="68634"/>
                  </a:lnTo>
                  <a:lnTo>
                    <a:pt x="0" y="770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5903150" y="5560838"/>
              <a:ext cx="407430" cy="583613"/>
            </a:xfrm>
            <a:custGeom>
              <a:avLst/>
              <a:gdLst/>
              <a:ahLst/>
              <a:cxnLst/>
              <a:rect l="0" t="0" r="0" b="0"/>
              <a:pathLst>
                <a:path w="407430" h="583613">
                  <a:moveTo>
                    <a:pt x="407429" y="0"/>
                  </a:moveTo>
                  <a:lnTo>
                    <a:pt x="376775" y="61306"/>
                  </a:lnTo>
                  <a:lnTo>
                    <a:pt x="369864" y="73905"/>
                  </a:lnTo>
                  <a:lnTo>
                    <a:pt x="362809" y="85975"/>
                  </a:lnTo>
                  <a:lnTo>
                    <a:pt x="355659" y="97693"/>
                  </a:lnTo>
                  <a:lnTo>
                    <a:pt x="347222" y="110398"/>
                  </a:lnTo>
                  <a:lnTo>
                    <a:pt x="328059" y="137566"/>
                  </a:lnTo>
                  <a:lnTo>
                    <a:pt x="319034" y="151662"/>
                  </a:lnTo>
                  <a:lnTo>
                    <a:pt x="310570" y="165954"/>
                  </a:lnTo>
                  <a:lnTo>
                    <a:pt x="302480" y="180376"/>
                  </a:lnTo>
                  <a:lnTo>
                    <a:pt x="286967" y="209451"/>
                  </a:lnTo>
                  <a:lnTo>
                    <a:pt x="279404" y="224056"/>
                  </a:lnTo>
                  <a:lnTo>
                    <a:pt x="270691" y="238687"/>
                  </a:lnTo>
                  <a:lnTo>
                    <a:pt x="261213" y="253334"/>
                  </a:lnTo>
                  <a:lnTo>
                    <a:pt x="251223" y="267993"/>
                  </a:lnTo>
                  <a:lnTo>
                    <a:pt x="230335" y="297332"/>
                  </a:lnTo>
                  <a:lnTo>
                    <a:pt x="187018" y="356045"/>
                  </a:lnTo>
                  <a:lnTo>
                    <a:pt x="176066" y="369502"/>
                  </a:lnTo>
                  <a:lnTo>
                    <a:pt x="165095" y="382143"/>
                  </a:lnTo>
                  <a:lnTo>
                    <a:pt x="154109" y="394242"/>
                  </a:lnTo>
                  <a:lnTo>
                    <a:pt x="132116" y="417473"/>
                  </a:lnTo>
                  <a:lnTo>
                    <a:pt x="121112" y="428807"/>
                  </a:lnTo>
                  <a:lnTo>
                    <a:pt x="111329" y="440033"/>
                  </a:lnTo>
                  <a:lnTo>
                    <a:pt x="102360" y="451187"/>
                  </a:lnTo>
                  <a:lnTo>
                    <a:pt x="93934" y="462294"/>
                  </a:lnTo>
                  <a:lnTo>
                    <a:pt x="78046" y="484424"/>
                  </a:lnTo>
                  <a:lnTo>
                    <a:pt x="70383" y="495464"/>
                  </a:lnTo>
                  <a:lnTo>
                    <a:pt x="62828" y="505270"/>
                  </a:lnTo>
                  <a:lnTo>
                    <a:pt x="55344" y="514255"/>
                  </a:lnTo>
                  <a:lnTo>
                    <a:pt x="47908" y="522692"/>
                  </a:lnTo>
                  <a:lnTo>
                    <a:pt x="40503" y="531988"/>
                  </a:lnTo>
                  <a:lnTo>
                    <a:pt x="33120" y="541855"/>
                  </a:lnTo>
                  <a:lnTo>
                    <a:pt x="0" y="5836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5903150" y="6166473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6481371" y="6397716"/>
              <a:ext cx="126521" cy="154164"/>
            </a:xfrm>
            <a:custGeom>
              <a:avLst/>
              <a:gdLst/>
              <a:ahLst/>
              <a:cxnLst/>
              <a:rect l="0" t="0" r="0" b="0"/>
              <a:pathLst>
                <a:path w="126521" h="154164">
                  <a:moveTo>
                    <a:pt x="16404" y="0"/>
                  </a:moveTo>
                  <a:lnTo>
                    <a:pt x="10558" y="23383"/>
                  </a:lnTo>
                  <a:lnTo>
                    <a:pt x="8836" y="36388"/>
                  </a:lnTo>
                  <a:lnTo>
                    <a:pt x="7688" y="51176"/>
                  </a:lnTo>
                  <a:lnTo>
                    <a:pt x="6922" y="67152"/>
                  </a:lnTo>
                  <a:lnTo>
                    <a:pt x="5189" y="82697"/>
                  </a:lnTo>
                  <a:lnTo>
                    <a:pt x="2809" y="97954"/>
                  </a:lnTo>
                  <a:lnTo>
                    <a:pt x="0" y="113020"/>
                  </a:lnTo>
                  <a:lnTo>
                    <a:pt x="1798" y="121840"/>
                  </a:lnTo>
                  <a:lnTo>
                    <a:pt x="6667" y="126496"/>
                  </a:lnTo>
                  <a:lnTo>
                    <a:pt x="23088" y="130855"/>
                  </a:lnTo>
                  <a:lnTo>
                    <a:pt x="46700" y="136870"/>
                  </a:lnTo>
                  <a:lnTo>
                    <a:pt x="58624" y="140188"/>
                  </a:lnTo>
                  <a:lnTo>
                    <a:pt x="70244" y="143622"/>
                  </a:lnTo>
                  <a:lnTo>
                    <a:pt x="126520" y="15416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6596879" y="6408728"/>
              <a:ext cx="22024" cy="319336"/>
            </a:xfrm>
            <a:custGeom>
              <a:avLst/>
              <a:gdLst/>
              <a:ahLst/>
              <a:cxnLst/>
              <a:rect l="0" t="0" r="0" b="0"/>
              <a:pathLst>
                <a:path w="22024" h="319336">
                  <a:moveTo>
                    <a:pt x="22023" y="0"/>
                  </a:moveTo>
                  <a:lnTo>
                    <a:pt x="16177" y="17537"/>
                  </a:lnTo>
                  <a:lnTo>
                    <a:pt x="13232" y="27597"/>
                  </a:lnTo>
                  <a:lnTo>
                    <a:pt x="6696" y="51826"/>
                  </a:lnTo>
                  <a:lnTo>
                    <a:pt x="4464" y="66362"/>
                  </a:lnTo>
                  <a:lnTo>
                    <a:pt x="2976" y="82170"/>
                  </a:lnTo>
                  <a:lnTo>
                    <a:pt x="1984" y="98826"/>
                  </a:lnTo>
                  <a:lnTo>
                    <a:pt x="882" y="133647"/>
                  </a:lnTo>
                  <a:lnTo>
                    <a:pt x="116" y="224100"/>
                  </a:lnTo>
                  <a:lnTo>
                    <a:pt x="0" y="3193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6740029" y="6507832"/>
              <a:ext cx="77082" cy="154163"/>
            </a:xfrm>
            <a:custGeom>
              <a:avLst/>
              <a:gdLst/>
              <a:ahLst/>
              <a:cxnLst/>
              <a:rect l="0" t="0" r="0" b="0"/>
              <a:pathLst>
                <a:path w="77082" h="154163">
                  <a:moveTo>
                    <a:pt x="0" y="0"/>
                  </a:moveTo>
                  <a:lnTo>
                    <a:pt x="15327" y="45980"/>
                  </a:lnTo>
                  <a:lnTo>
                    <a:pt x="20006" y="56347"/>
                  </a:lnTo>
                  <a:lnTo>
                    <a:pt x="25573" y="66928"/>
                  </a:lnTo>
                  <a:lnTo>
                    <a:pt x="31731" y="77654"/>
                  </a:lnTo>
                  <a:lnTo>
                    <a:pt x="38283" y="88474"/>
                  </a:lnTo>
                  <a:lnTo>
                    <a:pt x="45098" y="99358"/>
                  </a:lnTo>
                  <a:lnTo>
                    <a:pt x="77081" y="1541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6806144" y="6518843"/>
              <a:ext cx="44002" cy="473499"/>
            </a:xfrm>
            <a:custGeom>
              <a:avLst/>
              <a:gdLst/>
              <a:ahLst/>
              <a:cxnLst/>
              <a:rect l="0" t="0" r="0" b="0"/>
              <a:pathLst>
                <a:path w="44002" h="473499">
                  <a:moveTo>
                    <a:pt x="44001" y="0"/>
                  </a:moveTo>
                  <a:lnTo>
                    <a:pt x="32309" y="17538"/>
                  </a:lnTo>
                  <a:lnTo>
                    <a:pt x="27641" y="28821"/>
                  </a:lnTo>
                  <a:lnTo>
                    <a:pt x="23307" y="42461"/>
                  </a:lnTo>
                  <a:lnTo>
                    <a:pt x="19193" y="57671"/>
                  </a:lnTo>
                  <a:lnTo>
                    <a:pt x="16451" y="72706"/>
                  </a:lnTo>
                  <a:lnTo>
                    <a:pt x="14622" y="87623"/>
                  </a:lnTo>
                  <a:lnTo>
                    <a:pt x="13404" y="102462"/>
                  </a:lnTo>
                  <a:lnTo>
                    <a:pt x="11367" y="119695"/>
                  </a:lnTo>
                  <a:lnTo>
                    <a:pt x="5842" y="158419"/>
                  </a:lnTo>
                  <a:lnTo>
                    <a:pt x="3879" y="176577"/>
                  </a:lnTo>
                  <a:lnTo>
                    <a:pt x="2572" y="193575"/>
                  </a:lnTo>
                  <a:lnTo>
                    <a:pt x="1699" y="209802"/>
                  </a:lnTo>
                  <a:lnTo>
                    <a:pt x="730" y="240882"/>
                  </a:lnTo>
                  <a:lnTo>
                    <a:pt x="107" y="318249"/>
                  </a:lnTo>
                  <a:lnTo>
                    <a:pt x="0" y="385083"/>
                  </a:lnTo>
                  <a:lnTo>
                    <a:pt x="1208" y="404767"/>
                  </a:lnTo>
                  <a:lnTo>
                    <a:pt x="3237" y="422783"/>
                  </a:lnTo>
                  <a:lnTo>
                    <a:pt x="10966" y="4734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6949249" y="6551879"/>
              <a:ext cx="132139" cy="8716"/>
            </a:xfrm>
            <a:custGeom>
              <a:avLst/>
              <a:gdLst/>
              <a:ahLst/>
              <a:cxnLst/>
              <a:rect l="0" t="0" r="0" b="0"/>
              <a:pathLst>
                <a:path w="132139" h="8716">
                  <a:moveTo>
                    <a:pt x="0" y="0"/>
                  </a:moveTo>
                  <a:lnTo>
                    <a:pt x="29228" y="5845"/>
                  </a:lnTo>
                  <a:lnTo>
                    <a:pt x="43955" y="7567"/>
                  </a:lnTo>
                  <a:lnTo>
                    <a:pt x="59892" y="8715"/>
                  </a:lnTo>
                  <a:lnTo>
                    <a:pt x="13213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6960261" y="6628959"/>
              <a:ext cx="77081" cy="22025"/>
            </a:xfrm>
            <a:custGeom>
              <a:avLst/>
              <a:gdLst/>
              <a:ahLst/>
              <a:cxnLst/>
              <a:rect l="0" t="0" r="0" b="0"/>
              <a:pathLst>
                <a:path w="77081" h="22025">
                  <a:moveTo>
                    <a:pt x="0" y="22024"/>
                  </a:moveTo>
                  <a:lnTo>
                    <a:pt x="23383" y="16178"/>
                  </a:lnTo>
                  <a:lnTo>
                    <a:pt x="33941" y="13233"/>
                  </a:lnTo>
                  <a:lnTo>
                    <a:pt x="7708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7202515" y="6485809"/>
              <a:ext cx="77081" cy="33035"/>
            </a:xfrm>
            <a:custGeom>
              <a:avLst/>
              <a:gdLst/>
              <a:ahLst/>
              <a:cxnLst/>
              <a:rect l="0" t="0" r="0" b="0"/>
              <a:pathLst>
                <a:path w="77081" h="33035">
                  <a:moveTo>
                    <a:pt x="0" y="0"/>
                  </a:moveTo>
                  <a:lnTo>
                    <a:pt x="11691" y="11691"/>
                  </a:lnTo>
                  <a:lnTo>
                    <a:pt x="20029" y="16358"/>
                  </a:lnTo>
                  <a:lnTo>
                    <a:pt x="30482" y="20693"/>
                  </a:lnTo>
                  <a:lnTo>
                    <a:pt x="77080" y="330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7394083" y="6373838"/>
              <a:ext cx="114405" cy="339750"/>
            </a:xfrm>
            <a:custGeom>
              <a:avLst/>
              <a:gdLst/>
              <a:ahLst/>
              <a:cxnLst/>
              <a:rect l="0" t="0" r="0" b="0"/>
              <a:pathLst>
                <a:path w="114405" h="339750">
                  <a:moveTo>
                    <a:pt x="72709" y="1855"/>
                  </a:moveTo>
                  <a:lnTo>
                    <a:pt x="55172" y="7701"/>
                  </a:lnTo>
                  <a:lnTo>
                    <a:pt x="47559" y="11870"/>
                  </a:lnTo>
                  <a:lnTo>
                    <a:pt x="40037" y="17096"/>
                  </a:lnTo>
                  <a:lnTo>
                    <a:pt x="32576" y="23027"/>
                  </a:lnTo>
                  <a:lnTo>
                    <a:pt x="25154" y="29429"/>
                  </a:lnTo>
                  <a:lnTo>
                    <a:pt x="17759" y="36143"/>
                  </a:lnTo>
                  <a:lnTo>
                    <a:pt x="10382" y="43067"/>
                  </a:lnTo>
                  <a:lnTo>
                    <a:pt x="5464" y="52576"/>
                  </a:lnTo>
                  <a:lnTo>
                    <a:pt x="2186" y="63810"/>
                  </a:lnTo>
                  <a:lnTo>
                    <a:pt x="0" y="76193"/>
                  </a:lnTo>
                  <a:lnTo>
                    <a:pt x="990" y="88119"/>
                  </a:lnTo>
                  <a:lnTo>
                    <a:pt x="4097" y="99740"/>
                  </a:lnTo>
                  <a:lnTo>
                    <a:pt x="8615" y="111158"/>
                  </a:lnTo>
                  <a:lnTo>
                    <a:pt x="14074" y="122440"/>
                  </a:lnTo>
                  <a:lnTo>
                    <a:pt x="20160" y="133633"/>
                  </a:lnTo>
                  <a:lnTo>
                    <a:pt x="26665" y="144764"/>
                  </a:lnTo>
                  <a:lnTo>
                    <a:pt x="40418" y="166921"/>
                  </a:lnTo>
                  <a:lnTo>
                    <a:pt x="47511" y="177969"/>
                  </a:lnTo>
                  <a:lnTo>
                    <a:pt x="53463" y="189004"/>
                  </a:lnTo>
                  <a:lnTo>
                    <a:pt x="58655" y="200032"/>
                  </a:lnTo>
                  <a:lnTo>
                    <a:pt x="63340" y="211053"/>
                  </a:lnTo>
                  <a:lnTo>
                    <a:pt x="68910" y="222072"/>
                  </a:lnTo>
                  <a:lnTo>
                    <a:pt x="75070" y="233088"/>
                  </a:lnTo>
                  <a:lnTo>
                    <a:pt x="81625" y="244103"/>
                  </a:lnTo>
                  <a:lnTo>
                    <a:pt x="87217" y="255117"/>
                  </a:lnTo>
                  <a:lnTo>
                    <a:pt x="92169" y="266131"/>
                  </a:lnTo>
                  <a:lnTo>
                    <a:pt x="96694" y="277142"/>
                  </a:lnTo>
                  <a:lnTo>
                    <a:pt x="98487" y="288155"/>
                  </a:lnTo>
                  <a:lnTo>
                    <a:pt x="98459" y="299167"/>
                  </a:lnTo>
                  <a:lnTo>
                    <a:pt x="97217" y="310178"/>
                  </a:lnTo>
                  <a:lnTo>
                    <a:pt x="92718" y="318743"/>
                  </a:lnTo>
                  <a:lnTo>
                    <a:pt x="86048" y="325676"/>
                  </a:lnTo>
                  <a:lnTo>
                    <a:pt x="77932" y="331522"/>
                  </a:lnTo>
                  <a:lnTo>
                    <a:pt x="67626" y="335419"/>
                  </a:lnTo>
                  <a:lnTo>
                    <a:pt x="55862" y="338017"/>
                  </a:lnTo>
                  <a:lnTo>
                    <a:pt x="43125" y="339749"/>
                  </a:lnTo>
                  <a:lnTo>
                    <a:pt x="32186" y="338457"/>
                  </a:lnTo>
                  <a:lnTo>
                    <a:pt x="22448" y="335149"/>
                  </a:lnTo>
                  <a:lnTo>
                    <a:pt x="13508" y="330496"/>
                  </a:lnTo>
                  <a:lnTo>
                    <a:pt x="8772" y="323724"/>
                  </a:lnTo>
                  <a:lnTo>
                    <a:pt x="6838" y="315538"/>
                  </a:lnTo>
                  <a:lnTo>
                    <a:pt x="6772" y="306410"/>
                  </a:lnTo>
                  <a:lnTo>
                    <a:pt x="7952" y="296655"/>
                  </a:lnTo>
                  <a:lnTo>
                    <a:pt x="9961" y="286481"/>
                  </a:lnTo>
                  <a:lnTo>
                    <a:pt x="12525" y="276028"/>
                  </a:lnTo>
                  <a:lnTo>
                    <a:pt x="16680" y="265388"/>
                  </a:lnTo>
                  <a:lnTo>
                    <a:pt x="21899" y="254625"/>
                  </a:lnTo>
                  <a:lnTo>
                    <a:pt x="27824" y="243779"/>
                  </a:lnTo>
                  <a:lnTo>
                    <a:pt x="32998" y="232878"/>
                  </a:lnTo>
                  <a:lnTo>
                    <a:pt x="37671" y="221940"/>
                  </a:lnTo>
                  <a:lnTo>
                    <a:pt x="42009" y="210977"/>
                  </a:lnTo>
                  <a:lnTo>
                    <a:pt x="47348" y="199998"/>
                  </a:lnTo>
                  <a:lnTo>
                    <a:pt x="53354" y="189008"/>
                  </a:lnTo>
                  <a:lnTo>
                    <a:pt x="59806" y="178011"/>
                  </a:lnTo>
                  <a:lnTo>
                    <a:pt x="66554" y="165786"/>
                  </a:lnTo>
                  <a:lnTo>
                    <a:pt x="80577" y="139152"/>
                  </a:lnTo>
                  <a:lnTo>
                    <a:pt x="86519" y="126421"/>
                  </a:lnTo>
                  <a:lnTo>
                    <a:pt x="91704" y="114264"/>
                  </a:lnTo>
                  <a:lnTo>
                    <a:pt x="96384" y="102488"/>
                  </a:lnTo>
                  <a:lnTo>
                    <a:pt x="104847" y="79616"/>
                  </a:lnTo>
                  <a:lnTo>
                    <a:pt x="108817" y="68378"/>
                  </a:lnTo>
                  <a:lnTo>
                    <a:pt x="111463" y="55992"/>
                  </a:lnTo>
                  <a:lnTo>
                    <a:pt x="113227" y="42840"/>
                  </a:lnTo>
                  <a:lnTo>
                    <a:pt x="114404" y="29178"/>
                  </a:lnTo>
                  <a:lnTo>
                    <a:pt x="111517" y="18847"/>
                  </a:lnTo>
                  <a:lnTo>
                    <a:pt x="105922" y="10736"/>
                  </a:lnTo>
                  <a:lnTo>
                    <a:pt x="98522" y="4105"/>
                  </a:lnTo>
                  <a:lnTo>
                    <a:pt x="89918" y="908"/>
                  </a:lnTo>
                  <a:lnTo>
                    <a:pt x="80511" y="0"/>
                  </a:lnTo>
                  <a:lnTo>
                    <a:pt x="50686" y="1286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6475752" y="6838366"/>
              <a:ext cx="473498" cy="43860"/>
            </a:xfrm>
            <a:custGeom>
              <a:avLst/>
              <a:gdLst/>
              <a:ahLst/>
              <a:cxnLst/>
              <a:rect l="0" t="0" r="0" b="0"/>
              <a:pathLst>
                <a:path w="473498" h="43860">
                  <a:moveTo>
                    <a:pt x="0" y="43859"/>
                  </a:moveTo>
                  <a:lnTo>
                    <a:pt x="23382" y="38014"/>
                  </a:lnTo>
                  <a:lnTo>
                    <a:pt x="36388" y="36291"/>
                  </a:lnTo>
                  <a:lnTo>
                    <a:pt x="51175" y="35143"/>
                  </a:lnTo>
                  <a:lnTo>
                    <a:pt x="67151" y="34378"/>
                  </a:lnTo>
                  <a:lnTo>
                    <a:pt x="85143" y="32644"/>
                  </a:lnTo>
                  <a:lnTo>
                    <a:pt x="104478" y="30265"/>
                  </a:lnTo>
                  <a:lnTo>
                    <a:pt x="145539" y="24359"/>
                  </a:lnTo>
                  <a:lnTo>
                    <a:pt x="188258" y="17655"/>
                  </a:lnTo>
                  <a:lnTo>
                    <a:pt x="206257" y="14156"/>
                  </a:lnTo>
                  <a:lnTo>
                    <a:pt x="221926" y="10598"/>
                  </a:lnTo>
                  <a:lnTo>
                    <a:pt x="236043" y="7003"/>
                  </a:lnTo>
                  <a:lnTo>
                    <a:pt x="251573" y="4607"/>
                  </a:lnTo>
                  <a:lnTo>
                    <a:pt x="268043" y="3009"/>
                  </a:lnTo>
                  <a:lnTo>
                    <a:pt x="285140" y="1944"/>
                  </a:lnTo>
                  <a:lnTo>
                    <a:pt x="323713" y="760"/>
                  </a:lnTo>
                  <a:lnTo>
                    <a:pt x="396601" y="0"/>
                  </a:lnTo>
                  <a:lnTo>
                    <a:pt x="411222" y="1161"/>
                  </a:lnTo>
                  <a:lnTo>
                    <a:pt x="473497" y="1082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6597467" y="6992341"/>
              <a:ext cx="120540" cy="173599"/>
            </a:xfrm>
            <a:custGeom>
              <a:avLst/>
              <a:gdLst/>
              <a:ahLst/>
              <a:cxnLst/>
              <a:rect l="0" t="0" r="0" b="0"/>
              <a:pathLst>
                <a:path w="120540" h="173599">
                  <a:moveTo>
                    <a:pt x="21435" y="0"/>
                  </a:moveTo>
                  <a:lnTo>
                    <a:pt x="15589" y="17537"/>
                  </a:lnTo>
                  <a:lnTo>
                    <a:pt x="12644" y="28821"/>
                  </a:lnTo>
                  <a:lnTo>
                    <a:pt x="6108" y="57671"/>
                  </a:lnTo>
                  <a:lnTo>
                    <a:pt x="3876" y="72706"/>
                  </a:lnTo>
                  <a:lnTo>
                    <a:pt x="2388" y="87622"/>
                  </a:lnTo>
                  <a:lnTo>
                    <a:pt x="1396" y="102461"/>
                  </a:lnTo>
                  <a:lnTo>
                    <a:pt x="734" y="117247"/>
                  </a:lnTo>
                  <a:lnTo>
                    <a:pt x="0" y="146727"/>
                  </a:lnTo>
                  <a:lnTo>
                    <a:pt x="4699" y="156546"/>
                  </a:lnTo>
                  <a:lnTo>
                    <a:pt x="12724" y="163092"/>
                  </a:lnTo>
                  <a:lnTo>
                    <a:pt x="22969" y="167456"/>
                  </a:lnTo>
                  <a:lnTo>
                    <a:pt x="34693" y="170365"/>
                  </a:lnTo>
                  <a:lnTo>
                    <a:pt x="47402" y="172305"/>
                  </a:lnTo>
                  <a:lnTo>
                    <a:pt x="60769" y="173598"/>
                  </a:lnTo>
                  <a:lnTo>
                    <a:pt x="73352" y="173237"/>
                  </a:lnTo>
                  <a:lnTo>
                    <a:pt x="85411" y="171772"/>
                  </a:lnTo>
                  <a:lnTo>
                    <a:pt x="120539" y="1651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6684971" y="7025375"/>
              <a:ext cx="11013" cy="374395"/>
            </a:xfrm>
            <a:custGeom>
              <a:avLst/>
              <a:gdLst/>
              <a:ahLst/>
              <a:cxnLst/>
              <a:rect l="0" t="0" r="0" b="0"/>
              <a:pathLst>
                <a:path w="11013" h="374395">
                  <a:moveTo>
                    <a:pt x="11012" y="0"/>
                  </a:moveTo>
                  <a:lnTo>
                    <a:pt x="5167" y="29229"/>
                  </a:lnTo>
                  <a:lnTo>
                    <a:pt x="3444" y="43956"/>
                  </a:lnTo>
                  <a:lnTo>
                    <a:pt x="2296" y="59892"/>
                  </a:lnTo>
                  <a:lnTo>
                    <a:pt x="1531" y="76634"/>
                  </a:lnTo>
                  <a:lnTo>
                    <a:pt x="681" y="114811"/>
                  </a:lnTo>
                  <a:lnTo>
                    <a:pt x="134" y="199135"/>
                  </a:lnTo>
                  <a:lnTo>
                    <a:pt x="1313" y="217179"/>
                  </a:lnTo>
                  <a:lnTo>
                    <a:pt x="3323" y="232879"/>
                  </a:lnTo>
                  <a:lnTo>
                    <a:pt x="5886" y="247016"/>
                  </a:lnTo>
                  <a:lnTo>
                    <a:pt x="7594" y="262558"/>
                  </a:lnTo>
                  <a:lnTo>
                    <a:pt x="8734" y="279038"/>
                  </a:lnTo>
                  <a:lnTo>
                    <a:pt x="9494" y="296140"/>
                  </a:lnTo>
                  <a:lnTo>
                    <a:pt x="8776" y="311213"/>
                  </a:lnTo>
                  <a:lnTo>
                    <a:pt x="7074" y="324932"/>
                  </a:lnTo>
                  <a:lnTo>
                    <a:pt x="0" y="37439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7235549" y="6871213"/>
              <a:ext cx="451475" cy="22025"/>
            </a:xfrm>
            <a:custGeom>
              <a:avLst/>
              <a:gdLst/>
              <a:ahLst/>
              <a:cxnLst/>
              <a:rect l="0" t="0" r="0" b="0"/>
              <a:pathLst>
                <a:path w="451475" h="22025">
                  <a:moveTo>
                    <a:pt x="0" y="0"/>
                  </a:moveTo>
                  <a:lnTo>
                    <a:pt x="298022" y="0"/>
                  </a:lnTo>
                  <a:lnTo>
                    <a:pt x="317362" y="1224"/>
                  </a:lnTo>
                  <a:lnTo>
                    <a:pt x="335148" y="3263"/>
                  </a:lnTo>
                  <a:lnTo>
                    <a:pt x="351901" y="5846"/>
                  </a:lnTo>
                  <a:lnTo>
                    <a:pt x="367962" y="7568"/>
                  </a:lnTo>
                  <a:lnTo>
                    <a:pt x="383565" y="8717"/>
                  </a:lnTo>
                  <a:lnTo>
                    <a:pt x="451474" y="220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7367462" y="6981329"/>
              <a:ext cx="121354" cy="143151"/>
            </a:xfrm>
            <a:custGeom>
              <a:avLst/>
              <a:gdLst/>
              <a:ahLst/>
              <a:cxnLst/>
              <a:rect l="0" t="0" r="0" b="0"/>
              <a:pathLst>
                <a:path w="121354" h="143151">
                  <a:moveTo>
                    <a:pt x="22249" y="0"/>
                  </a:moveTo>
                  <a:lnTo>
                    <a:pt x="16404" y="29229"/>
                  </a:lnTo>
                  <a:lnTo>
                    <a:pt x="14681" y="42732"/>
                  </a:lnTo>
                  <a:lnTo>
                    <a:pt x="13533" y="56629"/>
                  </a:lnTo>
                  <a:lnTo>
                    <a:pt x="12768" y="70787"/>
                  </a:lnTo>
                  <a:lnTo>
                    <a:pt x="9811" y="82673"/>
                  </a:lnTo>
                  <a:lnTo>
                    <a:pt x="5393" y="93045"/>
                  </a:lnTo>
                  <a:lnTo>
                    <a:pt x="0" y="102406"/>
                  </a:lnTo>
                  <a:lnTo>
                    <a:pt x="1299" y="108646"/>
                  </a:lnTo>
                  <a:lnTo>
                    <a:pt x="7059" y="112807"/>
                  </a:lnTo>
                  <a:lnTo>
                    <a:pt x="66896" y="132375"/>
                  </a:lnTo>
                  <a:lnTo>
                    <a:pt x="121353" y="1431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7469093" y="7036387"/>
              <a:ext cx="19723" cy="374394"/>
            </a:xfrm>
            <a:custGeom>
              <a:avLst/>
              <a:gdLst/>
              <a:ahLst/>
              <a:cxnLst/>
              <a:rect l="0" t="0" r="0" b="0"/>
              <a:pathLst>
                <a:path w="19723" h="374394">
                  <a:moveTo>
                    <a:pt x="19722" y="0"/>
                  </a:moveTo>
                  <a:lnTo>
                    <a:pt x="13877" y="23383"/>
                  </a:lnTo>
                  <a:lnTo>
                    <a:pt x="12155" y="36389"/>
                  </a:lnTo>
                  <a:lnTo>
                    <a:pt x="11007" y="51176"/>
                  </a:lnTo>
                  <a:lnTo>
                    <a:pt x="10241" y="67152"/>
                  </a:lnTo>
                  <a:lnTo>
                    <a:pt x="9391" y="101216"/>
                  </a:lnTo>
                  <a:lnTo>
                    <a:pt x="8751" y="227696"/>
                  </a:lnTo>
                  <a:lnTo>
                    <a:pt x="7514" y="246008"/>
                  </a:lnTo>
                  <a:lnTo>
                    <a:pt x="5466" y="264333"/>
                  </a:lnTo>
                  <a:lnTo>
                    <a:pt x="2877" y="282667"/>
                  </a:lnTo>
                  <a:lnTo>
                    <a:pt x="1151" y="299784"/>
                  </a:lnTo>
                  <a:lnTo>
                    <a:pt x="0" y="316089"/>
                  </a:lnTo>
                  <a:lnTo>
                    <a:pt x="8711" y="3743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8171532" y="6562890"/>
              <a:ext cx="99105" cy="154163"/>
            </a:xfrm>
            <a:custGeom>
              <a:avLst/>
              <a:gdLst/>
              <a:ahLst/>
              <a:cxnLst/>
              <a:rect l="0" t="0" r="0" b="0"/>
              <a:pathLst>
                <a:path w="99105" h="154163">
                  <a:moveTo>
                    <a:pt x="0" y="0"/>
                  </a:moveTo>
                  <a:lnTo>
                    <a:pt x="5845" y="23383"/>
                  </a:lnTo>
                  <a:lnTo>
                    <a:pt x="11238" y="33941"/>
                  </a:lnTo>
                  <a:lnTo>
                    <a:pt x="18503" y="44650"/>
                  </a:lnTo>
                  <a:lnTo>
                    <a:pt x="27017" y="55461"/>
                  </a:lnTo>
                  <a:lnTo>
                    <a:pt x="33918" y="67561"/>
                  </a:lnTo>
                  <a:lnTo>
                    <a:pt x="39741" y="80523"/>
                  </a:lnTo>
                  <a:lnTo>
                    <a:pt x="44847" y="94057"/>
                  </a:lnTo>
                  <a:lnTo>
                    <a:pt x="50697" y="105528"/>
                  </a:lnTo>
                  <a:lnTo>
                    <a:pt x="57045" y="115621"/>
                  </a:lnTo>
                  <a:lnTo>
                    <a:pt x="99104" y="1541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8226590" y="6573901"/>
              <a:ext cx="44047" cy="462487"/>
            </a:xfrm>
            <a:custGeom>
              <a:avLst/>
              <a:gdLst/>
              <a:ahLst/>
              <a:cxnLst/>
              <a:rect l="0" t="0" r="0" b="0"/>
              <a:pathLst>
                <a:path w="44047" h="462487">
                  <a:moveTo>
                    <a:pt x="44046" y="0"/>
                  </a:moveTo>
                  <a:lnTo>
                    <a:pt x="38200" y="23383"/>
                  </a:lnTo>
                  <a:lnTo>
                    <a:pt x="36479" y="36388"/>
                  </a:lnTo>
                  <a:lnTo>
                    <a:pt x="35331" y="51176"/>
                  </a:lnTo>
                  <a:lnTo>
                    <a:pt x="34566" y="67152"/>
                  </a:lnTo>
                  <a:lnTo>
                    <a:pt x="32832" y="81474"/>
                  </a:lnTo>
                  <a:lnTo>
                    <a:pt x="30453" y="94691"/>
                  </a:lnTo>
                  <a:lnTo>
                    <a:pt x="27643" y="107174"/>
                  </a:lnTo>
                  <a:lnTo>
                    <a:pt x="25769" y="120390"/>
                  </a:lnTo>
                  <a:lnTo>
                    <a:pt x="24521" y="134094"/>
                  </a:lnTo>
                  <a:lnTo>
                    <a:pt x="23688" y="148125"/>
                  </a:lnTo>
                  <a:lnTo>
                    <a:pt x="22763" y="176766"/>
                  </a:lnTo>
                  <a:lnTo>
                    <a:pt x="22516" y="191254"/>
                  </a:lnTo>
                  <a:lnTo>
                    <a:pt x="21129" y="209478"/>
                  </a:lnTo>
                  <a:lnTo>
                    <a:pt x="18980" y="230192"/>
                  </a:lnTo>
                  <a:lnTo>
                    <a:pt x="16323" y="252566"/>
                  </a:lnTo>
                  <a:lnTo>
                    <a:pt x="14553" y="274822"/>
                  </a:lnTo>
                  <a:lnTo>
                    <a:pt x="13372" y="297001"/>
                  </a:lnTo>
                  <a:lnTo>
                    <a:pt x="12585" y="319128"/>
                  </a:lnTo>
                  <a:lnTo>
                    <a:pt x="10837" y="337550"/>
                  </a:lnTo>
                  <a:lnTo>
                    <a:pt x="8448" y="353501"/>
                  </a:lnTo>
                  <a:lnTo>
                    <a:pt x="5632" y="367807"/>
                  </a:lnTo>
                  <a:lnTo>
                    <a:pt x="3754" y="382237"/>
                  </a:lnTo>
                  <a:lnTo>
                    <a:pt x="2503" y="396752"/>
                  </a:lnTo>
                  <a:lnTo>
                    <a:pt x="0" y="4624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8479856" y="6562890"/>
              <a:ext cx="121128" cy="11012"/>
            </a:xfrm>
            <a:custGeom>
              <a:avLst/>
              <a:gdLst/>
              <a:ahLst/>
              <a:cxnLst/>
              <a:rect l="0" t="0" r="0" b="0"/>
              <a:pathLst>
                <a:path w="121128" h="11012">
                  <a:moveTo>
                    <a:pt x="0" y="0"/>
                  </a:moveTo>
                  <a:lnTo>
                    <a:pt x="23382" y="0"/>
                  </a:lnTo>
                  <a:lnTo>
                    <a:pt x="33940" y="1224"/>
                  </a:lnTo>
                  <a:lnTo>
                    <a:pt x="44650" y="3262"/>
                  </a:lnTo>
                  <a:lnTo>
                    <a:pt x="55460" y="5845"/>
                  </a:lnTo>
                  <a:lnTo>
                    <a:pt x="67561" y="7567"/>
                  </a:lnTo>
                  <a:lnTo>
                    <a:pt x="80523" y="8715"/>
                  </a:lnTo>
                  <a:lnTo>
                    <a:pt x="121127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8490867" y="6661994"/>
              <a:ext cx="121129" cy="11012"/>
            </a:xfrm>
            <a:custGeom>
              <a:avLst/>
              <a:gdLst/>
              <a:ahLst/>
              <a:cxnLst/>
              <a:rect l="0" t="0" r="0" b="0"/>
              <a:pathLst>
                <a:path w="121129" h="11012">
                  <a:moveTo>
                    <a:pt x="0" y="0"/>
                  </a:moveTo>
                  <a:lnTo>
                    <a:pt x="23383" y="5845"/>
                  </a:lnTo>
                  <a:lnTo>
                    <a:pt x="35165" y="7567"/>
                  </a:lnTo>
                  <a:lnTo>
                    <a:pt x="47914" y="8715"/>
                  </a:lnTo>
                  <a:lnTo>
                    <a:pt x="121128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8733121" y="6518843"/>
              <a:ext cx="55059" cy="1"/>
            </a:xfrm>
            <a:custGeom>
              <a:avLst/>
              <a:gdLst/>
              <a:ahLst/>
              <a:cxnLst/>
              <a:rect l="0" t="0" r="0" b="0"/>
              <a:pathLst>
                <a:path w="55059" h="1">
                  <a:moveTo>
                    <a:pt x="0" y="0"/>
                  </a:moveTo>
                  <a:lnTo>
                    <a:pt x="5505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8876272" y="6482652"/>
              <a:ext cx="187198" cy="265150"/>
            </a:xfrm>
            <a:custGeom>
              <a:avLst/>
              <a:gdLst/>
              <a:ahLst/>
              <a:cxnLst/>
              <a:rect l="0" t="0" r="0" b="0"/>
              <a:pathLst>
                <a:path w="187198" h="265150">
                  <a:moveTo>
                    <a:pt x="0" y="14168"/>
                  </a:moveTo>
                  <a:lnTo>
                    <a:pt x="11691" y="2477"/>
                  </a:lnTo>
                  <a:lnTo>
                    <a:pt x="18805" y="257"/>
                  </a:lnTo>
                  <a:lnTo>
                    <a:pt x="27219" y="0"/>
                  </a:lnTo>
                  <a:lnTo>
                    <a:pt x="36499" y="1053"/>
                  </a:lnTo>
                  <a:lnTo>
                    <a:pt x="45132" y="4201"/>
                  </a:lnTo>
                  <a:lnTo>
                    <a:pt x="53334" y="8747"/>
                  </a:lnTo>
                  <a:lnTo>
                    <a:pt x="61250" y="14225"/>
                  </a:lnTo>
                  <a:lnTo>
                    <a:pt x="68974" y="21547"/>
                  </a:lnTo>
                  <a:lnTo>
                    <a:pt x="76570" y="30100"/>
                  </a:lnTo>
                  <a:lnTo>
                    <a:pt x="84081" y="39471"/>
                  </a:lnTo>
                  <a:lnTo>
                    <a:pt x="89089" y="51836"/>
                  </a:lnTo>
                  <a:lnTo>
                    <a:pt x="92427" y="66197"/>
                  </a:lnTo>
                  <a:lnTo>
                    <a:pt x="94653" y="81889"/>
                  </a:lnTo>
                  <a:lnTo>
                    <a:pt x="94913" y="96021"/>
                  </a:lnTo>
                  <a:lnTo>
                    <a:pt x="93863" y="109113"/>
                  </a:lnTo>
                  <a:lnTo>
                    <a:pt x="91940" y="121511"/>
                  </a:lnTo>
                  <a:lnTo>
                    <a:pt x="89434" y="133447"/>
                  </a:lnTo>
                  <a:lnTo>
                    <a:pt x="86539" y="145075"/>
                  </a:lnTo>
                  <a:lnTo>
                    <a:pt x="83387" y="156497"/>
                  </a:lnTo>
                  <a:lnTo>
                    <a:pt x="78837" y="166559"/>
                  </a:lnTo>
                  <a:lnTo>
                    <a:pt x="73358" y="175714"/>
                  </a:lnTo>
                  <a:lnTo>
                    <a:pt x="67258" y="184265"/>
                  </a:lnTo>
                  <a:lnTo>
                    <a:pt x="60744" y="192411"/>
                  </a:lnTo>
                  <a:lnTo>
                    <a:pt x="53955" y="200290"/>
                  </a:lnTo>
                  <a:lnTo>
                    <a:pt x="46981" y="207989"/>
                  </a:lnTo>
                  <a:lnTo>
                    <a:pt x="39886" y="216793"/>
                  </a:lnTo>
                  <a:lnTo>
                    <a:pt x="32708" y="226332"/>
                  </a:lnTo>
                  <a:lnTo>
                    <a:pt x="25476" y="236362"/>
                  </a:lnTo>
                  <a:lnTo>
                    <a:pt x="18207" y="245496"/>
                  </a:lnTo>
                  <a:lnTo>
                    <a:pt x="10915" y="254032"/>
                  </a:lnTo>
                  <a:lnTo>
                    <a:pt x="3606" y="262171"/>
                  </a:lnTo>
                  <a:lnTo>
                    <a:pt x="2404" y="265149"/>
                  </a:lnTo>
                  <a:lnTo>
                    <a:pt x="5273" y="264687"/>
                  </a:lnTo>
                  <a:lnTo>
                    <a:pt x="10856" y="261932"/>
                  </a:lnTo>
                  <a:lnTo>
                    <a:pt x="19473" y="258872"/>
                  </a:lnTo>
                  <a:lnTo>
                    <a:pt x="30111" y="255608"/>
                  </a:lnTo>
                  <a:lnTo>
                    <a:pt x="42097" y="252209"/>
                  </a:lnTo>
                  <a:lnTo>
                    <a:pt x="56206" y="251167"/>
                  </a:lnTo>
                  <a:lnTo>
                    <a:pt x="71729" y="251695"/>
                  </a:lnTo>
                  <a:lnTo>
                    <a:pt x="88194" y="253271"/>
                  </a:lnTo>
                  <a:lnTo>
                    <a:pt x="104066" y="254322"/>
                  </a:lnTo>
                  <a:lnTo>
                    <a:pt x="119541" y="255022"/>
                  </a:lnTo>
                  <a:lnTo>
                    <a:pt x="187197" y="2564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3205" y="385404"/>
            <a:ext cx="3024808" cy="175432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Example 1: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6x + 5y = 19</a:t>
            </a: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2x + 3y = 5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77139" y="2004104"/>
            <a:ext cx="484509" cy="426326"/>
            <a:chOff x="177139" y="2004104"/>
            <a:chExt cx="484509" cy="426326"/>
          </a:xfrm>
        </p:grpSpPr>
        <p:sp>
          <p:nvSpPr>
            <p:cNvPr id="3" name="Freeform 2"/>
            <p:cNvSpPr/>
            <p:nvPr/>
          </p:nvSpPr>
          <p:spPr>
            <a:xfrm>
              <a:off x="574204" y="2004104"/>
              <a:ext cx="87444" cy="418440"/>
            </a:xfrm>
            <a:custGeom>
              <a:avLst/>
              <a:gdLst/>
              <a:ahLst/>
              <a:cxnLst/>
              <a:rect l="0" t="0" r="0" b="0"/>
              <a:pathLst>
                <a:path w="87444" h="418440">
                  <a:moveTo>
                    <a:pt x="87443" y="0"/>
                  </a:moveTo>
                  <a:lnTo>
                    <a:pt x="75752" y="17536"/>
                  </a:lnTo>
                  <a:lnTo>
                    <a:pt x="69861" y="27596"/>
                  </a:lnTo>
                  <a:lnTo>
                    <a:pt x="63487" y="39197"/>
                  </a:lnTo>
                  <a:lnTo>
                    <a:pt x="56790" y="51825"/>
                  </a:lnTo>
                  <a:lnTo>
                    <a:pt x="51102" y="63914"/>
                  </a:lnTo>
                  <a:lnTo>
                    <a:pt x="46087" y="75644"/>
                  </a:lnTo>
                  <a:lnTo>
                    <a:pt x="41520" y="87134"/>
                  </a:lnTo>
                  <a:lnTo>
                    <a:pt x="33183" y="109690"/>
                  </a:lnTo>
                  <a:lnTo>
                    <a:pt x="14138" y="165117"/>
                  </a:lnTo>
                  <a:lnTo>
                    <a:pt x="6739" y="187171"/>
                  </a:lnTo>
                  <a:lnTo>
                    <a:pt x="4276" y="201862"/>
                  </a:lnTo>
                  <a:lnTo>
                    <a:pt x="2634" y="218996"/>
                  </a:lnTo>
                  <a:lnTo>
                    <a:pt x="1540" y="237760"/>
                  </a:lnTo>
                  <a:lnTo>
                    <a:pt x="324" y="278185"/>
                  </a:lnTo>
                  <a:lnTo>
                    <a:pt x="0" y="299243"/>
                  </a:lnTo>
                  <a:lnTo>
                    <a:pt x="1007" y="318175"/>
                  </a:lnTo>
                  <a:lnTo>
                    <a:pt x="2902" y="335691"/>
                  </a:lnTo>
                  <a:lnTo>
                    <a:pt x="5389" y="352262"/>
                  </a:lnTo>
                  <a:lnTo>
                    <a:pt x="9494" y="366980"/>
                  </a:lnTo>
                  <a:lnTo>
                    <a:pt x="14677" y="380462"/>
                  </a:lnTo>
                  <a:lnTo>
                    <a:pt x="32386" y="4184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177139" y="2191300"/>
              <a:ext cx="44047" cy="22024"/>
            </a:xfrm>
            <a:custGeom>
              <a:avLst/>
              <a:gdLst/>
              <a:ahLst/>
              <a:cxnLst/>
              <a:rect l="0" t="0" r="0" b="0"/>
              <a:pathLst>
                <a:path w="44047" h="22024">
                  <a:moveTo>
                    <a:pt x="0" y="0"/>
                  </a:moveTo>
                  <a:lnTo>
                    <a:pt x="9788" y="3263"/>
                  </a:lnTo>
                  <a:lnTo>
                    <a:pt x="44046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298266" y="2092196"/>
              <a:ext cx="135490" cy="338234"/>
            </a:xfrm>
            <a:custGeom>
              <a:avLst/>
              <a:gdLst/>
              <a:ahLst/>
              <a:cxnLst/>
              <a:rect l="0" t="0" r="0" b="0"/>
              <a:pathLst>
                <a:path w="135490" h="338234">
                  <a:moveTo>
                    <a:pt x="55058" y="0"/>
                  </a:moveTo>
                  <a:lnTo>
                    <a:pt x="49212" y="17537"/>
                  </a:lnTo>
                  <a:lnTo>
                    <a:pt x="45043" y="26373"/>
                  </a:lnTo>
                  <a:lnTo>
                    <a:pt x="39817" y="35935"/>
                  </a:lnTo>
                  <a:lnTo>
                    <a:pt x="33886" y="45980"/>
                  </a:lnTo>
                  <a:lnTo>
                    <a:pt x="33602" y="51453"/>
                  </a:lnTo>
                  <a:lnTo>
                    <a:pt x="37083" y="53878"/>
                  </a:lnTo>
                  <a:lnTo>
                    <a:pt x="43075" y="54271"/>
                  </a:lnTo>
                  <a:lnTo>
                    <a:pt x="62783" y="54708"/>
                  </a:lnTo>
                  <a:lnTo>
                    <a:pt x="74890" y="54825"/>
                  </a:lnTo>
                  <a:lnTo>
                    <a:pt x="81738" y="61020"/>
                  </a:lnTo>
                  <a:lnTo>
                    <a:pt x="85079" y="71268"/>
                  </a:lnTo>
                  <a:lnTo>
                    <a:pt x="86084" y="84217"/>
                  </a:lnTo>
                  <a:lnTo>
                    <a:pt x="85530" y="96520"/>
                  </a:lnTo>
                  <a:lnTo>
                    <a:pt x="83937" y="108393"/>
                  </a:lnTo>
                  <a:lnTo>
                    <a:pt x="81652" y="119979"/>
                  </a:lnTo>
                  <a:lnTo>
                    <a:pt x="78905" y="131373"/>
                  </a:lnTo>
                  <a:lnTo>
                    <a:pt x="75850" y="142640"/>
                  </a:lnTo>
                  <a:lnTo>
                    <a:pt x="72590" y="153822"/>
                  </a:lnTo>
                  <a:lnTo>
                    <a:pt x="67969" y="163723"/>
                  </a:lnTo>
                  <a:lnTo>
                    <a:pt x="62442" y="172771"/>
                  </a:lnTo>
                  <a:lnTo>
                    <a:pt x="56310" y="181250"/>
                  </a:lnTo>
                  <a:lnTo>
                    <a:pt x="55893" y="185679"/>
                  </a:lnTo>
                  <a:lnTo>
                    <a:pt x="59285" y="187409"/>
                  </a:lnTo>
                  <a:lnTo>
                    <a:pt x="65217" y="187338"/>
                  </a:lnTo>
                  <a:lnTo>
                    <a:pt x="72842" y="189738"/>
                  </a:lnTo>
                  <a:lnTo>
                    <a:pt x="81596" y="193785"/>
                  </a:lnTo>
                  <a:lnTo>
                    <a:pt x="91103" y="198930"/>
                  </a:lnTo>
                  <a:lnTo>
                    <a:pt x="99887" y="204807"/>
                  </a:lnTo>
                  <a:lnTo>
                    <a:pt x="108191" y="211172"/>
                  </a:lnTo>
                  <a:lnTo>
                    <a:pt x="116173" y="217862"/>
                  </a:lnTo>
                  <a:lnTo>
                    <a:pt x="122719" y="225993"/>
                  </a:lnTo>
                  <a:lnTo>
                    <a:pt x="128306" y="235084"/>
                  </a:lnTo>
                  <a:lnTo>
                    <a:pt x="133254" y="244815"/>
                  </a:lnTo>
                  <a:lnTo>
                    <a:pt x="135329" y="256197"/>
                  </a:lnTo>
                  <a:lnTo>
                    <a:pt x="135489" y="268678"/>
                  </a:lnTo>
                  <a:lnTo>
                    <a:pt x="134372" y="281893"/>
                  </a:lnTo>
                  <a:lnTo>
                    <a:pt x="131181" y="293151"/>
                  </a:lnTo>
                  <a:lnTo>
                    <a:pt x="126606" y="303102"/>
                  </a:lnTo>
                  <a:lnTo>
                    <a:pt x="121109" y="312184"/>
                  </a:lnTo>
                  <a:lnTo>
                    <a:pt x="113774" y="319462"/>
                  </a:lnTo>
                  <a:lnTo>
                    <a:pt x="105214" y="325537"/>
                  </a:lnTo>
                  <a:lnTo>
                    <a:pt x="95836" y="330811"/>
                  </a:lnTo>
                  <a:lnTo>
                    <a:pt x="84690" y="334327"/>
                  </a:lnTo>
                  <a:lnTo>
                    <a:pt x="72366" y="336671"/>
                  </a:lnTo>
                  <a:lnTo>
                    <a:pt x="59255" y="338233"/>
                  </a:lnTo>
                  <a:lnTo>
                    <a:pt x="46845" y="338051"/>
                  </a:lnTo>
                  <a:lnTo>
                    <a:pt x="34900" y="336707"/>
                  </a:lnTo>
                  <a:lnTo>
                    <a:pt x="0" y="3303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974075" y="1651734"/>
            <a:ext cx="1040803" cy="825868"/>
            <a:chOff x="2974075" y="1651734"/>
            <a:chExt cx="1040803" cy="825868"/>
          </a:xfrm>
        </p:grpSpPr>
        <p:sp>
          <p:nvSpPr>
            <p:cNvPr id="7" name="Freeform 6"/>
            <p:cNvSpPr/>
            <p:nvPr/>
          </p:nvSpPr>
          <p:spPr>
            <a:xfrm>
              <a:off x="3084191" y="2081184"/>
              <a:ext cx="52983" cy="396418"/>
            </a:xfrm>
            <a:custGeom>
              <a:avLst/>
              <a:gdLst/>
              <a:ahLst/>
              <a:cxnLst/>
              <a:rect l="0" t="0" r="0" b="0"/>
              <a:pathLst>
                <a:path w="52983" h="396418">
                  <a:moveTo>
                    <a:pt x="0" y="0"/>
                  </a:moveTo>
                  <a:lnTo>
                    <a:pt x="5846" y="23383"/>
                  </a:lnTo>
                  <a:lnTo>
                    <a:pt x="10015" y="33941"/>
                  </a:lnTo>
                  <a:lnTo>
                    <a:pt x="15241" y="44651"/>
                  </a:lnTo>
                  <a:lnTo>
                    <a:pt x="21172" y="55461"/>
                  </a:lnTo>
                  <a:lnTo>
                    <a:pt x="25126" y="67562"/>
                  </a:lnTo>
                  <a:lnTo>
                    <a:pt x="27763" y="80523"/>
                  </a:lnTo>
                  <a:lnTo>
                    <a:pt x="29520" y="94058"/>
                  </a:lnTo>
                  <a:lnTo>
                    <a:pt x="31915" y="106752"/>
                  </a:lnTo>
                  <a:lnTo>
                    <a:pt x="34735" y="118885"/>
                  </a:lnTo>
                  <a:lnTo>
                    <a:pt x="37839" y="130644"/>
                  </a:lnTo>
                  <a:lnTo>
                    <a:pt x="44550" y="153498"/>
                  </a:lnTo>
                  <a:lnTo>
                    <a:pt x="48053" y="164731"/>
                  </a:lnTo>
                  <a:lnTo>
                    <a:pt x="50388" y="180784"/>
                  </a:lnTo>
                  <a:lnTo>
                    <a:pt x="51944" y="200051"/>
                  </a:lnTo>
                  <a:lnTo>
                    <a:pt x="52982" y="221460"/>
                  </a:lnTo>
                  <a:lnTo>
                    <a:pt x="52451" y="241850"/>
                  </a:lnTo>
                  <a:lnTo>
                    <a:pt x="50873" y="261561"/>
                  </a:lnTo>
                  <a:lnTo>
                    <a:pt x="48597" y="280819"/>
                  </a:lnTo>
                  <a:lnTo>
                    <a:pt x="45857" y="298552"/>
                  </a:lnTo>
                  <a:lnTo>
                    <a:pt x="42806" y="315268"/>
                  </a:lnTo>
                  <a:lnTo>
                    <a:pt x="39549" y="331306"/>
                  </a:lnTo>
                  <a:lnTo>
                    <a:pt x="33707" y="345669"/>
                  </a:lnTo>
                  <a:lnTo>
                    <a:pt x="26142" y="358914"/>
                  </a:lnTo>
                  <a:lnTo>
                    <a:pt x="0" y="3964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2974075" y="1971069"/>
              <a:ext cx="132140" cy="165174"/>
            </a:xfrm>
            <a:custGeom>
              <a:avLst/>
              <a:gdLst/>
              <a:ahLst/>
              <a:cxnLst/>
              <a:rect l="0" t="0" r="0" b="0"/>
              <a:pathLst>
                <a:path w="132140" h="165174">
                  <a:moveTo>
                    <a:pt x="0" y="0"/>
                  </a:moveTo>
                  <a:lnTo>
                    <a:pt x="30653" y="45980"/>
                  </a:lnTo>
                  <a:lnTo>
                    <a:pt x="38788" y="56347"/>
                  </a:lnTo>
                  <a:lnTo>
                    <a:pt x="47882" y="66929"/>
                  </a:lnTo>
                  <a:lnTo>
                    <a:pt x="57615" y="77654"/>
                  </a:lnTo>
                  <a:lnTo>
                    <a:pt x="78218" y="99358"/>
                  </a:lnTo>
                  <a:lnTo>
                    <a:pt x="88851" y="110285"/>
                  </a:lnTo>
                  <a:lnTo>
                    <a:pt x="98386" y="121240"/>
                  </a:lnTo>
                  <a:lnTo>
                    <a:pt x="107190" y="132214"/>
                  </a:lnTo>
                  <a:lnTo>
                    <a:pt x="132139" y="1651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3304422" y="1717803"/>
              <a:ext cx="649683" cy="21878"/>
            </a:xfrm>
            <a:custGeom>
              <a:avLst/>
              <a:gdLst/>
              <a:ahLst/>
              <a:cxnLst/>
              <a:rect l="0" t="0" r="0" b="0"/>
              <a:pathLst>
                <a:path w="649683" h="21878">
                  <a:moveTo>
                    <a:pt x="0" y="0"/>
                  </a:moveTo>
                  <a:lnTo>
                    <a:pt x="23383" y="0"/>
                  </a:lnTo>
                  <a:lnTo>
                    <a:pt x="33941" y="1224"/>
                  </a:lnTo>
                  <a:lnTo>
                    <a:pt x="44651" y="3263"/>
                  </a:lnTo>
                  <a:lnTo>
                    <a:pt x="55461" y="5846"/>
                  </a:lnTo>
                  <a:lnTo>
                    <a:pt x="68785" y="7568"/>
                  </a:lnTo>
                  <a:lnTo>
                    <a:pt x="83785" y="8716"/>
                  </a:lnTo>
                  <a:lnTo>
                    <a:pt x="99903" y="9481"/>
                  </a:lnTo>
                  <a:lnTo>
                    <a:pt x="116766" y="11215"/>
                  </a:lnTo>
                  <a:lnTo>
                    <a:pt x="134125" y="13594"/>
                  </a:lnTo>
                  <a:lnTo>
                    <a:pt x="151816" y="16404"/>
                  </a:lnTo>
                  <a:lnTo>
                    <a:pt x="170950" y="18277"/>
                  </a:lnTo>
                  <a:lnTo>
                    <a:pt x="191048" y="19526"/>
                  </a:lnTo>
                  <a:lnTo>
                    <a:pt x="232955" y="20913"/>
                  </a:lnTo>
                  <a:lnTo>
                    <a:pt x="341584" y="21877"/>
                  </a:lnTo>
                  <a:lnTo>
                    <a:pt x="364755" y="20702"/>
                  </a:lnTo>
                  <a:lnTo>
                    <a:pt x="388768" y="18696"/>
                  </a:lnTo>
                  <a:lnTo>
                    <a:pt x="413340" y="16134"/>
                  </a:lnTo>
                  <a:lnTo>
                    <a:pt x="435840" y="14427"/>
                  </a:lnTo>
                  <a:lnTo>
                    <a:pt x="456956" y="13288"/>
                  </a:lnTo>
                  <a:lnTo>
                    <a:pt x="496733" y="12023"/>
                  </a:lnTo>
                  <a:lnTo>
                    <a:pt x="568853" y="11211"/>
                  </a:lnTo>
                  <a:lnTo>
                    <a:pt x="649682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3855000" y="1651734"/>
              <a:ext cx="159878" cy="187197"/>
            </a:xfrm>
            <a:custGeom>
              <a:avLst/>
              <a:gdLst/>
              <a:ahLst/>
              <a:cxnLst/>
              <a:rect l="0" t="0" r="0" b="0"/>
              <a:pathLst>
                <a:path w="159878" h="187197">
                  <a:moveTo>
                    <a:pt x="0" y="0"/>
                  </a:moveTo>
                  <a:lnTo>
                    <a:pt x="23383" y="5845"/>
                  </a:lnTo>
                  <a:lnTo>
                    <a:pt x="33941" y="10014"/>
                  </a:lnTo>
                  <a:lnTo>
                    <a:pt x="44651" y="15240"/>
                  </a:lnTo>
                  <a:lnTo>
                    <a:pt x="55461" y="21172"/>
                  </a:lnTo>
                  <a:lnTo>
                    <a:pt x="66338" y="26350"/>
                  </a:lnTo>
                  <a:lnTo>
                    <a:pt x="77260" y="31025"/>
                  </a:lnTo>
                  <a:lnTo>
                    <a:pt x="88212" y="35365"/>
                  </a:lnTo>
                  <a:lnTo>
                    <a:pt x="110169" y="43450"/>
                  </a:lnTo>
                  <a:lnTo>
                    <a:pt x="154173" y="58610"/>
                  </a:lnTo>
                  <a:lnTo>
                    <a:pt x="159063" y="64767"/>
                  </a:lnTo>
                  <a:lnTo>
                    <a:pt x="159877" y="72542"/>
                  </a:lnTo>
                  <a:lnTo>
                    <a:pt x="157972" y="81396"/>
                  </a:lnTo>
                  <a:lnTo>
                    <a:pt x="153031" y="90969"/>
                  </a:lnTo>
                  <a:lnTo>
                    <a:pt x="146067" y="101022"/>
                  </a:lnTo>
                  <a:lnTo>
                    <a:pt x="137754" y="111394"/>
                  </a:lnTo>
                  <a:lnTo>
                    <a:pt x="128541" y="121979"/>
                  </a:lnTo>
                  <a:lnTo>
                    <a:pt x="118729" y="132707"/>
                  </a:lnTo>
                  <a:lnTo>
                    <a:pt x="108517" y="143529"/>
                  </a:lnTo>
                  <a:lnTo>
                    <a:pt x="98038" y="153191"/>
                  </a:lnTo>
                  <a:lnTo>
                    <a:pt x="87382" y="162079"/>
                  </a:lnTo>
                  <a:lnTo>
                    <a:pt x="55058" y="1871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3326445" y="2235346"/>
              <a:ext cx="616649" cy="44048"/>
            </a:xfrm>
            <a:custGeom>
              <a:avLst/>
              <a:gdLst/>
              <a:ahLst/>
              <a:cxnLst/>
              <a:rect l="0" t="0" r="0" b="0"/>
              <a:pathLst>
                <a:path w="616649" h="44048">
                  <a:moveTo>
                    <a:pt x="0" y="0"/>
                  </a:moveTo>
                  <a:lnTo>
                    <a:pt x="23383" y="0"/>
                  </a:lnTo>
                  <a:lnTo>
                    <a:pt x="36388" y="1224"/>
                  </a:lnTo>
                  <a:lnTo>
                    <a:pt x="51176" y="3263"/>
                  </a:lnTo>
                  <a:lnTo>
                    <a:pt x="67152" y="5846"/>
                  </a:lnTo>
                  <a:lnTo>
                    <a:pt x="85144" y="7568"/>
                  </a:lnTo>
                  <a:lnTo>
                    <a:pt x="104479" y="8716"/>
                  </a:lnTo>
                  <a:lnTo>
                    <a:pt x="124711" y="9481"/>
                  </a:lnTo>
                  <a:lnTo>
                    <a:pt x="141869" y="11215"/>
                  </a:lnTo>
                  <a:lnTo>
                    <a:pt x="156978" y="13594"/>
                  </a:lnTo>
                  <a:lnTo>
                    <a:pt x="170721" y="16404"/>
                  </a:lnTo>
                  <a:lnTo>
                    <a:pt x="184778" y="18277"/>
                  </a:lnTo>
                  <a:lnTo>
                    <a:pt x="199043" y="19526"/>
                  </a:lnTo>
                  <a:lnTo>
                    <a:pt x="213447" y="20358"/>
                  </a:lnTo>
                  <a:lnTo>
                    <a:pt x="226720" y="22137"/>
                  </a:lnTo>
                  <a:lnTo>
                    <a:pt x="239239" y="24546"/>
                  </a:lnTo>
                  <a:lnTo>
                    <a:pt x="251256" y="27376"/>
                  </a:lnTo>
                  <a:lnTo>
                    <a:pt x="264161" y="29262"/>
                  </a:lnTo>
                  <a:lnTo>
                    <a:pt x="277659" y="30520"/>
                  </a:lnTo>
                  <a:lnTo>
                    <a:pt x="291551" y="31358"/>
                  </a:lnTo>
                  <a:lnTo>
                    <a:pt x="304483" y="33141"/>
                  </a:lnTo>
                  <a:lnTo>
                    <a:pt x="316775" y="35552"/>
                  </a:lnTo>
                  <a:lnTo>
                    <a:pt x="328640" y="38384"/>
                  </a:lnTo>
                  <a:lnTo>
                    <a:pt x="341444" y="40271"/>
                  </a:lnTo>
                  <a:lnTo>
                    <a:pt x="354874" y="41530"/>
                  </a:lnTo>
                  <a:lnTo>
                    <a:pt x="368722" y="42369"/>
                  </a:lnTo>
                  <a:lnTo>
                    <a:pt x="397158" y="43301"/>
                  </a:lnTo>
                  <a:lnTo>
                    <a:pt x="466983" y="43899"/>
                  </a:lnTo>
                  <a:lnTo>
                    <a:pt x="616648" y="440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3943093" y="2279393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3788931" y="2202312"/>
              <a:ext cx="195783" cy="209220"/>
            </a:xfrm>
            <a:custGeom>
              <a:avLst/>
              <a:gdLst/>
              <a:ahLst/>
              <a:cxnLst/>
              <a:rect l="0" t="0" r="0" b="0"/>
              <a:pathLst>
                <a:path w="195783" h="209220">
                  <a:moveTo>
                    <a:pt x="0" y="0"/>
                  </a:moveTo>
                  <a:lnTo>
                    <a:pt x="17537" y="5845"/>
                  </a:lnTo>
                  <a:lnTo>
                    <a:pt x="27597" y="8791"/>
                  </a:lnTo>
                  <a:lnTo>
                    <a:pt x="65138" y="18782"/>
                  </a:lnTo>
                  <a:lnTo>
                    <a:pt x="92980" y="25884"/>
                  </a:lnTo>
                  <a:lnTo>
                    <a:pt x="124931" y="33119"/>
                  </a:lnTo>
                  <a:lnTo>
                    <a:pt x="142015" y="36761"/>
                  </a:lnTo>
                  <a:lnTo>
                    <a:pt x="157076" y="40413"/>
                  </a:lnTo>
                  <a:lnTo>
                    <a:pt x="170786" y="44071"/>
                  </a:lnTo>
                  <a:lnTo>
                    <a:pt x="183597" y="47733"/>
                  </a:lnTo>
                  <a:lnTo>
                    <a:pt x="190915" y="55069"/>
                  </a:lnTo>
                  <a:lnTo>
                    <a:pt x="194570" y="64853"/>
                  </a:lnTo>
                  <a:lnTo>
                    <a:pt x="195782" y="76270"/>
                  </a:lnTo>
                  <a:lnTo>
                    <a:pt x="191697" y="87552"/>
                  </a:lnTo>
                  <a:lnTo>
                    <a:pt x="184079" y="98743"/>
                  </a:lnTo>
                  <a:lnTo>
                    <a:pt x="174106" y="109875"/>
                  </a:lnTo>
                  <a:lnTo>
                    <a:pt x="163788" y="122190"/>
                  </a:lnTo>
                  <a:lnTo>
                    <a:pt x="142534" y="148924"/>
                  </a:lnTo>
                  <a:lnTo>
                    <a:pt x="131728" y="161682"/>
                  </a:lnTo>
                  <a:lnTo>
                    <a:pt x="120853" y="173857"/>
                  </a:lnTo>
                  <a:lnTo>
                    <a:pt x="77081" y="20921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550411" y="1421582"/>
            <a:ext cx="2339115" cy="549488"/>
            <a:chOff x="4550411" y="1421582"/>
            <a:chExt cx="2339115" cy="549488"/>
          </a:xfrm>
        </p:grpSpPr>
        <p:sp>
          <p:nvSpPr>
            <p:cNvPr id="15" name="Freeform 14"/>
            <p:cNvSpPr/>
            <p:nvPr/>
          </p:nvSpPr>
          <p:spPr>
            <a:xfrm>
              <a:off x="4550411" y="1442514"/>
              <a:ext cx="122856" cy="385406"/>
            </a:xfrm>
            <a:custGeom>
              <a:avLst/>
              <a:gdLst/>
              <a:ahLst/>
              <a:cxnLst/>
              <a:rect l="0" t="0" r="0" b="0"/>
              <a:pathLst>
                <a:path w="122856" h="385406">
                  <a:moveTo>
                    <a:pt x="64387" y="0"/>
                  </a:moveTo>
                  <a:lnTo>
                    <a:pt x="52696" y="11691"/>
                  </a:lnTo>
                  <a:lnTo>
                    <a:pt x="48028" y="21253"/>
                  </a:lnTo>
                  <a:lnTo>
                    <a:pt x="43693" y="33745"/>
                  </a:lnTo>
                  <a:lnTo>
                    <a:pt x="35614" y="61491"/>
                  </a:lnTo>
                  <a:lnTo>
                    <a:pt x="27944" y="86058"/>
                  </a:lnTo>
                  <a:lnTo>
                    <a:pt x="25410" y="98971"/>
                  </a:lnTo>
                  <a:lnTo>
                    <a:pt x="23720" y="112474"/>
                  </a:lnTo>
                  <a:lnTo>
                    <a:pt x="22593" y="126370"/>
                  </a:lnTo>
                  <a:lnTo>
                    <a:pt x="20619" y="139304"/>
                  </a:lnTo>
                  <a:lnTo>
                    <a:pt x="18079" y="151598"/>
                  </a:lnTo>
                  <a:lnTo>
                    <a:pt x="15163" y="163464"/>
                  </a:lnTo>
                  <a:lnTo>
                    <a:pt x="13218" y="176269"/>
                  </a:lnTo>
                  <a:lnTo>
                    <a:pt x="11922" y="189700"/>
                  </a:lnTo>
                  <a:lnTo>
                    <a:pt x="11058" y="203547"/>
                  </a:lnTo>
                  <a:lnTo>
                    <a:pt x="9258" y="216450"/>
                  </a:lnTo>
                  <a:lnTo>
                    <a:pt x="6834" y="228722"/>
                  </a:lnTo>
                  <a:lnTo>
                    <a:pt x="3995" y="240574"/>
                  </a:lnTo>
                  <a:lnTo>
                    <a:pt x="2103" y="253369"/>
                  </a:lnTo>
                  <a:lnTo>
                    <a:pt x="841" y="266793"/>
                  </a:lnTo>
                  <a:lnTo>
                    <a:pt x="0" y="280637"/>
                  </a:lnTo>
                  <a:lnTo>
                    <a:pt x="663" y="295983"/>
                  </a:lnTo>
                  <a:lnTo>
                    <a:pt x="2328" y="312332"/>
                  </a:lnTo>
                  <a:lnTo>
                    <a:pt x="4662" y="329348"/>
                  </a:lnTo>
                  <a:lnTo>
                    <a:pt x="8664" y="344363"/>
                  </a:lnTo>
                  <a:lnTo>
                    <a:pt x="13780" y="358044"/>
                  </a:lnTo>
                  <a:lnTo>
                    <a:pt x="19637" y="370835"/>
                  </a:lnTo>
                  <a:lnTo>
                    <a:pt x="28437" y="378138"/>
                  </a:lnTo>
                  <a:lnTo>
                    <a:pt x="39196" y="381784"/>
                  </a:lnTo>
                  <a:lnTo>
                    <a:pt x="51264" y="382991"/>
                  </a:lnTo>
                  <a:lnTo>
                    <a:pt x="61756" y="380125"/>
                  </a:lnTo>
                  <a:lnTo>
                    <a:pt x="71197" y="374544"/>
                  </a:lnTo>
                  <a:lnTo>
                    <a:pt x="79939" y="367153"/>
                  </a:lnTo>
                  <a:lnTo>
                    <a:pt x="88213" y="358554"/>
                  </a:lnTo>
                  <a:lnTo>
                    <a:pt x="96177" y="349152"/>
                  </a:lnTo>
                  <a:lnTo>
                    <a:pt x="103932" y="339213"/>
                  </a:lnTo>
                  <a:lnTo>
                    <a:pt x="110326" y="327693"/>
                  </a:lnTo>
                  <a:lnTo>
                    <a:pt x="115813" y="315119"/>
                  </a:lnTo>
                  <a:lnTo>
                    <a:pt x="120694" y="301842"/>
                  </a:lnTo>
                  <a:lnTo>
                    <a:pt x="122725" y="289321"/>
                  </a:lnTo>
                  <a:lnTo>
                    <a:pt x="122855" y="277302"/>
                  </a:lnTo>
                  <a:lnTo>
                    <a:pt x="121718" y="265620"/>
                  </a:lnTo>
                  <a:lnTo>
                    <a:pt x="117290" y="256608"/>
                  </a:lnTo>
                  <a:lnTo>
                    <a:pt x="110667" y="249376"/>
                  </a:lnTo>
                  <a:lnTo>
                    <a:pt x="102581" y="243332"/>
                  </a:lnTo>
                  <a:lnTo>
                    <a:pt x="93521" y="241749"/>
                  </a:lnTo>
                  <a:lnTo>
                    <a:pt x="83810" y="243141"/>
                  </a:lnTo>
                  <a:lnTo>
                    <a:pt x="73665" y="246516"/>
                  </a:lnTo>
                  <a:lnTo>
                    <a:pt x="64454" y="253660"/>
                  </a:lnTo>
                  <a:lnTo>
                    <a:pt x="55867" y="263317"/>
                  </a:lnTo>
                  <a:lnTo>
                    <a:pt x="47696" y="274649"/>
                  </a:lnTo>
                  <a:lnTo>
                    <a:pt x="41025" y="287097"/>
                  </a:lnTo>
                  <a:lnTo>
                    <a:pt x="35354" y="300290"/>
                  </a:lnTo>
                  <a:lnTo>
                    <a:pt x="30349" y="313979"/>
                  </a:lnTo>
                  <a:lnTo>
                    <a:pt x="27013" y="328000"/>
                  </a:lnTo>
                  <a:lnTo>
                    <a:pt x="24789" y="342241"/>
                  </a:lnTo>
                  <a:lnTo>
                    <a:pt x="20341" y="3854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4790983" y="1585664"/>
              <a:ext cx="132139" cy="220232"/>
            </a:xfrm>
            <a:custGeom>
              <a:avLst/>
              <a:gdLst/>
              <a:ahLst/>
              <a:cxnLst/>
              <a:rect l="0" t="0" r="0" b="0"/>
              <a:pathLst>
                <a:path w="132139" h="220232">
                  <a:moveTo>
                    <a:pt x="0" y="0"/>
                  </a:moveTo>
                  <a:lnTo>
                    <a:pt x="5846" y="17537"/>
                  </a:lnTo>
                  <a:lnTo>
                    <a:pt x="10015" y="26374"/>
                  </a:lnTo>
                  <a:lnTo>
                    <a:pt x="15241" y="35935"/>
                  </a:lnTo>
                  <a:lnTo>
                    <a:pt x="21172" y="45980"/>
                  </a:lnTo>
                  <a:lnTo>
                    <a:pt x="27573" y="57570"/>
                  </a:lnTo>
                  <a:lnTo>
                    <a:pt x="41211" y="83500"/>
                  </a:lnTo>
                  <a:lnTo>
                    <a:pt x="48273" y="94819"/>
                  </a:lnTo>
                  <a:lnTo>
                    <a:pt x="55429" y="104812"/>
                  </a:lnTo>
                  <a:lnTo>
                    <a:pt x="62646" y="113921"/>
                  </a:lnTo>
                  <a:lnTo>
                    <a:pt x="69905" y="123664"/>
                  </a:lnTo>
                  <a:lnTo>
                    <a:pt x="84495" y="144278"/>
                  </a:lnTo>
                  <a:lnTo>
                    <a:pt x="99137" y="165675"/>
                  </a:lnTo>
                  <a:lnTo>
                    <a:pt x="132138" y="2202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4846041" y="1552630"/>
              <a:ext cx="110116" cy="264278"/>
            </a:xfrm>
            <a:custGeom>
              <a:avLst/>
              <a:gdLst/>
              <a:ahLst/>
              <a:cxnLst/>
              <a:rect l="0" t="0" r="0" b="0"/>
              <a:pathLst>
                <a:path w="110116" h="264278">
                  <a:moveTo>
                    <a:pt x="110115" y="0"/>
                  </a:moveTo>
                  <a:lnTo>
                    <a:pt x="98424" y="23382"/>
                  </a:lnTo>
                  <a:lnTo>
                    <a:pt x="92533" y="33941"/>
                  </a:lnTo>
                  <a:lnTo>
                    <a:pt x="86159" y="44650"/>
                  </a:lnTo>
                  <a:lnTo>
                    <a:pt x="79462" y="55460"/>
                  </a:lnTo>
                  <a:lnTo>
                    <a:pt x="73774" y="68785"/>
                  </a:lnTo>
                  <a:lnTo>
                    <a:pt x="68759" y="83785"/>
                  </a:lnTo>
                  <a:lnTo>
                    <a:pt x="59923" y="114318"/>
                  </a:lnTo>
                  <a:lnTo>
                    <a:pt x="51918" y="140124"/>
                  </a:lnTo>
                  <a:lnTo>
                    <a:pt x="46847" y="153368"/>
                  </a:lnTo>
                  <a:lnTo>
                    <a:pt x="41020" y="167091"/>
                  </a:lnTo>
                  <a:lnTo>
                    <a:pt x="34687" y="181134"/>
                  </a:lnTo>
                  <a:lnTo>
                    <a:pt x="29242" y="195390"/>
                  </a:lnTo>
                  <a:lnTo>
                    <a:pt x="24388" y="209788"/>
                  </a:lnTo>
                  <a:lnTo>
                    <a:pt x="0" y="2642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5198410" y="1541618"/>
              <a:ext cx="11013" cy="187198"/>
            </a:xfrm>
            <a:custGeom>
              <a:avLst/>
              <a:gdLst/>
              <a:ahLst/>
              <a:cxnLst/>
              <a:rect l="0" t="0" r="0" b="0"/>
              <a:pathLst>
                <a:path w="11013" h="187198">
                  <a:moveTo>
                    <a:pt x="0" y="0"/>
                  </a:moveTo>
                  <a:lnTo>
                    <a:pt x="5846" y="17537"/>
                  </a:lnTo>
                  <a:lnTo>
                    <a:pt x="7568" y="28820"/>
                  </a:lnTo>
                  <a:lnTo>
                    <a:pt x="8716" y="42460"/>
                  </a:lnTo>
                  <a:lnTo>
                    <a:pt x="9482" y="57671"/>
                  </a:lnTo>
                  <a:lnTo>
                    <a:pt x="10332" y="90885"/>
                  </a:lnTo>
                  <a:lnTo>
                    <a:pt x="11012" y="1871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5176387" y="1640722"/>
              <a:ext cx="132140" cy="22024"/>
            </a:xfrm>
            <a:custGeom>
              <a:avLst/>
              <a:gdLst/>
              <a:ahLst/>
              <a:cxnLst/>
              <a:rect l="0" t="0" r="0" b="0"/>
              <a:pathLst>
                <a:path w="132140" h="22024">
                  <a:moveTo>
                    <a:pt x="0" y="0"/>
                  </a:moveTo>
                  <a:lnTo>
                    <a:pt x="17537" y="5846"/>
                  </a:lnTo>
                  <a:lnTo>
                    <a:pt x="28821" y="7568"/>
                  </a:lnTo>
                  <a:lnTo>
                    <a:pt x="42461" y="8716"/>
                  </a:lnTo>
                  <a:lnTo>
                    <a:pt x="57672" y="9481"/>
                  </a:lnTo>
                  <a:lnTo>
                    <a:pt x="71482" y="11215"/>
                  </a:lnTo>
                  <a:lnTo>
                    <a:pt x="132139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5495723" y="1497572"/>
              <a:ext cx="123542" cy="275290"/>
            </a:xfrm>
            <a:custGeom>
              <a:avLst/>
              <a:gdLst/>
              <a:ahLst/>
              <a:cxnLst/>
              <a:rect l="0" t="0" r="0" b="0"/>
              <a:pathLst>
                <a:path w="123542" h="275290">
                  <a:moveTo>
                    <a:pt x="22023" y="0"/>
                  </a:moveTo>
                  <a:lnTo>
                    <a:pt x="16177" y="17537"/>
                  </a:lnTo>
                  <a:lnTo>
                    <a:pt x="14455" y="27597"/>
                  </a:lnTo>
                  <a:lnTo>
                    <a:pt x="13307" y="39197"/>
                  </a:lnTo>
                  <a:lnTo>
                    <a:pt x="12542" y="51825"/>
                  </a:lnTo>
                  <a:lnTo>
                    <a:pt x="10808" y="65138"/>
                  </a:lnTo>
                  <a:lnTo>
                    <a:pt x="8429" y="78907"/>
                  </a:lnTo>
                  <a:lnTo>
                    <a:pt x="5619" y="92980"/>
                  </a:lnTo>
                  <a:lnTo>
                    <a:pt x="4969" y="106033"/>
                  </a:lnTo>
                  <a:lnTo>
                    <a:pt x="5760" y="118405"/>
                  </a:lnTo>
                  <a:lnTo>
                    <a:pt x="7510" y="130324"/>
                  </a:lnTo>
                  <a:lnTo>
                    <a:pt x="12348" y="137047"/>
                  </a:lnTo>
                  <a:lnTo>
                    <a:pt x="19243" y="140304"/>
                  </a:lnTo>
                  <a:lnTo>
                    <a:pt x="27511" y="141253"/>
                  </a:lnTo>
                  <a:lnTo>
                    <a:pt x="37917" y="140662"/>
                  </a:lnTo>
                  <a:lnTo>
                    <a:pt x="49748" y="139044"/>
                  </a:lnTo>
                  <a:lnTo>
                    <a:pt x="62529" y="136742"/>
                  </a:lnTo>
                  <a:lnTo>
                    <a:pt x="74721" y="137655"/>
                  </a:lnTo>
                  <a:lnTo>
                    <a:pt x="86519" y="140710"/>
                  </a:lnTo>
                  <a:lnTo>
                    <a:pt x="98055" y="145194"/>
                  </a:lnTo>
                  <a:lnTo>
                    <a:pt x="106969" y="151854"/>
                  </a:lnTo>
                  <a:lnTo>
                    <a:pt x="114135" y="159964"/>
                  </a:lnTo>
                  <a:lnTo>
                    <a:pt x="120136" y="169041"/>
                  </a:lnTo>
                  <a:lnTo>
                    <a:pt x="122913" y="179987"/>
                  </a:lnTo>
                  <a:lnTo>
                    <a:pt x="123541" y="192178"/>
                  </a:lnTo>
                  <a:lnTo>
                    <a:pt x="122737" y="205200"/>
                  </a:lnTo>
                  <a:lnTo>
                    <a:pt x="118530" y="217551"/>
                  </a:lnTo>
                  <a:lnTo>
                    <a:pt x="112054" y="229456"/>
                  </a:lnTo>
                  <a:lnTo>
                    <a:pt x="104067" y="241063"/>
                  </a:lnTo>
                  <a:lnTo>
                    <a:pt x="95072" y="250025"/>
                  </a:lnTo>
                  <a:lnTo>
                    <a:pt x="85404" y="257223"/>
                  </a:lnTo>
                  <a:lnTo>
                    <a:pt x="75288" y="263245"/>
                  </a:lnTo>
                  <a:lnTo>
                    <a:pt x="64874" y="268483"/>
                  </a:lnTo>
                  <a:lnTo>
                    <a:pt x="54261" y="273198"/>
                  </a:lnTo>
                  <a:lnTo>
                    <a:pt x="0" y="2752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5473700" y="1510114"/>
              <a:ext cx="187197" cy="20493"/>
            </a:xfrm>
            <a:custGeom>
              <a:avLst/>
              <a:gdLst/>
              <a:ahLst/>
              <a:cxnLst/>
              <a:rect l="0" t="0" r="0" b="0"/>
              <a:pathLst>
                <a:path w="187197" h="20493">
                  <a:moveTo>
                    <a:pt x="0" y="9481"/>
                  </a:moveTo>
                  <a:lnTo>
                    <a:pt x="23382" y="3635"/>
                  </a:lnTo>
                  <a:lnTo>
                    <a:pt x="37611" y="1913"/>
                  </a:lnTo>
                  <a:lnTo>
                    <a:pt x="54438" y="765"/>
                  </a:lnTo>
                  <a:lnTo>
                    <a:pt x="72997" y="0"/>
                  </a:lnTo>
                  <a:lnTo>
                    <a:pt x="90264" y="713"/>
                  </a:lnTo>
                  <a:lnTo>
                    <a:pt x="106669" y="2412"/>
                  </a:lnTo>
                  <a:lnTo>
                    <a:pt x="122500" y="4769"/>
                  </a:lnTo>
                  <a:lnTo>
                    <a:pt x="136724" y="7563"/>
                  </a:lnTo>
                  <a:lnTo>
                    <a:pt x="149878" y="10649"/>
                  </a:lnTo>
                  <a:lnTo>
                    <a:pt x="187196" y="2049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5804046" y="1651734"/>
              <a:ext cx="121128" cy="121128"/>
            </a:xfrm>
            <a:custGeom>
              <a:avLst/>
              <a:gdLst/>
              <a:ahLst/>
              <a:cxnLst/>
              <a:rect l="0" t="0" r="0" b="0"/>
              <a:pathLst>
                <a:path w="121128" h="121128">
                  <a:moveTo>
                    <a:pt x="0" y="0"/>
                  </a:moveTo>
                  <a:lnTo>
                    <a:pt x="23383" y="11691"/>
                  </a:lnTo>
                  <a:lnTo>
                    <a:pt x="32718" y="18805"/>
                  </a:lnTo>
                  <a:lnTo>
                    <a:pt x="41388" y="27219"/>
                  </a:lnTo>
                  <a:lnTo>
                    <a:pt x="49616" y="36498"/>
                  </a:lnTo>
                  <a:lnTo>
                    <a:pt x="65283" y="53334"/>
                  </a:lnTo>
                  <a:lnTo>
                    <a:pt x="87860" y="76570"/>
                  </a:lnTo>
                  <a:lnTo>
                    <a:pt x="121127" y="1211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5947197" y="1651734"/>
              <a:ext cx="55058" cy="319336"/>
            </a:xfrm>
            <a:custGeom>
              <a:avLst/>
              <a:gdLst/>
              <a:ahLst/>
              <a:cxnLst/>
              <a:rect l="0" t="0" r="0" b="0"/>
              <a:pathLst>
                <a:path w="55058" h="319336">
                  <a:moveTo>
                    <a:pt x="55057" y="0"/>
                  </a:moveTo>
                  <a:lnTo>
                    <a:pt x="49212" y="17536"/>
                  </a:lnTo>
                  <a:lnTo>
                    <a:pt x="46267" y="30043"/>
                  </a:lnTo>
                  <a:lnTo>
                    <a:pt x="43079" y="45723"/>
                  </a:lnTo>
                  <a:lnTo>
                    <a:pt x="39731" y="63516"/>
                  </a:lnTo>
                  <a:lnTo>
                    <a:pt x="36275" y="79049"/>
                  </a:lnTo>
                  <a:lnTo>
                    <a:pt x="32748" y="93075"/>
                  </a:lnTo>
                  <a:lnTo>
                    <a:pt x="29173" y="106096"/>
                  </a:lnTo>
                  <a:lnTo>
                    <a:pt x="26790" y="119671"/>
                  </a:lnTo>
                  <a:lnTo>
                    <a:pt x="25201" y="133615"/>
                  </a:lnTo>
                  <a:lnTo>
                    <a:pt x="24142" y="147805"/>
                  </a:lnTo>
                  <a:lnTo>
                    <a:pt x="22212" y="160935"/>
                  </a:lnTo>
                  <a:lnTo>
                    <a:pt x="19702" y="173360"/>
                  </a:lnTo>
                  <a:lnTo>
                    <a:pt x="16805" y="185313"/>
                  </a:lnTo>
                  <a:lnTo>
                    <a:pt x="10323" y="214908"/>
                  </a:lnTo>
                  <a:lnTo>
                    <a:pt x="6882" y="231364"/>
                  </a:lnTo>
                  <a:lnTo>
                    <a:pt x="4588" y="247229"/>
                  </a:lnTo>
                  <a:lnTo>
                    <a:pt x="3058" y="262700"/>
                  </a:lnTo>
                  <a:lnTo>
                    <a:pt x="0" y="3193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6167428" y="1607687"/>
              <a:ext cx="154163" cy="22024"/>
            </a:xfrm>
            <a:custGeom>
              <a:avLst/>
              <a:gdLst/>
              <a:ahLst/>
              <a:cxnLst/>
              <a:rect l="0" t="0" r="0" b="0"/>
              <a:pathLst>
                <a:path w="154163" h="22024">
                  <a:moveTo>
                    <a:pt x="0" y="22023"/>
                  </a:moveTo>
                  <a:lnTo>
                    <a:pt x="17537" y="16178"/>
                  </a:lnTo>
                  <a:lnTo>
                    <a:pt x="27597" y="13232"/>
                  </a:lnTo>
                  <a:lnTo>
                    <a:pt x="51826" y="6697"/>
                  </a:lnTo>
                  <a:lnTo>
                    <a:pt x="66362" y="4465"/>
                  </a:lnTo>
                  <a:lnTo>
                    <a:pt x="82170" y="2977"/>
                  </a:lnTo>
                  <a:lnTo>
                    <a:pt x="15416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6178439" y="1728815"/>
              <a:ext cx="121129" cy="1"/>
            </a:xfrm>
            <a:custGeom>
              <a:avLst/>
              <a:gdLst/>
              <a:ahLst/>
              <a:cxnLst/>
              <a:rect l="0" t="0" r="0" b="0"/>
              <a:pathLst>
                <a:path w="121129" h="1">
                  <a:moveTo>
                    <a:pt x="0" y="0"/>
                  </a:moveTo>
                  <a:lnTo>
                    <a:pt x="12112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6596879" y="1442514"/>
              <a:ext cx="1" cy="297313"/>
            </a:xfrm>
            <a:custGeom>
              <a:avLst/>
              <a:gdLst/>
              <a:ahLst/>
              <a:cxnLst/>
              <a:rect l="0" t="0" r="0" b="0"/>
              <a:pathLst>
                <a:path w="1" h="297313">
                  <a:moveTo>
                    <a:pt x="0" y="0"/>
                  </a:moveTo>
                  <a:lnTo>
                    <a:pt x="0" y="2973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6736715" y="1421582"/>
              <a:ext cx="152811" cy="384314"/>
            </a:xfrm>
            <a:custGeom>
              <a:avLst/>
              <a:gdLst/>
              <a:ahLst/>
              <a:cxnLst/>
              <a:rect l="0" t="0" r="0" b="0"/>
              <a:pathLst>
                <a:path w="152811" h="384314">
                  <a:moveTo>
                    <a:pt x="80395" y="75990"/>
                  </a:moveTo>
                  <a:lnTo>
                    <a:pt x="86240" y="58453"/>
                  </a:lnTo>
                  <a:lnTo>
                    <a:pt x="87963" y="48393"/>
                  </a:lnTo>
                  <a:lnTo>
                    <a:pt x="89110" y="36792"/>
                  </a:lnTo>
                  <a:lnTo>
                    <a:pt x="89876" y="24165"/>
                  </a:lnTo>
                  <a:lnTo>
                    <a:pt x="86716" y="14522"/>
                  </a:lnTo>
                  <a:lnTo>
                    <a:pt x="80938" y="6871"/>
                  </a:lnTo>
                  <a:lnTo>
                    <a:pt x="73416" y="546"/>
                  </a:lnTo>
                  <a:lnTo>
                    <a:pt x="64731" y="0"/>
                  </a:lnTo>
                  <a:lnTo>
                    <a:pt x="55270" y="3307"/>
                  </a:lnTo>
                  <a:lnTo>
                    <a:pt x="45293" y="9182"/>
                  </a:lnTo>
                  <a:lnTo>
                    <a:pt x="36194" y="16769"/>
                  </a:lnTo>
                  <a:lnTo>
                    <a:pt x="27681" y="25498"/>
                  </a:lnTo>
                  <a:lnTo>
                    <a:pt x="19559" y="34987"/>
                  </a:lnTo>
                  <a:lnTo>
                    <a:pt x="12921" y="44984"/>
                  </a:lnTo>
                  <a:lnTo>
                    <a:pt x="7271" y="55320"/>
                  </a:lnTo>
                  <a:lnTo>
                    <a:pt x="2282" y="65880"/>
                  </a:lnTo>
                  <a:lnTo>
                    <a:pt x="179" y="76591"/>
                  </a:lnTo>
                  <a:lnTo>
                    <a:pt x="0" y="87402"/>
                  </a:lnTo>
                  <a:lnTo>
                    <a:pt x="1105" y="98280"/>
                  </a:lnTo>
                  <a:lnTo>
                    <a:pt x="5512" y="106756"/>
                  </a:lnTo>
                  <a:lnTo>
                    <a:pt x="12120" y="113629"/>
                  </a:lnTo>
                  <a:lnTo>
                    <a:pt x="20196" y="119435"/>
                  </a:lnTo>
                  <a:lnTo>
                    <a:pt x="30475" y="122083"/>
                  </a:lnTo>
                  <a:lnTo>
                    <a:pt x="42220" y="122624"/>
                  </a:lnTo>
                  <a:lnTo>
                    <a:pt x="54945" y="121761"/>
                  </a:lnTo>
                  <a:lnTo>
                    <a:pt x="65875" y="118739"/>
                  </a:lnTo>
                  <a:lnTo>
                    <a:pt x="75610" y="114277"/>
                  </a:lnTo>
                  <a:lnTo>
                    <a:pt x="84546" y="108856"/>
                  </a:lnTo>
                  <a:lnTo>
                    <a:pt x="92951" y="102795"/>
                  </a:lnTo>
                  <a:lnTo>
                    <a:pt x="101000" y="96307"/>
                  </a:lnTo>
                  <a:lnTo>
                    <a:pt x="108814" y="89534"/>
                  </a:lnTo>
                  <a:lnTo>
                    <a:pt x="116470" y="82573"/>
                  </a:lnTo>
                  <a:lnTo>
                    <a:pt x="131502" y="68312"/>
                  </a:lnTo>
                  <a:lnTo>
                    <a:pt x="137713" y="59860"/>
                  </a:lnTo>
                  <a:lnTo>
                    <a:pt x="143077" y="50554"/>
                  </a:lnTo>
                  <a:lnTo>
                    <a:pt x="147877" y="40680"/>
                  </a:lnTo>
                  <a:lnTo>
                    <a:pt x="149853" y="37768"/>
                  </a:lnTo>
                  <a:lnTo>
                    <a:pt x="149947" y="39497"/>
                  </a:lnTo>
                  <a:lnTo>
                    <a:pt x="148786" y="44320"/>
                  </a:lnTo>
                  <a:lnTo>
                    <a:pt x="148012" y="52430"/>
                  </a:lnTo>
                  <a:lnTo>
                    <a:pt x="147496" y="62730"/>
                  </a:lnTo>
                  <a:lnTo>
                    <a:pt x="146922" y="88449"/>
                  </a:lnTo>
                  <a:lnTo>
                    <a:pt x="146470" y="265237"/>
                  </a:lnTo>
                  <a:lnTo>
                    <a:pt x="147691" y="281683"/>
                  </a:lnTo>
                  <a:lnTo>
                    <a:pt x="149729" y="298764"/>
                  </a:lnTo>
                  <a:lnTo>
                    <a:pt x="152311" y="316269"/>
                  </a:lnTo>
                  <a:lnTo>
                    <a:pt x="152810" y="331609"/>
                  </a:lnTo>
                  <a:lnTo>
                    <a:pt x="151918" y="345507"/>
                  </a:lnTo>
                  <a:lnTo>
                    <a:pt x="146464" y="3843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361532" y="2048150"/>
            <a:ext cx="737775" cy="352371"/>
            <a:chOff x="4361532" y="2048150"/>
            <a:chExt cx="737775" cy="352371"/>
          </a:xfrm>
        </p:grpSpPr>
        <p:sp>
          <p:nvSpPr>
            <p:cNvPr id="29" name="Freeform 28"/>
            <p:cNvSpPr/>
            <p:nvPr/>
          </p:nvSpPr>
          <p:spPr>
            <a:xfrm>
              <a:off x="4361532" y="2114219"/>
              <a:ext cx="110116" cy="1"/>
            </a:xfrm>
            <a:custGeom>
              <a:avLst/>
              <a:gdLst/>
              <a:ahLst/>
              <a:cxnLst/>
              <a:rect l="0" t="0" r="0" b="0"/>
              <a:pathLst>
                <a:path w="110116" h="1">
                  <a:moveTo>
                    <a:pt x="0" y="0"/>
                  </a:moveTo>
                  <a:lnTo>
                    <a:pt x="11011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4691879" y="2048150"/>
              <a:ext cx="162143" cy="352371"/>
            </a:xfrm>
            <a:custGeom>
              <a:avLst/>
              <a:gdLst/>
              <a:ahLst/>
              <a:cxnLst/>
              <a:rect l="0" t="0" r="0" b="0"/>
              <a:pathLst>
                <a:path w="162143" h="352371">
                  <a:moveTo>
                    <a:pt x="0" y="0"/>
                  </a:moveTo>
                  <a:lnTo>
                    <a:pt x="0" y="29228"/>
                  </a:lnTo>
                  <a:lnTo>
                    <a:pt x="1223" y="45179"/>
                  </a:lnTo>
                  <a:lnTo>
                    <a:pt x="3262" y="63154"/>
                  </a:lnTo>
                  <a:lnTo>
                    <a:pt x="5845" y="82478"/>
                  </a:lnTo>
                  <a:lnTo>
                    <a:pt x="6344" y="99032"/>
                  </a:lnTo>
                  <a:lnTo>
                    <a:pt x="5453" y="113738"/>
                  </a:lnTo>
                  <a:lnTo>
                    <a:pt x="3635" y="127212"/>
                  </a:lnTo>
                  <a:lnTo>
                    <a:pt x="2423" y="144760"/>
                  </a:lnTo>
                  <a:lnTo>
                    <a:pt x="1615" y="165023"/>
                  </a:lnTo>
                  <a:lnTo>
                    <a:pt x="1077" y="187096"/>
                  </a:lnTo>
                  <a:lnTo>
                    <a:pt x="1941" y="205482"/>
                  </a:lnTo>
                  <a:lnTo>
                    <a:pt x="3741" y="221410"/>
                  </a:lnTo>
                  <a:lnTo>
                    <a:pt x="6164" y="235699"/>
                  </a:lnTo>
                  <a:lnTo>
                    <a:pt x="7780" y="250119"/>
                  </a:lnTo>
                  <a:lnTo>
                    <a:pt x="8857" y="264627"/>
                  </a:lnTo>
                  <a:lnTo>
                    <a:pt x="9575" y="279192"/>
                  </a:lnTo>
                  <a:lnTo>
                    <a:pt x="12501" y="292573"/>
                  </a:lnTo>
                  <a:lnTo>
                    <a:pt x="16898" y="305164"/>
                  </a:lnTo>
                  <a:lnTo>
                    <a:pt x="22277" y="317229"/>
                  </a:lnTo>
                  <a:lnTo>
                    <a:pt x="28310" y="327719"/>
                  </a:lnTo>
                  <a:lnTo>
                    <a:pt x="34779" y="337160"/>
                  </a:lnTo>
                  <a:lnTo>
                    <a:pt x="41539" y="345900"/>
                  </a:lnTo>
                  <a:lnTo>
                    <a:pt x="50939" y="350504"/>
                  </a:lnTo>
                  <a:lnTo>
                    <a:pt x="62100" y="352349"/>
                  </a:lnTo>
                  <a:lnTo>
                    <a:pt x="74435" y="352356"/>
                  </a:lnTo>
                  <a:lnTo>
                    <a:pt x="86328" y="349914"/>
                  </a:lnTo>
                  <a:lnTo>
                    <a:pt x="97928" y="345838"/>
                  </a:lnTo>
                  <a:lnTo>
                    <a:pt x="109331" y="340674"/>
                  </a:lnTo>
                  <a:lnTo>
                    <a:pt x="119381" y="332338"/>
                  </a:lnTo>
                  <a:lnTo>
                    <a:pt x="128527" y="321886"/>
                  </a:lnTo>
                  <a:lnTo>
                    <a:pt x="137072" y="310024"/>
                  </a:lnTo>
                  <a:lnTo>
                    <a:pt x="143992" y="298446"/>
                  </a:lnTo>
                  <a:lnTo>
                    <a:pt x="149829" y="287056"/>
                  </a:lnTo>
                  <a:lnTo>
                    <a:pt x="154944" y="275793"/>
                  </a:lnTo>
                  <a:lnTo>
                    <a:pt x="158354" y="263390"/>
                  </a:lnTo>
                  <a:lnTo>
                    <a:pt x="160627" y="250227"/>
                  </a:lnTo>
                  <a:lnTo>
                    <a:pt x="162142" y="236558"/>
                  </a:lnTo>
                  <a:lnTo>
                    <a:pt x="160706" y="224998"/>
                  </a:lnTo>
                  <a:lnTo>
                    <a:pt x="157301" y="214845"/>
                  </a:lnTo>
                  <a:lnTo>
                    <a:pt x="152584" y="205628"/>
                  </a:lnTo>
                  <a:lnTo>
                    <a:pt x="145769" y="200708"/>
                  </a:lnTo>
                  <a:lnTo>
                    <a:pt x="137555" y="198651"/>
                  </a:lnTo>
                  <a:lnTo>
                    <a:pt x="128408" y="198503"/>
                  </a:lnTo>
                  <a:lnTo>
                    <a:pt x="119864" y="202076"/>
                  </a:lnTo>
                  <a:lnTo>
                    <a:pt x="111720" y="208127"/>
                  </a:lnTo>
                  <a:lnTo>
                    <a:pt x="103844" y="215832"/>
                  </a:lnTo>
                  <a:lnTo>
                    <a:pt x="97370" y="225863"/>
                  </a:lnTo>
                  <a:lnTo>
                    <a:pt x="91830" y="237444"/>
                  </a:lnTo>
                  <a:lnTo>
                    <a:pt x="86914" y="250059"/>
                  </a:lnTo>
                  <a:lnTo>
                    <a:pt x="78188" y="273864"/>
                  </a:lnTo>
                  <a:lnTo>
                    <a:pt x="74149" y="285350"/>
                  </a:lnTo>
                  <a:lnTo>
                    <a:pt x="71455" y="297902"/>
                  </a:lnTo>
                  <a:lnTo>
                    <a:pt x="69660" y="311164"/>
                  </a:lnTo>
                  <a:lnTo>
                    <a:pt x="66069" y="3523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4945145" y="2169277"/>
              <a:ext cx="121128" cy="198209"/>
            </a:xfrm>
            <a:custGeom>
              <a:avLst/>
              <a:gdLst/>
              <a:ahLst/>
              <a:cxnLst/>
              <a:rect l="0" t="0" r="0" b="0"/>
              <a:pathLst>
                <a:path w="121128" h="198209">
                  <a:moveTo>
                    <a:pt x="0" y="0"/>
                  </a:moveTo>
                  <a:lnTo>
                    <a:pt x="11691" y="17537"/>
                  </a:lnTo>
                  <a:lnTo>
                    <a:pt x="18806" y="26373"/>
                  </a:lnTo>
                  <a:lnTo>
                    <a:pt x="27219" y="35935"/>
                  </a:lnTo>
                  <a:lnTo>
                    <a:pt x="36498" y="45980"/>
                  </a:lnTo>
                  <a:lnTo>
                    <a:pt x="45132" y="57570"/>
                  </a:lnTo>
                  <a:lnTo>
                    <a:pt x="53335" y="70191"/>
                  </a:lnTo>
                  <a:lnTo>
                    <a:pt x="61250" y="83499"/>
                  </a:lnTo>
                  <a:lnTo>
                    <a:pt x="76570" y="108074"/>
                  </a:lnTo>
                  <a:lnTo>
                    <a:pt x="84081" y="119766"/>
                  </a:lnTo>
                  <a:lnTo>
                    <a:pt x="90312" y="131231"/>
                  </a:lnTo>
                  <a:lnTo>
                    <a:pt x="95689" y="142546"/>
                  </a:lnTo>
                  <a:lnTo>
                    <a:pt x="121127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4956156" y="2147254"/>
              <a:ext cx="143151" cy="242255"/>
            </a:xfrm>
            <a:custGeom>
              <a:avLst/>
              <a:gdLst/>
              <a:ahLst/>
              <a:cxnLst/>
              <a:rect l="0" t="0" r="0" b="0"/>
              <a:pathLst>
                <a:path w="143151" h="242255">
                  <a:moveTo>
                    <a:pt x="143150" y="0"/>
                  </a:moveTo>
                  <a:lnTo>
                    <a:pt x="125614" y="17537"/>
                  </a:lnTo>
                  <a:lnTo>
                    <a:pt x="118001" y="26373"/>
                  </a:lnTo>
                  <a:lnTo>
                    <a:pt x="110478" y="35935"/>
                  </a:lnTo>
                  <a:lnTo>
                    <a:pt x="103016" y="45980"/>
                  </a:lnTo>
                  <a:lnTo>
                    <a:pt x="95595" y="57570"/>
                  </a:lnTo>
                  <a:lnTo>
                    <a:pt x="88200" y="70191"/>
                  </a:lnTo>
                  <a:lnTo>
                    <a:pt x="80823" y="83499"/>
                  </a:lnTo>
                  <a:lnTo>
                    <a:pt x="66101" y="111337"/>
                  </a:lnTo>
                  <a:lnTo>
                    <a:pt x="36712" y="169085"/>
                  </a:lnTo>
                  <a:lnTo>
                    <a:pt x="30592" y="182463"/>
                  </a:lnTo>
                  <a:lnTo>
                    <a:pt x="25289" y="195053"/>
                  </a:lnTo>
                  <a:lnTo>
                    <a:pt x="0" y="2422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6343613" y="2037138"/>
            <a:ext cx="899998" cy="253267"/>
            <a:chOff x="6343613" y="2037138"/>
            <a:chExt cx="899998" cy="253267"/>
          </a:xfrm>
        </p:grpSpPr>
        <p:sp>
          <p:nvSpPr>
            <p:cNvPr id="34" name="Freeform 33"/>
            <p:cNvSpPr/>
            <p:nvPr/>
          </p:nvSpPr>
          <p:spPr>
            <a:xfrm>
              <a:off x="6343613" y="2136242"/>
              <a:ext cx="99105" cy="11013"/>
            </a:xfrm>
            <a:custGeom>
              <a:avLst/>
              <a:gdLst/>
              <a:ahLst/>
              <a:cxnLst/>
              <a:rect l="0" t="0" r="0" b="0"/>
              <a:pathLst>
                <a:path w="99105" h="11013">
                  <a:moveTo>
                    <a:pt x="0" y="0"/>
                  </a:moveTo>
                  <a:lnTo>
                    <a:pt x="23382" y="0"/>
                  </a:lnTo>
                  <a:lnTo>
                    <a:pt x="35165" y="1224"/>
                  </a:lnTo>
                  <a:lnTo>
                    <a:pt x="99104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6354625" y="2213323"/>
              <a:ext cx="99105" cy="1"/>
            </a:xfrm>
            <a:custGeom>
              <a:avLst/>
              <a:gdLst/>
              <a:ahLst/>
              <a:cxnLst/>
              <a:rect l="0" t="0" r="0" b="0"/>
              <a:pathLst>
                <a:path w="99105" h="1">
                  <a:moveTo>
                    <a:pt x="0" y="0"/>
                  </a:moveTo>
                  <a:lnTo>
                    <a:pt x="9910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6706995" y="2115750"/>
              <a:ext cx="143151" cy="9482"/>
            </a:xfrm>
            <a:custGeom>
              <a:avLst/>
              <a:gdLst/>
              <a:ahLst/>
              <a:cxnLst/>
              <a:rect l="0" t="0" r="0" b="0"/>
              <a:pathLst>
                <a:path w="143151" h="9482">
                  <a:moveTo>
                    <a:pt x="0" y="9481"/>
                  </a:moveTo>
                  <a:lnTo>
                    <a:pt x="23382" y="3635"/>
                  </a:lnTo>
                  <a:lnTo>
                    <a:pt x="35164" y="1913"/>
                  </a:lnTo>
                  <a:lnTo>
                    <a:pt x="47913" y="765"/>
                  </a:lnTo>
                  <a:lnTo>
                    <a:pt x="61306" y="0"/>
                  </a:lnTo>
                  <a:lnTo>
                    <a:pt x="75129" y="713"/>
                  </a:lnTo>
                  <a:lnTo>
                    <a:pt x="143150" y="94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6993295" y="2048150"/>
              <a:ext cx="11013" cy="242255"/>
            </a:xfrm>
            <a:custGeom>
              <a:avLst/>
              <a:gdLst/>
              <a:ahLst/>
              <a:cxnLst/>
              <a:rect l="0" t="0" r="0" b="0"/>
              <a:pathLst>
                <a:path w="11013" h="242255">
                  <a:moveTo>
                    <a:pt x="11012" y="0"/>
                  </a:moveTo>
                  <a:lnTo>
                    <a:pt x="11012" y="29228"/>
                  </a:lnTo>
                  <a:lnTo>
                    <a:pt x="9789" y="41508"/>
                  </a:lnTo>
                  <a:lnTo>
                    <a:pt x="7750" y="53366"/>
                  </a:lnTo>
                  <a:lnTo>
                    <a:pt x="5166" y="64941"/>
                  </a:lnTo>
                  <a:lnTo>
                    <a:pt x="3444" y="79999"/>
                  </a:lnTo>
                  <a:lnTo>
                    <a:pt x="2296" y="97379"/>
                  </a:lnTo>
                  <a:lnTo>
                    <a:pt x="1021" y="133819"/>
                  </a:lnTo>
                  <a:lnTo>
                    <a:pt x="202" y="197090"/>
                  </a:lnTo>
                  <a:lnTo>
                    <a:pt x="0" y="2422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7094894" y="2037138"/>
              <a:ext cx="148717" cy="239863"/>
            </a:xfrm>
            <a:custGeom>
              <a:avLst/>
              <a:gdLst/>
              <a:ahLst/>
              <a:cxnLst/>
              <a:rect l="0" t="0" r="0" b="0"/>
              <a:pathLst>
                <a:path w="148717" h="239863">
                  <a:moveTo>
                    <a:pt x="140655" y="0"/>
                  </a:moveTo>
                  <a:lnTo>
                    <a:pt x="128964" y="11692"/>
                  </a:lnTo>
                  <a:lnTo>
                    <a:pt x="121849" y="16359"/>
                  </a:lnTo>
                  <a:lnTo>
                    <a:pt x="113436" y="20694"/>
                  </a:lnTo>
                  <a:lnTo>
                    <a:pt x="104157" y="24808"/>
                  </a:lnTo>
                  <a:lnTo>
                    <a:pt x="93076" y="27550"/>
                  </a:lnTo>
                  <a:lnTo>
                    <a:pt x="80795" y="29378"/>
                  </a:lnTo>
                  <a:lnTo>
                    <a:pt x="67714" y="30597"/>
                  </a:lnTo>
                  <a:lnTo>
                    <a:pt x="54099" y="30186"/>
                  </a:lnTo>
                  <a:lnTo>
                    <a:pt x="40128" y="28689"/>
                  </a:lnTo>
                  <a:lnTo>
                    <a:pt x="25920" y="26467"/>
                  </a:lnTo>
                  <a:lnTo>
                    <a:pt x="16449" y="29880"/>
                  </a:lnTo>
                  <a:lnTo>
                    <a:pt x="10134" y="37049"/>
                  </a:lnTo>
                  <a:lnTo>
                    <a:pt x="5924" y="46722"/>
                  </a:lnTo>
                  <a:lnTo>
                    <a:pt x="3118" y="58066"/>
                  </a:lnTo>
                  <a:lnTo>
                    <a:pt x="1247" y="70522"/>
                  </a:lnTo>
                  <a:lnTo>
                    <a:pt x="0" y="83720"/>
                  </a:lnTo>
                  <a:lnTo>
                    <a:pt x="4062" y="91295"/>
                  </a:lnTo>
                  <a:lnTo>
                    <a:pt x="11664" y="95122"/>
                  </a:lnTo>
                  <a:lnTo>
                    <a:pt x="21627" y="96449"/>
                  </a:lnTo>
                  <a:lnTo>
                    <a:pt x="34386" y="97334"/>
                  </a:lnTo>
                  <a:lnTo>
                    <a:pt x="49009" y="97924"/>
                  </a:lnTo>
                  <a:lnTo>
                    <a:pt x="64876" y="98318"/>
                  </a:lnTo>
                  <a:lnTo>
                    <a:pt x="77901" y="101027"/>
                  </a:lnTo>
                  <a:lnTo>
                    <a:pt x="89031" y="105280"/>
                  </a:lnTo>
                  <a:lnTo>
                    <a:pt x="98898" y="110563"/>
                  </a:lnTo>
                  <a:lnTo>
                    <a:pt x="107923" y="116531"/>
                  </a:lnTo>
                  <a:lnTo>
                    <a:pt x="116387" y="122957"/>
                  </a:lnTo>
                  <a:lnTo>
                    <a:pt x="124476" y="129688"/>
                  </a:lnTo>
                  <a:lnTo>
                    <a:pt x="131093" y="137846"/>
                  </a:lnTo>
                  <a:lnTo>
                    <a:pt x="136728" y="146955"/>
                  </a:lnTo>
                  <a:lnTo>
                    <a:pt x="141707" y="156699"/>
                  </a:lnTo>
                  <a:lnTo>
                    <a:pt x="145027" y="168088"/>
                  </a:lnTo>
                  <a:lnTo>
                    <a:pt x="147240" y="180575"/>
                  </a:lnTo>
                  <a:lnTo>
                    <a:pt x="148716" y="193794"/>
                  </a:lnTo>
                  <a:lnTo>
                    <a:pt x="147253" y="205054"/>
                  </a:lnTo>
                  <a:lnTo>
                    <a:pt x="143830" y="215007"/>
                  </a:lnTo>
                  <a:lnTo>
                    <a:pt x="139101" y="224089"/>
                  </a:lnTo>
                  <a:lnTo>
                    <a:pt x="131054" y="230144"/>
                  </a:lnTo>
                  <a:lnTo>
                    <a:pt x="120796" y="234181"/>
                  </a:lnTo>
                  <a:lnTo>
                    <a:pt x="109063" y="236872"/>
                  </a:lnTo>
                  <a:lnTo>
                    <a:pt x="96347" y="238666"/>
                  </a:lnTo>
                  <a:lnTo>
                    <a:pt x="82976" y="239862"/>
                  </a:lnTo>
                  <a:lnTo>
                    <a:pt x="30540" y="2312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5297515" y="2063753"/>
            <a:ext cx="648001" cy="548195"/>
            <a:chOff x="5297515" y="2063753"/>
            <a:chExt cx="648001" cy="548195"/>
          </a:xfrm>
        </p:grpSpPr>
        <p:sp>
          <p:nvSpPr>
            <p:cNvPr id="40" name="Freeform 39"/>
            <p:cNvSpPr/>
            <p:nvPr/>
          </p:nvSpPr>
          <p:spPr>
            <a:xfrm>
              <a:off x="5297515" y="2185976"/>
              <a:ext cx="165174" cy="16337"/>
            </a:xfrm>
            <a:custGeom>
              <a:avLst/>
              <a:gdLst/>
              <a:ahLst/>
              <a:cxnLst/>
              <a:rect l="0" t="0" r="0" b="0"/>
              <a:pathLst>
                <a:path w="165174" h="16337">
                  <a:moveTo>
                    <a:pt x="0" y="16336"/>
                  </a:moveTo>
                  <a:lnTo>
                    <a:pt x="17536" y="10490"/>
                  </a:lnTo>
                  <a:lnTo>
                    <a:pt x="30043" y="7544"/>
                  </a:lnTo>
                  <a:lnTo>
                    <a:pt x="45723" y="4357"/>
                  </a:lnTo>
                  <a:lnTo>
                    <a:pt x="63516" y="1009"/>
                  </a:lnTo>
                  <a:lnTo>
                    <a:pt x="79049" y="0"/>
                  </a:lnTo>
                  <a:lnTo>
                    <a:pt x="93075" y="551"/>
                  </a:lnTo>
                  <a:lnTo>
                    <a:pt x="165173" y="53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5569310" y="2063753"/>
              <a:ext cx="132730" cy="314745"/>
            </a:xfrm>
            <a:custGeom>
              <a:avLst/>
              <a:gdLst/>
              <a:ahLst/>
              <a:cxnLst/>
              <a:rect l="0" t="0" r="0" b="0"/>
              <a:pathLst>
                <a:path w="132730" h="314745">
                  <a:moveTo>
                    <a:pt x="124621" y="28443"/>
                  </a:moveTo>
                  <a:lnTo>
                    <a:pt x="118775" y="10906"/>
                  </a:lnTo>
                  <a:lnTo>
                    <a:pt x="112159" y="5740"/>
                  </a:lnTo>
                  <a:lnTo>
                    <a:pt x="102855" y="2296"/>
                  </a:lnTo>
                  <a:lnTo>
                    <a:pt x="91758" y="0"/>
                  </a:lnTo>
                  <a:lnTo>
                    <a:pt x="81912" y="917"/>
                  </a:lnTo>
                  <a:lnTo>
                    <a:pt x="72902" y="3975"/>
                  </a:lnTo>
                  <a:lnTo>
                    <a:pt x="64448" y="8460"/>
                  </a:lnTo>
                  <a:lnTo>
                    <a:pt x="56365" y="13898"/>
                  </a:lnTo>
                  <a:lnTo>
                    <a:pt x="48529" y="19970"/>
                  </a:lnTo>
                  <a:lnTo>
                    <a:pt x="40858" y="26465"/>
                  </a:lnTo>
                  <a:lnTo>
                    <a:pt x="33298" y="35689"/>
                  </a:lnTo>
                  <a:lnTo>
                    <a:pt x="25810" y="46732"/>
                  </a:lnTo>
                  <a:lnTo>
                    <a:pt x="18371" y="58988"/>
                  </a:lnTo>
                  <a:lnTo>
                    <a:pt x="12188" y="70830"/>
                  </a:lnTo>
                  <a:lnTo>
                    <a:pt x="6843" y="82394"/>
                  </a:lnTo>
                  <a:lnTo>
                    <a:pt x="2056" y="93775"/>
                  </a:lnTo>
                  <a:lnTo>
                    <a:pt x="88" y="105032"/>
                  </a:lnTo>
                  <a:lnTo>
                    <a:pt x="0" y="116208"/>
                  </a:lnTo>
                  <a:lnTo>
                    <a:pt x="1165" y="127328"/>
                  </a:lnTo>
                  <a:lnTo>
                    <a:pt x="5611" y="135966"/>
                  </a:lnTo>
                  <a:lnTo>
                    <a:pt x="12246" y="142948"/>
                  </a:lnTo>
                  <a:lnTo>
                    <a:pt x="20341" y="148826"/>
                  </a:lnTo>
                  <a:lnTo>
                    <a:pt x="30630" y="150297"/>
                  </a:lnTo>
                  <a:lnTo>
                    <a:pt x="42385" y="148832"/>
                  </a:lnTo>
                  <a:lnTo>
                    <a:pt x="55114" y="145407"/>
                  </a:lnTo>
                  <a:lnTo>
                    <a:pt x="66048" y="139454"/>
                  </a:lnTo>
                  <a:lnTo>
                    <a:pt x="75784" y="131814"/>
                  </a:lnTo>
                  <a:lnTo>
                    <a:pt x="84722" y="123051"/>
                  </a:lnTo>
                  <a:lnTo>
                    <a:pt x="93128" y="112315"/>
                  </a:lnTo>
                  <a:lnTo>
                    <a:pt x="101179" y="100263"/>
                  </a:lnTo>
                  <a:lnTo>
                    <a:pt x="108993" y="87335"/>
                  </a:lnTo>
                  <a:lnTo>
                    <a:pt x="115425" y="75045"/>
                  </a:lnTo>
                  <a:lnTo>
                    <a:pt x="120938" y="63182"/>
                  </a:lnTo>
                  <a:lnTo>
                    <a:pt x="125836" y="51602"/>
                  </a:lnTo>
                  <a:lnTo>
                    <a:pt x="129101" y="50000"/>
                  </a:lnTo>
                  <a:lnTo>
                    <a:pt x="131278" y="55050"/>
                  </a:lnTo>
                  <a:lnTo>
                    <a:pt x="132729" y="64533"/>
                  </a:lnTo>
                  <a:lnTo>
                    <a:pt x="132474" y="75750"/>
                  </a:lnTo>
                  <a:lnTo>
                    <a:pt x="131080" y="88122"/>
                  </a:lnTo>
                  <a:lnTo>
                    <a:pt x="128927" y="101263"/>
                  </a:lnTo>
                  <a:lnTo>
                    <a:pt x="127491" y="116142"/>
                  </a:lnTo>
                  <a:lnTo>
                    <a:pt x="126535" y="132179"/>
                  </a:lnTo>
                  <a:lnTo>
                    <a:pt x="125897" y="148988"/>
                  </a:lnTo>
                  <a:lnTo>
                    <a:pt x="124248" y="165087"/>
                  </a:lnTo>
                  <a:lnTo>
                    <a:pt x="121925" y="180715"/>
                  </a:lnTo>
                  <a:lnTo>
                    <a:pt x="119153" y="196027"/>
                  </a:lnTo>
                  <a:lnTo>
                    <a:pt x="117305" y="211129"/>
                  </a:lnTo>
                  <a:lnTo>
                    <a:pt x="116073" y="226091"/>
                  </a:lnTo>
                  <a:lnTo>
                    <a:pt x="115252" y="240960"/>
                  </a:lnTo>
                  <a:lnTo>
                    <a:pt x="114339" y="270531"/>
                  </a:lnTo>
                  <a:lnTo>
                    <a:pt x="113609" y="3147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5815058" y="2169277"/>
              <a:ext cx="130458" cy="442671"/>
            </a:xfrm>
            <a:custGeom>
              <a:avLst/>
              <a:gdLst/>
              <a:ahLst/>
              <a:cxnLst/>
              <a:rect l="0" t="0" r="0" b="0"/>
              <a:pathLst>
                <a:path w="130458" h="442671">
                  <a:moveTo>
                    <a:pt x="11011" y="0"/>
                  </a:moveTo>
                  <a:lnTo>
                    <a:pt x="11011" y="61306"/>
                  </a:lnTo>
                  <a:lnTo>
                    <a:pt x="12235" y="75129"/>
                  </a:lnTo>
                  <a:lnTo>
                    <a:pt x="14274" y="89238"/>
                  </a:lnTo>
                  <a:lnTo>
                    <a:pt x="16857" y="103538"/>
                  </a:lnTo>
                  <a:lnTo>
                    <a:pt x="21026" y="115519"/>
                  </a:lnTo>
                  <a:lnTo>
                    <a:pt x="26252" y="125953"/>
                  </a:lnTo>
                  <a:lnTo>
                    <a:pt x="32184" y="135356"/>
                  </a:lnTo>
                  <a:lnTo>
                    <a:pt x="37361" y="137954"/>
                  </a:lnTo>
                  <a:lnTo>
                    <a:pt x="42037" y="136016"/>
                  </a:lnTo>
                  <a:lnTo>
                    <a:pt x="46378" y="131053"/>
                  </a:lnTo>
                  <a:lnTo>
                    <a:pt x="51718" y="122850"/>
                  </a:lnTo>
                  <a:lnTo>
                    <a:pt x="57726" y="112488"/>
                  </a:lnTo>
                  <a:lnTo>
                    <a:pt x="64178" y="100686"/>
                  </a:lnTo>
                  <a:lnTo>
                    <a:pt x="69702" y="87923"/>
                  </a:lnTo>
                  <a:lnTo>
                    <a:pt x="74609" y="74521"/>
                  </a:lnTo>
                  <a:lnTo>
                    <a:pt x="91275" y="23693"/>
                  </a:lnTo>
                  <a:lnTo>
                    <a:pt x="95108" y="21913"/>
                  </a:lnTo>
                  <a:lnTo>
                    <a:pt x="98887" y="26843"/>
                  </a:lnTo>
                  <a:lnTo>
                    <a:pt x="102630" y="36248"/>
                  </a:lnTo>
                  <a:lnTo>
                    <a:pt x="105125" y="49859"/>
                  </a:lnTo>
                  <a:lnTo>
                    <a:pt x="106789" y="66274"/>
                  </a:lnTo>
                  <a:lnTo>
                    <a:pt x="107897" y="84558"/>
                  </a:lnTo>
                  <a:lnTo>
                    <a:pt x="109860" y="100419"/>
                  </a:lnTo>
                  <a:lnTo>
                    <a:pt x="112392" y="114663"/>
                  </a:lnTo>
                  <a:lnTo>
                    <a:pt x="115304" y="127829"/>
                  </a:lnTo>
                  <a:lnTo>
                    <a:pt x="117245" y="145171"/>
                  </a:lnTo>
                  <a:lnTo>
                    <a:pt x="118539" y="165297"/>
                  </a:lnTo>
                  <a:lnTo>
                    <a:pt x="119402" y="187279"/>
                  </a:lnTo>
                  <a:lnTo>
                    <a:pt x="121200" y="205604"/>
                  </a:lnTo>
                  <a:lnTo>
                    <a:pt x="123623" y="221491"/>
                  </a:lnTo>
                  <a:lnTo>
                    <a:pt x="126462" y="235753"/>
                  </a:lnTo>
                  <a:lnTo>
                    <a:pt x="128354" y="250155"/>
                  </a:lnTo>
                  <a:lnTo>
                    <a:pt x="129616" y="264651"/>
                  </a:lnTo>
                  <a:lnTo>
                    <a:pt x="130457" y="279209"/>
                  </a:lnTo>
                  <a:lnTo>
                    <a:pt x="129794" y="295031"/>
                  </a:lnTo>
                  <a:lnTo>
                    <a:pt x="128129" y="311697"/>
                  </a:lnTo>
                  <a:lnTo>
                    <a:pt x="125795" y="328925"/>
                  </a:lnTo>
                  <a:lnTo>
                    <a:pt x="123015" y="345305"/>
                  </a:lnTo>
                  <a:lnTo>
                    <a:pt x="119939" y="361118"/>
                  </a:lnTo>
                  <a:lnTo>
                    <a:pt x="116665" y="376555"/>
                  </a:lnTo>
                  <a:lnTo>
                    <a:pt x="112035" y="390516"/>
                  </a:lnTo>
                  <a:lnTo>
                    <a:pt x="106501" y="403495"/>
                  </a:lnTo>
                  <a:lnTo>
                    <a:pt x="100365" y="415817"/>
                  </a:lnTo>
                  <a:lnTo>
                    <a:pt x="92604" y="425256"/>
                  </a:lnTo>
                  <a:lnTo>
                    <a:pt x="83759" y="432772"/>
                  </a:lnTo>
                  <a:lnTo>
                    <a:pt x="74192" y="439006"/>
                  </a:lnTo>
                  <a:lnTo>
                    <a:pt x="64144" y="441938"/>
                  </a:lnTo>
                  <a:lnTo>
                    <a:pt x="53774" y="442670"/>
                  </a:lnTo>
                  <a:lnTo>
                    <a:pt x="43191" y="441934"/>
                  </a:lnTo>
                  <a:lnTo>
                    <a:pt x="33688" y="438996"/>
                  </a:lnTo>
                  <a:lnTo>
                    <a:pt x="24906" y="434591"/>
                  </a:lnTo>
                  <a:lnTo>
                    <a:pt x="0" y="4184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4" name="Freeform 43"/>
          <p:cNvSpPr/>
          <p:nvPr/>
        </p:nvSpPr>
        <p:spPr>
          <a:xfrm>
            <a:off x="4317486" y="2554682"/>
            <a:ext cx="3644828" cy="66070"/>
          </a:xfrm>
          <a:custGeom>
            <a:avLst/>
            <a:gdLst/>
            <a:ahLst/>
            <a:cxnLst/>
            <a:rect l="0" t="0" r="0" b="0"/>
            <a:pathLst>
              <a:path w="3644828" h="66070">
                <a:moveTo>
                  <a:pt x="0" y="66069"/>
                </a:moveTo>
                <a:lnTo>
                  <a:pt x="203584" y="66069"/>
                </a:lnTo>
                <a:lnTo>
                  <a:pt x="225039" y="64845"/>
                </a:lnTo>
                <a:lnTo>
                  <a:pt x="244236" y="62806"/>
                </a:lnTo>
                <a:lnTo>
                  <a:pt x="261928" y="60223"/>
                </a:lnTo>
                <a:lnTo>
                  <a:pt x="283511" y="58501"/>
                </a:lnTo>
                <a:lnTo>
                  <a:pt x="333593" y="56588"/>
                </a:lnTo>
                <a:lnTo>
                  <a:pt x="393435" y="55511"/>
                </a:lnTo>
                <a:lnTo>
                  <a:pt x="410335" y="54136"/>
                </a:lnTo>
                <a:lnTo>
                  <a:pt x="426495" y="51996"/>
                </a:lnTo>
                <a:lnTo>
                  <a:pt x="442162" y="49346"/>
                </a:lnTo>
                <a:lnTo>
                  <a:pt x="458725" y="47579"/>
                </a:lnTo>
                <a:lnTo>
                  <a:pt x="493441" y="45616"/>
                </a:lnTo>
                <a:lnTo>
                  <a:pt x="596259" y="44184"/>
                </a:lnTo>
                <a:lnTo>
                  <a:pt x="612843" y="42914"/>
                </a:lnTo>
                <a:lnTo>
                  <a:pt x="630017" y="40845"/>
                </a:lnTo>
                <a:lnTo>
                  <a:pt x="647583" y="38241"/>
                </a:lnTo>
                <a:lnTo>
                  <a:pt x="665412" y="36505"/>
                </a:lnTo>
                <a:lnTo>
                  <a:pt x="701535" y="34577"/>
                </a:lnTo>
                <a:lnTo>
                  <a:pt x="756265" y="33491"/>
                </a:lnTo>
                <a:lnTo>
                  <a:pt x="775795" y="32115"/>
                </a:lnTo>
                <a:lnTo>
                  <a:pt x="796156" y="29975"/>
                </a:lnTo>
                <a:lnTo>
                  <a:pt x="817071" y="27324"/>
                </a:lnTo>
                <a:lnTo>
                  <a:pt x="837132" y="25557"/>
                </a:lnTo>
                <a:lnTo>
                  <a:pt x="875735" y="23593"/>
                </a:lnTo>
                <a:lnTo>
                  <a:pt x="977533" y="22230"/>
                </a:lnTo>
                <a:lnTo>
                  <a:pt x="1016848" y="20891"/>
                </a:lnTo>
                <a:lnTo>
                  <a:pt x="1037609" y="18821"/>
                </a:lnTo>
                <a:lnTo>
                  <a:pt x="1058792" y="16218"/>
                </a:lnTo>
                <a:lnTo>
                  <a:pt x="1079031" y="14483"/>
                </a:lnTo>
                <a:lnTo>
                  <a:pt x="1117832" y="12554"/>
                </a:lnTo>
                <a:lnTo>
                  <a:pt x="1223029" y="11214"/>
                </a:lnTo>
                <a:lnTo>
                  <a:pt x="1367008" y="11023"/>
                </a:lnTo>
                <a:lnTo>
                  <a:pt x="1388506" y="12243"/>
                </a:lnTo>
                <a:lnTo>
                  <a:pt x="1410179" y="14279"/>
                </a:lnTo>
                <a:lnTo>
                  <a:pt x="1431969" y="16860"/>
                </a:lnTo>
                <a:lnTo>
                  <a:pt x="1453837" y="18581"/>
                </a:lnTo>
                <a:lnTo>
                  <a:pt x="1497710" y="20493"/>
                </a:lnTo>
                <a:lnTo>
                  <a:pt x="1610968" y="21821"/>
                </a:lnTo>
                <a:lnTo>
                  <a:pt x="1772409" y="22011"/>
                </a:lnTo>
                <a:lnTo>
                  <a:pt x="1795806" y="20791"/>
                </a:lnTo>
                <a:lnTo>
                  <a:pt x="1819969" y="18755"/>
                </a:lnTo>
                <a:lnTo>
                  <a:pt x="1844642" y="16174"/>
                </a:lnTo>
                <a:lnTo>
                  <a:pt x="1868432" y="14453"/>
                </a:lnTo>
                <a:lnTo>
                  <a:pt x="1914441" y="12541"/>
                </a:lnTo>
                <a:lnTo>
                  <a:pt x="2012585" y="11314"/>
                </a:lnTo>
                <a:lnTo>
                  <a:pt x="2207557" y="11023"/>
                </a:lnTo>
                <a:lnTo>
                  <a:pt x="2232726" y="9796"/>
                </a:lnTo>
                <a:lnTo>
                  <a:pt x="2258069" y="7754"/>
                </a:lnTo>
                <a:lnTo>
                  <a:pt x="2283530" y="5169"/>
                </a:lnTo>
                <a:lnTo>
                  <a:pt x="2331395" y="5560"/>
                </a:lnTo>
                <a:lnTo>
                  <a:pt x="2399614" y="6133"/>
                </a:lnTo>
                <a:lnTo>
                  <a:pt x="2421939" y="4089"/>
                </a:lnTo>
                <a:lnTo>
                  <a:pt x="2445388" y="2726"/>
                </a:lnTo>
                <a:lnTo>
                  <a:pt x="2518084" y="807"/>
                </a:lnTo>
                <a:lnTo>
                  <a:pt x="3106655" y="0"/>
                </a:lnTo>
                <a:lnTo>
                  <a:pt x="3126989" y="1223"/>
                </a:lnTo>
                <a:lnTo>
                  <a:pt x="3146663" y="3262"/>
                </a:lnTo>
                <a:lnTo>
                  <a:pt x="3165897" y="5845"/>
                </a:lnTo>
                <a:lnTo>
                  <a:pt x="3184837" y="7567"/>
                </a:lnTo>
                <a:lnTo>
                  <a:pt x="3222194" y="9481"/>
                </a:lnTo>
                <a:lnTo>
                  <a:pt x="3323305" y="10877"/>
                </a:lnTo>
                <a:lnTo>
                  <a:pt x="3644827" y="1101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" name="Group 48"/>
          <p:cNvGrpSpPr/>
          <p:nvPr/>
        </p:nvGrpSpPr>
        <p:grpSpPr>
          <a:xfrm>
            <a:off x="4086243" y="1442514"/>
            <a:ext cx="913960" cy="1002053"/>
            <a:chOff x="4086243" y="1442514"/>
            <a:chExt cx="913960" cy="1002053"/>
          </a:xfrm>
        </p:grpSpPr>
        <p:sp>
          <p:nvSpPr>
            <p:cNvPr id="45" name="Freeform 44"/>
            <p:cNvSpPr/>
            <p:nvPr/>
          </p:nvSpPr>
          <p:spPr>
            <a:xfrm>
              <a:off x="4152766" y="1706791"/>
              <a:ext cx="10559" cy="242256"/>
            </a:xfrm>
            <a:custGeom>
              <a:avLst/>
              <a:gdLst/>
              <a:ahLst/>
              <a:cxnLst/>
              <a:rect l="0" t="0" r="0" b="0"/>
              <a:pathLst>
                <a:path w="10559" h="242256">
                  <a:moveTo>
                    <a:pt x="10558" y="0"/>
                  </a:moveTo>
                  <a:lnTo>
                    <a:pt x="4712" y="29229"/>
                  </a:lnTo>
                  <a:lnTo>
                    <a:pt x="2990" y="42733"/>
                  </a:lnTo>
                  <a:lnTo>
                    <a:pt x="1842" y="56629"/>
                  </a:lnTo>
                  <a:lnTo>
                    <a:pt x="1077" y="70788"/>
                  </a:lnTo>
                  <a:lnTo>
                    <a:pt x="227" y="102833"/>
                  </a:lnTo>
                  <a:lnTo>
                    <a:pt x="0" y="119943"/>
                  </a:lnTo>
                  <a:lnTo>
                    <a:pt x="1072" y="137467"/>
                  </a:lnTo>
                  <a:lnTo>
                    <a:pt x="3011" y="155267"/>
                  </a:lnTo>
                  <a:lnTo>
                    <a:pt x="10558" y="2422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4086243" y="1827919"/>
              <a:ext cx="198209" cy="33035"/>
            </a:xfrm>
            <a:custGeom>
              <a:avLst/>
              <a:gdLst/>
              <a:ahLst/>
              <a:cxnLst/>
              <a:rect l="0" t="0" r="0" b="0"/>
              <a:pathLst>
                <a:path w="198209" h="33035">
                  <a:moveTo>
                    <a:pt x="0" y="33034"/>
                  </a:moveTo>
                  <a:lnTo>
                    <a:pt x="61306" y="17708"/>
                  </a:lnTo>
                  <a:lnTo>
                    <a:pt x="76352" y="15476"/>
                  </a:lnTo>
                  <a:lnTo>
                    <a:pt x="92501" y="13987"/>
                  </a:lnTo>
                  <a:lnTo>
                    <a:pt x="109384" y="12995"/>
                  </a:lnTo>
                  <a:lnTo>
                    <a:pt x="125534" y="11110"/>
                  </a:lnTo>
                  <a:lnTo>
                    <a:pt x="19820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4559740" y="1442514"/>
              <a:ext cx="440463" cy="991041"/>
            </a:xfrm>
            <a:custGeom>
              <a:avLst/>
              <a:gdLst/>
              <a:ahLst/>
              <a:cxnLst/>
              <a:rect l="0" t="0" r="0" b="0"/>
              <a:pathLst>
                <a:path w="440463" h="991041">
                  <a:moveTo>
                    <a:pt x="440462" y="0"/>
                  </a:moveTo>
                  <a:lnTo>
                    <a:pt x="428771" y="17537"/>
                  </a:lnTo>
                  <a:lnTo>
                    <a:pt x="419769" y="42460"/>
                  </a:lnTo>
                  <a:lnTo>
                    <a:pt x="415655" y="57671"/>
                  </a:lnTo>
                  <a:lnTo>
                    <a:pt x="410466" y="73929"/>
                  </a:lnTo>
                  <a:lnTo>
                    <a:pt x="404559" y="90885"/>
                  </a:lnTo>
                  <a:lnTo>
                    <a:pt x="391471" y="127262"/>
                  </a:lnTo>
                  <a:lnTo>
                    <a:pt x="377497" y="167900"/>
                  </a:lnTo>
                  <a:lnTo>
                    <a:pt x="369121" y="189014"/>
                  </a:lnTo>
                  <a:lnTo>
                    <a:pt x="359867" y="210432"/>
                  </a:lnTo>
                  <a:lnTo>
                    <a:pt x="329306" y="278911"/>
                  </a:lnTo>
                  <a:lnTo>
                    <a:pt x="209208" y="556737"/>
                  </a:lnTo>
                  <a:lnTo>
                    <a:pt x="187191" y="603479"/>
                  </a:lnTo>
                  <a:lnTo>
                    <a:pt x="154160" y="671066"/>
                  </a:lnTo>
                  <a:lnTo>
                    <a:pt x="144373" y="693302"/>
                  </a:lnTo>
                  <a:lnTo>
                    <a:pt x="135401" y="715468"/>
                  </a:lnTo>
                  <a:lnTo>
                    <a:pt x="103419" y="797942"/>
                  </a:lnTo>
                  <a:lnTo>
                    <a:pt x="94640" y="815815"/>
                  </a:lnTo>
                  <a:lnTo>
                    <a:pt x="85116" y="832624"/>
                  </a:lnTo>
                  <a:lnTo>
                    <a:pt x="75097" y="848725"/>
                  </a:lnTo>
                  <a:lnTo>
                    <a:pt x="67194" y="864352"/>
                  </a:lnTo>
                  <a:lnTo>
                    <a:pt x="55150" y="894766"/>
                  </a:lnTo>
                  <a:lnTo>
                    <a:pt x="42456" y="921335"/>
                  </a:lnTo>
                  <a:lnTo>
                    <a:pt x="35645" y="933558"/>
                  </a:lnTo>
                  <a:lnTo>
                    <a:pt x="28657" y="945378"/>
                  </a:lnTo>
                  <a:lnTo>
                    <a:pt x="0" y="9910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4559740" y="1508583"/>
              <a:ext cx="374394" cy="935984"/>
            </a:xfrm>
            <a:custGeom>
              <a:avLst/>
              <a:gdLst/>
              <a:ahLst/>
              <a:cxnLst/>
              <a:rect l="0" t="0" r="0" b="0"/>
              <a:pathLst>
                <a:path w="374394" h="935984">
                  <a:moveTo>
                    <a:pt x="0" y="0"/>
                  </a:moveTo>
                  <a:lnTo>
                    <a:pt x="15327" y="45980"/>
                  </a:lnTo>
                  <a:lnTo>
                    <a:pt x="25572" y="70192"/>
                  </a:lnTo>
                  <a:lnTo>
                    <a:pt x="37059" y="96042"/>
                  </a:lnTo>
                  <a:lnTo>
                    <a:pt x="46243" y="119767"/>
                  </a:lnTo>
                  <a:lnTo>
                    <a:pt x="57666" y="145809"/>
                  </a:lnTo>
                  <a:lnTo>
                    <a:pt x="64137" y="159605"/>
                  </a:lnTo>
                  <a:lnTo>
                    <a:pt x="74591" y="187984"/>
                  </a:lnTo>
                  <a:lnTo>
                    <a:pt x="79091" y="202404"/>
                  </a:lnTo>
                  <a:lnTo>
                    <a:pt x="84539" y="218135"/>
                  </a:lnTo>
                  <a:lnTo>
                    <a:pt x="97117" y="251926"/>
                  </a:lnTo>
                  <a:lnTo>
                    <a:pt x="103897" y="268279"/>
                  </a:lnTo>
                  <a:lnTo>
                    <a:pt x="110864" y="284074"/>
                  </a:lnTo>
                  <a:lnTo>
                    <a:pt x="117955" y="299499"/>
                  </a:lnTo>
                  <a:lnTo>
                    <a:pt x="132360" y="332950"/>
                  </a:lnTo>
                  <a:lnTo>
                    <a:pt x="139628" y="350435"/>
                  </a:lnTo>
                  <a:lnTo>
                    <a:pt x="146919" y="366986"/>
                  </a:lnTo>
                  <a:lnTo>
                    <a:pt x="168873" y="414885"/>
                  </a:lnTo>
                  <a:lnTo>
                    <a:pt x="190876" y="466055"/>
                  </a:lnTo>
                  <a:lnTo>
                    <a:pt x="205553" y="497515"/>
                  </a:lnTo>
                  <a:lnTo>
                    <a:pt x="211669" y="512756"/>
                  </a:lnTo>
                  <a:lnTo>
                    <a:pt x="216971" y="527810"/>
                  </a:lnTo>
                  <a:lnTo>
                    <a:pt x="221728" y="542741"/>
                  </a:lnTo>
                  <a:lnTo>
                    <a:pt x="227347" y="557588"/>
                  </a:lnTo>
                  <a:lnTo>
                    <a:pt x="233539" y="572381"/>
                  </a:lnTo>
                  <a:lnTo>
                    <a:pt x="240115" y="587136"/>
                  </a:lnTo>
                  <a:lnTo>
                    <a:pt x="253946" y="616582"/>
                  </a:lnTo>
                  <a:lnTo>
                    <a:pt x="261061" y="631286"/>
                  </a:lnTo>
                  <a:lnTo>
                    <a:pt x="267027" y="645983"/>
                  </a:lnTo>
                  <a:lnTo>
                    <a:pt x="272228" y="660675"/>
                  </a:lnTo>
                  <a:lnTo>
                    <a:pt x="289367" y="713573"/>
                  </a:lnTo>
                  <a:lnTo>
                    <a:pt x="300306" y="736806"/>
                  </a:lnTo>
                  <a:lnTo>
                    <a:pt x="306649" y="748141"/>
                  </a:lnTo>
                  <a:lnTo>
                    <a:pt x="316960" y="777048"/>
                  </a:lnTo>
                  <a:lnTo>
                    <a:pt x="329643" y="824453"/>
                  </a:lnTo>
                  <a:lnTo>
                    <a:pt x="338598" y="852156"/>
                  </a:lnTo>
                  <a:lnTo>
                    <a:pt x="344412" y="862969"/>
                  </a:lnTo>
                  <a:lnTo>
                    <a:pt x="350735" y="872625"/>
                  </a:lnTo>
                  <a:lnTo>
                    <a:pt x="361024" y="893142"/>
                  </a:lnTo>
                  <a:lnTo>
                    <a:pt x="374393" y="93598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5396619" y="2741878"/>
            <a:ext cx="1134191" cy="563699"/>
            <a:chOff x="5396619" y="2741878"/>
            <a:chExt cx="1134191" cy="563699"/>
          </a:xfrm>
        </p:grpSpPr>
        <p:sp>
          <p:nvSpPr>
            <p:cNvPr id="50" name="Freeform 49"/>
            <p:cNvSpPr/>
            <p:nvPr/>
          </p:nvSpPr>
          <p:spPr>
            <a:xfrm>
              <a:off x="5396619" y="2796936"/>
              <a:ext cx="176186" cy="22024"/>
            </a:xfrm>
            <a:custGeom>
              <a:avLst/>
              <a:gdLst/>
              <a:ahLst/>
              <a:cxnLst/>
              <a:rect l="0" t="0" r="0" b="0"/>
              <a:pathLst>
                <a:path w="176186" h="22024">
                  <a:moveTo>
                    <a:pt x="0" y="0"/>
                  </a:moveTo>
                  <a:lnTo>
                    <a:pt x="23382" y="5846"/>
                  </a:lnTo>
                  <a:lnTo>
                    <a:pt x="36388" y="7568"/>
                  </a:lnTo>
                  <a:lnTo>
                    <a:pt x="51175" y="8716"/>
                  </a:lnTo>
                  <a:lnTo>
                    <a:pt x="67152" y="9481"/>
                  </a:lnTo>
                  <a:lnTo>
                    <a:pt x="101216" y="10331"/>
                  </a:lnTo>
                  <a:lnTo>
                    <a:pt x="176185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5667593" y="2741878"/>
              <a:ext cx="147466" cy="143151"/>
            </a:xfrm>
            <a:custGeom>
              <a:avLst/>
              <a:gdLst/>
              <a:ahLst/>
              <a:cxnLst/>
              <a:rect l="0" t="0" r="0" b="0"/>
              <a:pathLst>
                <a:path w="147466" h="143151">
                  <a:moveTo>
                    <a:pt x="15326" y="0"/>
                  </a:moveTo>
                  <a:lnTo>
                    <a:pt x="15326" y="29229"/>
                  </a:lnTo>
                  <a:lnTo>
                    <a:pt x="14103" y="42732"/>
                  </a:lnTo>
                  <a:lnTo>
                    <a:pt x="12064" y="56629"/>
                  </a:lnTo>
                  <a:lnTo>
                    <a:pt x="9481" y="70787"/>
                  </a:lnTo>
                  <a:lnTo>
                    <a:pt x="6535" y="83897"/>
                  </a:lnTo>
                  <a:lnTo>
                    <a:pt x="3348" y="96307"/>
                  </a:lnTo>
                  <a:lnTo>
                    <a:pt x="0" y="108251"/>
                  </a:lnTo>
                  <a:lnTo>
                    <a:pt x="1438" y="114990"/>
                  </a:lnTo>
                  <a:lnTo>
                    <a:pt x="6068" y="118259"/>
                  </a:lnTo>
                  <a:lnTo>
                    <a:pt x="12824" y="119215"/>
                  </a:lnTo>
                  <a:lnTo>
                    <a:pt x="22223" y="119853"/>
                  </a:lnTo>
                  <a:lnTo>
                    <a:pt x="33383" y="120278"/>
                  </a:lnTo>
                  <a:lnTo>
                    <a:pt x="45716" y="120561"/>
                  </a:lnTo>
                  <a:lnTo>
                    <a:pt x="57610" y="121973"/>
                  </a:lnTo>
                  <a:lnTo>
                    <a:pt x="69209" y="124138"/>
                  </a:lnTo>
                  <a:lnTo>
                    <a:pt x="80612" y="126805"/>
                  </a:lnTo>
                  <a:lnTo>
                    <a:pt x="91885" y="129806"/>
                  </a:lnTo>
                  <a:lnTo>
                    <a:pt x="103071" y="133031"/>
                  </a:lnTo>
                  <a:lnTo>
                    <a:pt x="147465" y="1431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5826069" y="2752890"/>
              <a:ext cx="11013" cy="330347"/>
            </a:xfrm>
            <a:custGeom>
              <a:avLst/>
              <a:gdLst/>
              <a:ahLst/>
              <a:cxnLst/>
              <a:rect l="0" t="0" r="0" b="0"/>
              <a:pathLst>
                <a:path w="11013" h="330347">
                  <a:moveTo>
                    <a:pt x="0" y="0"/>
                  </a:moveTo>
                  <a:lnTo>
                    <a:pt x="0" y="188258"/>
                  </a:lnTo>
                  <a:lnTo>
                    <a:pt x="1224" y="208704"/>
                  </a:lnTo>
                  <a:lnTo>
                    <a:pt x="3263" y="228452"/>
                  </a:lnTo>
                  <a:lnTo>
                    <a:pt x="5846" y="247735"/>
                  </a:lnTo>
                  <a:lnTo>
                    <a:pt x="7568" y="265484"/>
                  </a:lnTo>
                  <a:lnTo>
                    <a:pt x="8717" y="282211"/>
                  </a:lnTo>
                  <a:lnTo>
                    <a:pt x="11012" y="3303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5980231" y="2851994"/>
              <a:ext cx="154104" cy="453583"/>
            </a:xfrm>
            <a:custGeom>
              <a:avLst/>
              <a:gdLst/>
              <a:ahLst/>
              <a:cxnLst/>
              <a:rect l="0" t="0" r="0" b="0"/>
              <a:pathLst>
                <a:path w="154104" h="453583">
                  <a:moveTo>
                    <a:pt x="0" y="0"/>
                  </a:moveTo>
                  <a:lnTo>
                    <a:pt x="0" y="29228"/>
                  </a:lnTo>
                  <a:lnTo>
                    <a:pt x="1224" y="41509"/>
                  </a:lnTo>
                  <a:lnTo>
                    <a:pt x="3263" y="53366"/>
                  </a:lnTo>
                  <a:lnTo>
                    <a:pt x="8791" y="78776"/>
                  </a:lnTo>
                  <a:lnTo>
                    <a:pt x="29492" y="179425"/>
                  </a:lnTo>
                  <a:lnTo>
                    <a:pt x="36762" y="211068"/>
                  </a:lnTo>
                  <a:lnTo>
                    <a:pt x="44085" y="220240"/>
                  </a:lnTo>
                  <a:lnTo>
                    <a:pt x="53860" y="225131"/>
                  </a:lnTo>
                  <a:lnTo>
                    <a:pt x="65271" y="227168"/>
                  </a:lnTo>
                  <a:lnTo>
                    <a:pt x="74102" y="224856"/>
                  </a:lnTo>
                  <a:lnTo>
                    <a:pt x="81213" y="219644"/>
                  </a:lnTo>
                  <a:lnTo>
                    <a:pt x="87177" y="212498"/>
                  </a:lnTo>
                  <a:lnTo>
                    <a:pt x="92376" y="201617"/>
                  </a:lnTo>
                  <a:lnTo>
                    <a:pt x="97066" y="188246"/>
                  </a:lnTo>
                  <a:lnTo>
                    <a:pt x="101416" y="173214"/>
                  </a:lnTo>
                  <a:lnTo>
                    <a:pt x="104316" y="158299"/>
                  </a:lnTo>
                  <a:lnTo>
                    <a:pt x="106249" y="143461"/>
                  </a:lnTo>
                  <a:lnTo>
                    <a:pt x="107538" y="128676"/>
                  </a:lnTo>
                  <a:lnTo>
                    <a:pt x="108397" y="113924"/>
                  </a:lnTo>
                  <a:lnTo>
                    <a:pt x="109352" y="84483"/>
                  </a:lnTo>
                  <a:lnTo>
                    <a:pt x="112054" y="77122"/>
                  </a:lnTo>
                  <a:lnTo>
                    <a:pt x="116302" y="74661"/>
                  </a:lnTo>
                  <a:lnTo>
                    <a:pt x="121581" y="75468"/>
                  </a:lnTo>
                  <a:lnTo>
                    <a:pt x="126324" y="82123"/>
                  </a:lnTo>
                  <a:lnTo>
                    <a:pt x="130709" y="92678"/>
                  </a:lnTo>
                  <a:lnTo>
                    <a:pt x="134856" y="105831"/>
                  </a:lnTo>
                  <a:lnTo>
                    <a:pt x="138845" y="121941"/>
                  </a:lnTo>
                  <a:lnTo>
                    <a:pt x="142727" y="140022"/>
                  </a:lnTo>
                  <a:lnTo>
                    <a:pt x="146539" y="159418"/>
                  </a:lnTo>
                  <a:lnTo>
                    <a:pt x="149080" y="177242"/>
                  </a:lnTo>
                  <a:lnTo>
                    <a:pt x="150774" y="194018"/>
                  </a:lnTo>
                  <a:lnTo>
                    <a:pt x="151904" y="210097"/>
                  </a:lnTo>
                  <a:lnTo>
                    <a:pt x="152656" y="228157"/>
                  </a:lnTo>
                  <a:lnTo>
                    <a:pt x="153493" y="267800"/>
                  </a:lnTo>
                  <a:lnTo>
                    <a:pt x="154103" y="385034"/>
                  </a:lnTo>
                  <a:lnTo>
                    <a:pt x="152899" y="399840"/>
                  </a:lnTo>
                  <a:lnTo>
                    <a:pt x="150873" y="413380"/>
                  </a:lnTo>
                  <a:lnTo>
                    <a:pt x="148299" y="426078"/>
                  </a:lnTo>
                  <a:lnTo>
                    <a:pt x="142913" y="435767"/>
                  </a:lnTo>
                  <a:lnTo>
                    <a:pt x="135651" y="443449"/>
                  </a:lnTo>
                  <a:lnTo>
                    <a:pt x="127139" y="449795"/>
                  </a:lnTo>
                  <a:lnTo>
                    <a:pt x="117794" y="452801"/>
                  </a:lnTo>
                  <a:lnTo>
                    <a:pt x="107894" y="453582"/>
                  </a:lnTo>
                  <a:lnTo>
                    <a:pt x="66070" y="4294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6332601" y="2885028"/>
              <a:ext cx="176187" cy="11013"/>
            </a:xfrm>
            <a:custGeom>
              <a:avLst/>
              <a:gdLst/>
              <a:ahLst/>
              <a:cxnLst/>
              <a:rect l="0" t="0" r="0" b="0"/>
              <a:pathLst>
                <a:path w="176187" h="11013">
                  <a:moveTo>
                    <a:pt x="0" y="11012"/>
                  </a:moveTo>
                  <a:lnTo>
                    <a:pt x="17537" y="5166"/>
                  </a:lnTo>
                  <a:lnTo>
                    <a:pt x="28821" y="3444"/>
                  </a:lnTo>
                  <a:lnTo>
                    <a:pt x="42460" y="2296"/>
                  </a:lnTo>
                  <a:lnTo>
                    <a:pt x="57671" y="1531"/>
                  </a:lnTo>
                  <a:lnTo>
                    <a:pt x="90885" y="681"/>
                  </a:lnTo>
                  <a:lnTo>
                    <a:pt x="17618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6398671" y="2985493"/>
              <a:ext cx="132139" cy="20664"/>
            </a:xfrm>
            <a:custGeom>
              <a:avLst/>
              <a:gdLst/>
              <a:ahLst/>
              <a:cxnLst/>
              <a:rect l="0" t="0" r="0" b="0"/>
              <a:pathLst>
                <a:path w="132139" h="20664">
                  <a:moveTo>
                    <a:pt x="0" y="20663"/>
                  </a:moveTo>
                  <a:lnTo>
                    <a:pt x="17537" y="8971"/>
                  </a:lnTo>
                  <a:lnTo>
                    <a:pt x="27597" y="5527"/>
                  </a:lnTo>
                  <a:lnTo>
                    <a:pt x="39198" y="3232"/>
                  </a:lnTo>
                  <a:lnTo>
                    <a:pt x="51825" y="1701"/>
                  </a:lnTo>
                  <a:lnTo>
                    <a:pt x="65138" y="680"/>
                  </a:lnTo>
                  <a:lnTo>
                    <a:pt x="78907" y="0"/>
                  </a:lnTo>
                  <a:lnTo>
                    <a:pt x="132138" y="96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6768749" y="2697832"/>
            <a:ext cx="224547" cy="363382"/>
            <a:chOff x="6768749" y="2697832"/>
            <a:chExt cx="224547" cy="363382"/>
          </a:xfrm>
        </p:grpSpPr>
        <p:sp>
          <p:nvSpPr>
            <p:cNvPr id="57" name="Freeform 56"/>
            <p:cNvSpPr/>
            <p:nvPr/>
          </p:nvSpPr>
          <p:spPr>
            <a:xfrm>
              <a:off x="6768749" y="2763901"/>
              <a:ext cx="224547" cy="68878"/>
            </a:xfrm>
            <a:custGeom>
              <a:avLst/>
              <a:gdLst/>
              <a:ahLst/>
              <a:cxnLst/>
              <a:rect l="0" t="0" r="0" b="0"/>
              <a:pathLst>
                <a:path w="224547" h="68878">
                  <a:moveTo>
                    <a:pt x="15326" y="0"/>
                  </a:moveTo>
                  <a:lnTo>
                    <a:pt x="0" y="45980"/>
                  </a:lnTo>
                  <a:lnTo>
                    <a:pt x="1439" y="53900"/>
                  </a:lnTo>
                  <a:lnTo>
                    <a:pt x="6068" y="60404"/>
                  </a:lnTo>
                  <a:lnTo>
                    <a:pt x="12825" y="65963"/>
                  </a:lnTo>
                  <a:lnTo>
                    <a:pt x="21000" y="68446"/>
                  </a:lnTo>
                  <a:lnTo>
                    <a:pt x="30120" y="68877"/>
                  </a:lnTo>
                  <a:lnTo>
                    <a:pt x="39871" y="67941"/>
                  </a:lnTo>
                  <a:lnTo>
                    <a:pt x="52489" y="67318"/>
                  </a:lnTo>
                  <a:lnTo>
                    <a:pt x="82822" y="66624"/>
                  </a:lnTo>
                  <a:lnTo>
                    <a:pt x="224546" y="660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6982324" y="2697832"/>
              <a:ext cx="10972" cy="363382"/>
            </a:xfrm>
            <a:custGeom>
              <a:avLst/>
              <a:gdLst/>
              <a:ahLst/>
              <a:cxnLst/>
              <a:rect l="0" t="0" r="0" b="0"/>
              <a:pathLst>
                <a:path w="10972" h="363382">
                  <a:moveTo>
                    <a:pt x="10971" y="0"/>
                  </a:moveTo>
                  <a:lnTo>
                    <a:pt x="5126" y="17537"/>
                  </a:lnTo>
                  <a:lnTo>
                    <a:pt x="3403" y="28820"/>
                  </a:lnTo>
                  <a:lnTo>
                    <a:pt x="2255" y="42460"/>
                  </a:lnTo>
                  <a:lnTo>
                    <a:pt x="1490" y="57671"/>
                  </a:lnTo>
                  <a:lnTo>
                    <a:pt x="639" y="97410"/>
                  </a:lnTo>
                  <a:lnTo>
                    <a:pt x="0" y="250957"/>
                  </a:lnTo>
                  <a:lnTo>
                    <a:pt x="1210" y="266408"/>
                  </a:lnTo>
                  <a:lnTo>
                    <a:pt x="3240" y="280380"/>
                  </a:lnTo>
                  <a:lnTo>
                    <a:pt x="5817" y="293365"/>
                  </a:lnTo>
                  <a:lnTo>
                    <a:pt x="7535" y="306916"/>
                  </a:lnTo>
                  <a:lnTo>
                    <a:pt x="8681" y="320844"/>
                  </a:lnTo>
                  <a:lnTo>
                    <a:pt x="10971" y="3633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5352572" y="3193364"/>
            <a:ext cx="1860956" cy="462475"/>
            <a:chOff x="5352572" y="3193364"/>
            <a:chExt cx="1860956" cy="462475"/>
          </a:xfrm>
        </p:grpSpPr>
        <p:sp>
          <p:nvSpPr>
            <p:cNvPr id="60" name="Freeform 59"/>
            <p:cNvSpPr/>
            <p:nvPr/>
          </p:nvSpPr>
          <p:spPr>
            <a:xfrm>
              <a:off x="5352572" y="3193364"/>
              <a:ext cx="825868" cy="44035"/>
            </a:xfrm>
            <a:custGeom>
              <a:avLst/>
              <a:gdLst/>
              <a:ahLst/>
              <a:cxnLst/>
              <a:rect l="0" t="0" r="0" b="0"/>
              <a:pathLst>
                <a:path w="825868" h="44035">
                  <a:moveTo>
                    <a:pt x="0" y="44034"/>
                  </a:moveTo>
                  <a:lnTo>
                    <a:pt x="29229" y="44034"/>
                  </a:lnTo>
                  <a:lnTo>
                    <a:pt x="45179" y="42811"/>
                  </a:lnTo>
                  <a:lnTo>
                    <a:pt x="63154" y="40772"/>
                  </a:lnTo>
                  <a:lnTo>
                    <a:pt x="82479" y="38189"/>
                  </a:lnTo>
                  <a:lnTo>
                    <a:pt x="100256" y="35243"/>
                  </a:lnTo>
                  <a:lnTo>
                    <a:pt x="117001" y="32056"/>
                  </a:lnTo>
                  <a:lnTo>
                    <a:pt x="133059" y="28708"/>
                  </a:lnTo>
                  <a:lnTo>
                    <a:pt x="149882" y="26476"/>
                  </a:lnTo>
                  <a:lnTo>
                    <a:pt x="167214" y="24988"/>
                  </a:lnTo>
                  <a:lnTo>
                    <a:pt x="184886" y="23996"/>
                  </a:lnTo>
                  <a:lnTo>
                    <a:pt x="201562" y="22111"/>
                  </a:lnTo>
                  <a:lnTo>
                    <a:pt x="217573" y="19630"/>
                  </a:lnTo>
                  <a:lnTo>
                    <a:pt x="233142" y="16754"/>
                  </a:lnTo>
                  <a:lnTo>
                    <a:pt x="249638" y="14836"/>
                  </a:lnTo>
                  <a:lnTo>
                    <a:pt x="266753" y="13557"/>
                  </a:lnTo>
                  <a:lnTo>
                    <a:pt x="284281" y="12705"/>
                  </a:lnTo>
                  <a:lnTo>
                    <a:pt x="320069" y="11757"/>
                  </a:lnTo>
                  <a:lnTo>
                    <a:pt x="447847" y="11044"/>
                  </a:lnTo>
                  <a:lnTo>
                    <a:pt x="466186" y="9806"/>
                  </a:lnTo>
                  <a:lnTo>
                    <a:pt x="484529" y="7757"/>
                  </a:lnTo>
                  <a:lnTo>
                    <a:pt x="502875" y="5167"/>
                  </a:lnTo>
                  <a:lnTo>
                    <a:pt x="521223" y="3441"/>
                  </a:lnTo>
                  <a:lnTo>
                    <a:pt x="539573" y="2290"/>
                  </a:lnTo>
                  <a:lnTo>
                    <a:pt x="575051" y="1011"/>
                  </a:lnTo>
                  <a:lnTo>
                    <a:pt x="622540" y="291"/>
                  </a:lnTo>
                  <a:lnTo>
                    <a:pt x="747235" y="0"/>
                  </a:lnTo>
                  <a:lnTo>
                    <a:pt x="762434" y="1220"/>
                  </a:lnTo>
                  <a:lnTo>
                    <a:pt x="825867" y="110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5495723" y="3380549"/>
              <a:ext cx="88093" cy="1"/>
            </a:xfrm>
            <a:custGeom>
              <a:avLst/>
              <a:gdLst/>
              <a:ahLst/>
              <a:cxnLst/>
              <a:rect l="0" t="0" r="0" b="0"/>
              <a:pathLst>
                <a:path w="88093" h="1">
                  <a:moveTo>
                    <a:pt x="0" y="0"/>
                  </a:moveTo>
                  <a:lnTo>
                    <a:pt x="8809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5760398" y="3270433"/>
              <a:ext cx="131742" cy="132059"/>
            </a:xfrm>
            <a:custGeom>
              <a:avLst/>
              <a:gdLst/>
              <a:ahLst/>
              <a:cxnLst/>
              <a:rect l="0" t="0" r="0" b="0"/>
              <a:pathLst>
                <a:path w="131742" h="132059">
                  <a:moveTo>
                    <a:pt x="10614" y="0"/>
                  </a:moveTo>
                  <a:lnTo>
                    <a:pt x="10614" y="23383"/>
                  </a:lnTo>
                  <a:lnTo>
                    <a:pt x="11838" y="33941"/>
                  </a:lnTo>
                  <a:lnTo>
                    <a:pt x="13877" y="44651"/>
                  </a:lnTo>
                  <a:lnTo>
                    <a:pt x="16459" y="55461"/>
                  </a:lnTo>
                  <a:lnTo>
                    <a:pt x="16958" y="67562"/>
                  </a:lnTo>
                  <a:lnTo>
                    <a:pt x="16066" y="80523"/>
                  </a:lnTo>
                  <a:lnTo>
                    <a:pt x="14249" y="94058"/>
                  </a:lnTo>
                  <a:lnTo>
                    <a:pt x="10590" y="105528"/>
                  </a:lnTo>
                  <a:lnTo>
                    <a:pt x="5704" y="115622"/>
                  </a:lnTo>
                  <a:lnTo>
                    <a:pt x="0" y="124798"/>
                  </a:lnTo>
                  <a:lnTo>
                    <a:pt x="1091" y="129692"/>
                  </a:lnTo>
                  <a:lnTo>
                    <a:pt x="6712" y="131731"/>
                  </a:lnTo>
                  <a:lnTo>
                    <a:pt x="50899" y="132058"/>
                  </a:lnTo>
                  <a:lnTo>
                    <a:pt x="63164" y="130861"/>
                  </a:lnTo>
                  <a:lnTo>
                    <a:pt x="75012" y="128840"/>
                  </a:lnTo>
                  <a:lnTo>
                    <a:pt x="131741" y="1211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5870116" y="3303468"/>
              <a:ext cx="11012" cy="352371"/>
            </a:xfrm>
            <a:custGeom>
              <a:avLst/>
              <a:gdLst/>
              <a:ahLst/>
              <a:cxnLst/>
              <a:rect l="0" t="0" r="0" b="0"/>
              <a:pathLst>
                <a:path w="11012" h="352371">
                  <a:moveTo>
                    <a:pt x="0" y="0"/>
                  </a:moveTo>
                  <a:lnTo>
                    <a:pt x="0" y="186019"/>
                  </a:lnTo>
                  <a:lnTo>
                    <a:pt x="1224" y="205987"/>
                  </a:lnTo>
                  <a:lnTo>
                    <a:pt x="3263" y="224194"/>
                  </a:lnTo>
                  <a:lnTo>
                    <a:pt x="5846" y="241226"/>
                  </a:lnTo>
                  <a:lnTo>
                    <a:pt x="7568" y="258697"/>
                  </a:lnTo>
                  <a:lnTo>
                    <a:pt x="8716" y="276463"/>
                  </a:lnTo>
                  <a:lnTo>
                    <a:pt x="11011" y="3523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6718006" y="3215387"/>
              <a:ext cx="484510" cy="11001"/>
            </a:xfrm>
            <a:custGeom>
              <a:avLst/>
              <a:gdLst/>
              <a:ahLst/>
              <a:cxnLst/>
              <a:rect l="0" t="0" r="0" b="0"/>
              <a:pathLst>
                <a:path w="484510" h="11001">
                  <a:moveTo>
                    <a:pt x="0" y="11000"/>
                  </a:moveTo>
                  <a:lnTo>
                    <a:pt x="23383" y="11000"/>
                  </a:lnTo>
                  <a:lnTo>
                    <a:pt x="36388" y="9776"/>
                  </a:lnTo>
                  <a:lnTo>
                    <a:pt x="51176" y="7737"/>
                  </a:lnTo>
                  <a:lnTo>
                    <a:pt x="67152" y="5154"/>
                  </a:lnTo>
                  <a:lnTo>
                    <a:pt x="82697" y="3432"/>
                  </a:lnTo>
                  <a:lnTo>
                    <a:pt x="97953" y="2284"/>
                  </a:lnTo>
                  <a:lnTo>
                    <a:pt x="113019" y="1519"/>
                  </a:lnTo>
                  <a:lnTo>
                    <a:pt x="142810" y="669"/>
                  </a:lnTo>
                  <a:lnTo>
                    <a:pt x="255386" y="28"/>
                  </a:lnTo>
                  <a:lnTo>
                    <a:pt x="312215" y="0"/>
                  </a:lnTo>
                  <a:lnTo>
                    <a:pt x="329270" y="1220"/>
                  </a:lnTo>
                  <a:lnTo>
                    <a:pt x="344311" y="3256"/>
                  </a:lnTo>
                  <a:lnTo>
                    <a:pt x="358009" y="5838"/>
                  </a:lnTo>
                  <a:lnTo>
                    <a:pt x="373258" y="7558"/>
                  </a:lnTo>
                  <a:lnTo>
                    <a:pt x="389543" y="8705"/>
                  </a:lnTo>
                  <a:lnTo>
                    <a:pt x="422726" y="9980"/>
                  </a:lnTo>
                  <a:lnTo>
                    <a:pt x="484509" y="110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6806099" y="3369537"/>
              <a:ext cx="66070" cy="1"/>
            </a:xfrm>
            <a:custGeom>
              <a:avLst/>
              <a:gdLst/>
              <a:ahLst/>
              <a:cxnLst/>
              <a:rect l="0" t="0" r="0" b="0"/>
              <a:pathLst>
                <a:path w="66070" h="1">
                  <a:moveTo>
                    <a:pt x="0" y="0"/>
                  </a:moveTo>
                  <a:lnTo>
                    <a:pt x="6606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7049883" y="3292456"/>
              <a:ext cx="163645" cy="121128"/>
            </a:xfrm>
            <a:custGeom>
              <a:avLst/>
              <a:gdLst/>
              <a:ahLst/>
              <a:cxnLst/>
              <a:rect l="0" t="0" r="0" b="0"/>
              <a:pathLst>
                <a:path w="163645" h="121128">
                  <a:moveTo>
                    <a:pt x="9482" y="0"/>
                  </a:moveTo>
                  <a:lnTo>
                    <a:pt x="3636" y="17537"/>
                  </a:lnTo>
                  <a:lnTo>
                    <a:pt x="1914" y="27597"/>
                  </a:lnTo>
                  <a:lnTo>
                    <a:pt x="765" y="39198"/>
                  </a:lnTo>
                  <a:lnTo>
                    <a:pt x="0" y="51826"/>
                  </a:lnTo>
                  <a:lnTo>
                    <a:pt x="713" y="63915"/>
                  </a:lnTo>
                  <a:lnTo>
                    <a:pt x="2413" y="75645"/>
                  </a:lnTo>
                  <a:lnTo>
                    <a:pt x="4769" y="87135"/>
                  </a:lnTo>
                  <a:lnTo>
                    <a:pt x="11234" y="94795"/>
                  </a:lnTo>
                  <a:lnTo>
                    <a:pt x="20438" y="99902"/>
                  </a:lnTo>
                  <a:lnTo>
                    <a:pt x="53512" y="110352"/>
                  </a:lnTo>
                  <a:lnTo>
                    <a:pt x="64528" y="113944"/>
                  </a:lnTo>
                  <a:lnTo>
                    <a:pt x="76767" y="116339"/>
                  </a:lnTo>
                  <a:lnTo>
                    <a:pt x="89820" y="117935"/>
                  </a:lnTo>
                  <a:lnTo>
                    <a:pt x="163644" y="1211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7191503" y="3292456"/>
              <a:ext cx="11013" cy="341360"/>
            </a:xfrm>
            <a:custGeom>
              <a:avLst/>
              <a:gdLst/>
              <a:ahLst/>
              <a:cxnLst/>
              <a:rect l="0" t="0" r="0" b="0"/>
              <a:pathLst>
                <a:path w="11013" h="341360">
                  <a:moveTo>
                    <a:pt x="0" y="0"/>
                  </a:moveTo>
                  <a:lnTo>
                    <a:pt x="0" y="23383"/>
                  </a:lnTo>
                  <a:lnTo>
                    <a:pt x="1224" y="37612"/>
                  </a:lnTo>
                  <a:lnTo>
                    <a:pt x="3263" y="54438"/>
                  </a:lnTo>
                  <a:lnTo>
                    <a:pt x="5846" y="72997"/>
                  </a:lnTo>
                  <a:lnTo>
                    <a:pt x="7568" y="90264"/>
                  </a:lnTo>
                  <a:lnTo>
                    <a:pt x="8716" y="106669"/>
                  </a:lnTo>
                  <a:lnTo>
                    <a:pt x="9481" y="122500"/>
                  </a:lnTo>
                  <a:lnTo>
                    <a:pt x="10331" y="162929"/>
                  </a:lnTo>
                  <a:lnTo>
                    <a:pt x="11012" y="34135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6057312" y="3931127"/>
            <a:ext cx="924972" cy="572602"/>
            <a:chOff x="6057312" y="3931127"/>
            <a:chExt cx="924972" cy="572602"/>
          </a:xfrm>
        </p:grpSpPr>
        <p:sp>
          <p:nvSpPr>
            <p:cNvPr id="69" name="Freeform 68"/>
            <p:cNvSpPr/>
            <p:nvPr/>
          </p:nvSpPr>
          <p:spPr>
            <a:xfrm>
              <a:off x="6057312" y="4019219"/>
              <a:ext cx="99105" cy="198209"/>
            </a:xfrm>
            <a:custGeom>
              <a:avLst/>
              <a:gdLst/>
              <a:ahLst/>
              <a:cxnLst/>
              <a:rect l="0" t="0" r="0" b="0"/>
              <a:pathLst>
                <a:path w="99105" h="198209">
                  <a:moveTo>
                    <a:pt x="0" y="0"/>
                  </a:moveTo>
                  <a:lnTo>
                    <a:pt x="11692" y="23383"/>
                  </a:lnTo>
                  <a:lnTo>
                    <a:pt x="17583" y="36388"/>
                  </a:lnTo>
                  <a:lnTo>
                    <a:pt x="37565" y="82697"/>
                  </a:lnTo>
                  <a:lnTo>
                    <a:pt x="51769" y="113019"/>
                  </a:lnTo>
                  <a:lnTo>
                    <a:pt x="58983" y="126734"/>
                  </a:lnTo>
                  <a:lnTo>
                    <a:pt x="99104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6112370" y="3964161"/>
              <a:ext cx="99105" cy="539568"/>
            </a:xfrm>
            <a:custGeom>
              <a:avLst/>
              <a:gdLst/>
              <a:ahLst/>
              <a:cxnLst/>
              <a:rect l="0" t="0" r="0" b="0"/>
              <a:pathLst>
                <a:path w="99105" h="539568">
                  <a:moveTo>
                    <a:pt x="99104" y="0"/>
                  </a:moveTo>
                  <a:lnTo>
                    <a:pt x="93258" y="17537"/>
                  </a:lnTo>
                  <a:lnTo>
                    <a:pt x="90313" y="31268"/>
                  </a:lnTo>
                  <a:lnTo>
                    <a:pt x="87126" y="48986"/>
                  </a:lnTo>
                  <a:lnTo>
                    <a:pt x="83778" y="69363"/>
                  </a:lnTo>
                  <a:lnTo>
                    <a:pt x="80322" y="87841"/>
                  </a:lnTo>
                  <a:lnTo>
                    <a:pt x="73219" y="121424"/>
                  </a:lnTo>
                  <a:lnTo>
                    <a:pt x="62343" y="167844"/>
                  </a:lnTo>
                  <a:lnTo>
                    <a:pt x="59914" y="184083"/>
                  </a:lnTo>
                  <a:lnTo>
                    <a:pt x="58296" y="201027"/>
                  </a:lnTo>
                  <a:lnTo>
                    <a:pt x="57216" y="218440"/>
                  </a:lnTo>
                  <a:lnTo>
                    <a:pt x="55274" y="236166"/>
                  </a:lnTo>
                  <a:lnTo>
                    <a:pt x="52755" y="254102"/>
                  </a:lnTo>
                  <a:lnTo>
                    <a:pt x="49852" y="272176"/>
                  </a:lnTo>
                  <a:lnTo>
                    <a:pt x="46693" y="289119"/>
                  </a:lnTo>
                  <a:lnTo>
                    <a:pt x="39921" y="320996"/>
                  </a:lnTo>
                  <a:lnTo>
                    <a:pt x="29229" y="366457"/>
                  </a:lnTo>
                  <a:lnTo>
                    <a:pt x="26827" y="381337"/>
                  </a:lnTo>
                  <a:lnTo>
                    <a:pt x="25225" y="396152"/>
                  </a:lnTo>
                  <a:lnTo>
                    <a:pt x="24158" y="410922"/>
                  </a:lnTo>
                  <a:lnTo>
                    <a:pt x="22223" y="424440"/>
                  </a:lnTo>
                  <a:lnTo>
                    <a:pt x="19709" y="437122"/>
                  </a:lnTo>
                  <a:lnTo>
                    <a:pt x="16810" y="449247"/>
                  </a:lnTo>
                  <a:lnTo>
                    <a:pt x="10326" y="479033"/>
                  </a:lnTo>
                  <a:lnTo>
                    <a:pt x="0" y="53956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6321590" y="4115167"/>
              <a:ext cx="143151" cy="14169"/>
            </a:xfrm>
            <a:custGeom>
              <a:avLst/>
              <a:gdLst/>
              <a:ahLst/>
              <a:cxnLst/>
              <a:rect l="0" t="0" r="0" b="0"/>
              <a:pathLst>
                <a:path w="143151" h="14169">
                  <a:moveTo>
                    <a:pt x="0" y="14168"/>
                  </a:moveTo>
                  <a:lnTo>
                    <a:pt x="23382" y="2477"/>
                  </a:lnTo>
                  <a:lnTo>
                    <a:pt x="33941" y="256"/>
                  </a:lnTo>
                  <a:lnTo>
                    <a:pt x="44650" y="0"/>
                  </a:lnTo>
                  <a:lnTo>
                    <a:pt x="55461" y="1052"/>
                  </a:lnTo>
                  <a:lnTo>
                    <a:pt x="67561" y="1753"/>
                  </a:lnTo>
                  <a:lnTo>
                    <a:pt x="80523" y="2221"/>
                  </a:lnTo>
                  <a:lnTo>
                    <a:pt x="143150" y="1416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6321590" y="4195404"/>
              <a:ext cx="132140" cy="11013"/>
            </a:xfrm>
            <a:custGeom>
              <a:avLst/>
              <a:gdLst/>
              <a:ahLst/>
              <a:cxnLst/>
              <a:rect l="0" t="0" r="0" b="0"/>
              <a:pathLst>
                <a:path w="132140" h="11013">
                  <a:moveTo>
                    <a:pt x="0" y="11012"/>
                  </a:moveTo>
                  <a:lnTo>
                    <a:pt x="23382" y="11012"/>
                  </a:lnTo>
                  <a:lnTo>
                    <a:pt x="33941" y="9788"/>
                  </a:lnTo>
                  <a:lnTo>
                    <a:pt x="44650" y="7749"/>
                  </a:lnTo>
                  <a:lnTo>
                    <a:pt x="55461" y="5166"/>
                  </a:lnTo>
                  <a:lnTo>
                    <a:pt x="67561" y="3444"/>
                  </a:lnTo>
                  <a:lnTo>
                    <a:pt x="80523" y="2296"/>
                  </a:lnTo>
                  <a:lnTo>
                    <a:pt x="13213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6695983" y="4041242"/>
              <a:ext cx="99105" cy="22024"/>
            </a:xfrm>
            <a:custGeom>
              <a:avLst/>
              <a:gdLst/>
              <a:ahLst/>
              <a:cxnLst/>
              <a:rect l="0" t="0" r="0" b="0"/>
              <a:pathLst>
                <a:path w="99105" h="22024">
                  <a:moveTo>
                    <a:pt x="0" y="0"/>
                  </a:moveTo>
                  <a:lnTo>
                    <a:pt x="35935" y="11979"/>
                  </a:lnTo>
                  <a:lnTo>
                    <a:pt x="99104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6971272" y="3931127"/>
              <a:ext cx="11012" cy="363382"/>
            </a:xfrm>
            <a:custGeom>
              <a:avLst/>
              <a:gdLst/>
              <a:ahLst/>
              <a:cxnLst/>
              <a:rect l="0" t="0" r="0" b="0"/>
              <a:pathLst>
                <a:path w="11012" h="363382">
                  <a:moveTo>
                    <a:pt x="0" y="0"/>
                  </a:moveTo>
                  <a:lnTo>
                    <a:pt x="0" y="144749"/>
                  </a:lnTo>
                  <a:lnTo>
                    <a:pt x="1223" y="162569"/>
                  </a:lnTo>
                  <a:lnTo>
                    <a:pt x="3262" y="178119"/>
                  </a:lnTo>
                  <a:lnTo>
                    <a:pt x="5845" y="192156"/>
                  </a:lnTo>
                  <a:lnTo>
                    <a:pt x="7567" y="208856"/>
                  </a:lnTo>
                  <a:lnTo>
                    <a:pt x="8715" y="227330"/>
                  </a:lnTo>
                  <a:lnTo>
                    <a:pt x="9991" y="267432"/>
                  </a:lnTo>
                  <a:lnTo>
                    <a:pt x="11011" y="3633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268221" y="2836263"/>
            <a:ext cx="2738890" cy="500240"/>
            <a:chOff x="268221" y="2836263"/>
            <a:chExt cx="2738890" cy="500240"/>
          </a:xfrm>
        </p:grpSpPr>
        <p:sp>
          <p:nvSpPr>
            <p:cNvPr id="76" name="Freeform 75"/>
            <p:cNvSpPr/>
            <p:nvPr/>
          </p:nvSpPr>
          <p:spPr>
            <a:xfrm>
              <a:off x="268221" y="2836263"/>
              <a:ext cx="239562" cy="357090"/>
            </a:xfrm>
            <a:custGeom>
              <a:avLst/>
              <a:gdLst/>
              <a:ahLst/>
              <a:cxnLst/>
              <a:rect l="0" t="0" r="0" b="0"/>
              <a:pathLst>
                <a:path w="239562" h="357090">
                  <a:moveTo>
                    <a:pt x="107126" y="37754"/>
                  </a:moveTo>
                  <a:lnTo>
                    <a:pt x="118817" y="26063"/>
                  </a:lnTo>
                  <a:lnTo>
                    <a:pt x="125932" y="21395"/>
                  </a:lnTo>
                  <a:lnTo>
                    <a:pt x="134345" y="17060"/>
                  </a:lnTo>
                  <a:lnTo>
                    <a:pt x="143625" y="12947"/>
                  </a:lnTo>
                  <a:lnTo>
                    <a:pt x="153482" y="8981"/>
                  </a:lnTo>
                  <a:lnTo>
                    <a:pt x="174222" y="1311"/>
                  </a:lnTo>
                  <a:lnTo>
                    <a:pt x="184891" y="0"/>
                  </a:lnTo>
                  <a:lnTo>
                    <a:pt x="195675" y="350"/>
                  </a:lnTo>
                  <a:lnTo>
                    <a:pt x="206534" y="1806"/>
                  </a:lnTo>
                  <a:lnTo>
                    <a:pt x="216221" y="6448"/>
                  </a:lnTo>
                  <a:lnTo>
                    <a:pt x="225126" y="13213"/>
                  </a:lnTo>
                  <a:lnTo>
                    <a:pt x="233509" y="21393"/>
                  </a:lnTo>
                  <a:lnTo>
                    <a:pt x="237875" y="32964"/>
                  </a:lnTo>
                  <a:lnTo>
                    <a:pt x="239561" y="46796"/>
                  </a:lnTo>
                  <a:lnTo>
                    <a:pt x="239463" y="62135"/>
                  </a:lnTo>
                  <a:lnTo>
                    <a:pt x="238173" y="78478"/>
                  </a:lnTo>
                  <a:lnTo>
                    <a:pt x="236090" y="95491"/>
                  </a:lnTo>
                  <a:lnTo>
                    <a:pt x="233478" y="112950"/>
                  </a:lnTo>
                  <a:lnTo>
                    <a:pt x="226842" y="129484"/>
                  </a:lnTo>
                  <a:lnTo>
                    <a:pt x="217524" y="145400"/>
                  </a:lnTo>
                  <a:lnTo>
                    <a:pt x="206419" y="160906"/>
                  </a:lnTo>
                  <a:lnTo>
                    <a:pt x="197791" y="174913"/>
                  </a:lnTo>
                  <a:lnTo>
                    <a:pt x="190816" y="187922"/>
                  </a:lnTo>
                  <a:lnTo>
                    <a:pt x="184942" y="200265"/>
                  </a:lnTo>
                  <a:lnTo>
                    <a:pt x="176133" y="212164"/>
                  </a:lnTo>
                  <a:lnTo>
                    <a:pt x="165365" y="223767"/>
                  </a:lnTo>
                  <a:lnTo>
                    <a:pt x="133354" y="254372"/>
                  </a:lnTo>
                  <a:lnTo>
                    <a:pt x="124612" y="262917"/>
                  </a:lnTo>
                  <a:lnTo>
                    <a:pt x="113889" y="271061"/>
                  </a:lnTo>
                  <a:lnTo>
                    <a:pt x="101847" y="278938"/>
                  </a:lnTo>
                  <a:lnTo>
                    <a:pt x="88924" y="286636"/>
                  </a:lnTo>
                  <a:lnTo>
                    <a:pt x="64778" y="301714"/>
                  </a:lnTo>
                  <a:lnTo>
                    <a:pt x="53200" y="309161"/>
                  </a:lnTo>
                  <a:lnTo>
                    <a:pt x="40588" y="314125"/>
                  </a:lnTo>
                  <a:lnTo>
                    <a:pt x="27286" y="317435"/>
                  </a:lnTo>
                  <a:lnTo>
                    <a:pt x="13523" y="319642"/>
                  </a:lnTo>
                  <a:lnTo>
                    <a:pt x="5572" y="317442"/>
                  </a:lnTo>
                  <a:lnTo>
                    <a:pt x="1495" y="312305"/>
                  </a:lnTo>
                  <a:lnTo>
                    <a:pt x="0" y="305210"/>
                  </a:lnTo>
                  <a:lnTo>
                    <a:pt x="2674" y="301703"/>
                  </a:lnTo>
                  <a:lnTo>
                    <a:pt x="8127" y="300589"/>
                  </a:lnTo>
                  <a:lnTo>
                    <a:pt x="15433" y="301070"/>
                  </a:lnTo>
                  <a:lnTo>
                    <a:pt x="23974" y="303837"/>
                  </a:lnTo>
                  <a:lnTo>
                    <a:pt x="33339" y="308130"/>
                  </a:lnTo>
                  <a:lnTo>
                    <a:pt x="43252" y="313438"/>
                  </a:lnTo>
                  <a:lnTo>
                    <a:pt x="53532" y="318200"/>
                  </a:lnTo>
                  <a:lnTo>
                    <a:pt x="64056" y="322599"/>
                  </a:lnTo>
                  <a:lnTo>
                    <a:pt x="74742" y="326754"/>
                  </a:lnTo>
                  <a:lnTo>
                    <a:pt x="86760" y="330748"/>
                  </a:lnTo>
                  <a:lnTo>
                    <a:pt x="99666" y="334635"/>
                  </a:lnTo>
                  <a:lnTo>
                    <a:pt x="113164" y="338449"/>
                  </a:lnTo>
                  <a:lnTo>
                    <a:pt x="127057" y="340992"/>
                  </a:lnTo>
                  <a:lnTo>
                    <a:pt x="141213" y="342687"/>
                  </a:lnTo>
                  <a:lnTo>
                    <a:pt x="155544" y="343817"/>
                  </a:lnTo>
                  <a:lnTo>
                    <a:pt x="168769" y="345794"/>
                  </a:lnTo>
                  <a:lnTo>
                    <a:pt x="181256" y="348336"/>
                  </a:lnTo>
                  <a:lnTo>
                    <a:pt x="228253" y="3570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661647" y="3017167"/>
              <a:ext cx="253267" cy="231244"/>
            </a:xfrm>
            <a:custGeom>
              <a:avLst/>
              <a:gdLst/>
              <a:ahLst/>
              <a:cxnLst/>
              <a:rect l="0" t="0" r="0" b="0"/>
              <a:pathLst>
                <a:path w="253267" h="231244">
                  <a:moveTo>
                    <a:pt x="0" y="0"/>
                  </a:moveTo>
                  <a:lnTo>
                    <a:pt x="5846" y="17537"/>
                  </a:lnTo>
                  <a:lnTo>
                    <a:pt x="10015" y="27597"/>
                  </a:lnTo>
                  <a:lnTo>
                    <a:pt x="15241" y="39198"/>
                  </a:lnTo>
                  <a:lnTo>
                    <a:pt x="21173" y="51826"/>
                  </a:lnTo>
                  <a:lnTo>
                    <a:pt x="28797" y="63915"/>
                  </a:lnTo>
                  <a:lnTo>
                    <a:pt x="37551" y="75644"/>
                  </a:lnTo>
                  <a:lnTo>
                    <a:pt x="47057" y="87135"/>
                  </a:lnTo>
                  <a:lnTo>
                    <a:pt x="55842" y="97242"/>
                  </a:lnTo>
                  <a:lnTo>
                    <a:pt x="64145" y="106427"/>
                  </a:lnTo>
                  <a:lnTo>
                    <a:pt x="79897" y="123159"/>
                  </a:lnTo>
                  <a:lnTo>
                    <a:pt x="117345" y="161287"/>
                  </a:lnTo>
                  <a:lnTo>
                    <a:pt x="127170" y="168700"/>
                  </a:lnTo>
                  <a:lnTo>
                    <a:pt x="138615" y="176089"/>
                  </a:lnTo>
                  <a:lnTo>
                    <a:pt x="151138" y="183462"/>
                  </a:lnTo>
                  <a:lnTo>
                    <a:pt x="161934" y="190824"/>
                  </a:lnTo>
                  <a:lnTo>
                    <a:pt x="171579" y="198180"/>
                  </a:lnTo>
                  <a:lnTo>
                    <a:pt x="180455" y="205530"/>
                  </a:lnTo>
                  <a:lnTo>
                    <a:pt x="190044" y="211654"/>
                  </a:lnTo>
                  <a:lnTo>
                    <a:pt x="200106" y="216960"/>
                  </a:lnTo>
                  <a:lnTo>
                    <a:pt x="253266" y="2312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683671" y="3017167"/>
              <a:ext cx="132139" cy="198209"/>
            </a:xfrm>
            <a:custGeom>
              <a:avLst/>
              <a:gdLst/>
              <a:ahLst/>
              <a:cxnLst/>
              <a:rect l="0" t="0" r="0" b="0"/>
              <a:pathLst>
                <a:path w="132139" h="198209">
                  <a:moveTo>
                    <a:pt x="132138" y="0"/>
                  </a:moveTo>
                  <a:lnTo>
                    <a:pt x="120447" y="17537"/>
                  </a:lnTo>
                  <a:lnTo>
                    <a:pt x="113333" y="26374"/>
                  </a:lnTo>
                  <a:lnTo>
                    <a:pt x="104919" y="35935"/>
                  </a:lnTo>
                  <a:lnTo>
                    <a:pt x="95640" y="45980"/>
                  </a:lnTo>
                  <a:lnTo>
                    <a:pt x="87006" y="56347"/>
                  </a:lnTo>
                  <a:lnTo>
                    <a:pt x="78804" y="66929"/>
                  </a:lnTo>
                  <a:lnTo>
                    <a:pt x="70888" y="77654"/>
                  </a:lnTo>
                  <a:lnTo>
                    <a:pt x="55568" y="99359"/>
                  </a:lnTo>
                  <a:lnTo>
                    <a:pt x="25794" y="143201"/>
                  </a:lnTo>
                  <a:lnTo>
                    <a:pt x="19643" y="154196"/>
                  </a:lnTo>
                  <a:lnTo>
                    <a:pt x="14319" y="165196"/>
                  </a:lnTo>
                  <a:lnTo>
                    <a:pt x="0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1106777" y="3072225"/>
              <a:ext cx="6345" cy="165174"/>
            </a:xfrm>
            <a:custGeom>
              <a:avLst/>
              <a:gdLst/>
              <a:ahLst/>
              <a:cxnLst/>
              <a:rect l="0" t="0" r="0" b="0"/>
              <a:pathLst>
                <a:path w="6345" h="165174">
                  <a:moveTo>
                    <a:pt x="6344" y="0"/>
                  </a:moveTo>
                  <a:lnTo>
                    <a:pt x="6344" y="61306"/>
                  </a:lnTo>
                  <a:lnTo>
                    <a:pt x="5121" y="75129"/>
                  </a:lnTo>
                  <a:lnTo>
                    <a:pt x="3082" y="89238"/>
                  </a:lnTo>
                  <a:lnTo>
                    <a:pt x="499" y="103539"/>
                  </a:lnTo>
                  <a:lnTo>
                    <a:pt x="0" y="116742"/>
                  </a:lnTo>
                  <a:lnTo>
                    <a:pt x="892" y="129216"/>
                  </a:lnTo>
                  <a:lnTo>
                    <a:pt x="6344" y="1651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1036041" y="3127283"/>
              <a:ext cx="77081" cy="1"/>
            </a:xfrm>
            <a:custGeom>
              <a:avLst/>
              <a:gdLst/>
              <a:ahLst/>
              <a:cxnLst/>
              <a:rect l="0" t="0" r="0" b="0"/>
              <a:pathLst>
                <a:path w="77081" h="1">
                  <a:moveTo>
                    <a:pt x="0" y="0"/>
                  </a:moveTo>
                  <a:lnTo>
                    <a:pt x="7708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311330" y="2943148"/>
              <a:ext cx="155203" cy="232561"/>
            </a:xfrm>
            <a:custGeom>
              <a:avLst/>
              <a:gdLst/>
              <a:ahLst/>
              <a:cxnLst/>
              <a:rect l="0" t="0" r="0" b="0"/>
              <a:pathLst>
                <a:path w="155203" h="232561">
                  <a:moveTo>
                    <a:pt x="11011" y="18961"/>
                  </a:moveTo>
                  <a:lnTo>
                    <a:pt x="28548" y="7270"/>
                  </a:lnTo>
                  <a:lnTo>
                    <a:pt x="38608" y="3826"/>
                  </a:lnTo>
                  <a:lnTo>
                    <a:pt x="50209" y="1530"/>
                  </a:lnTo>
                  <a:lnTo>
                    <a:pt x="62836" y="0"/>
                  </a:lnTo>
                  <a:lnTo>
                    <a:pt x="74925" y="1426"/>
                  </a:lnTo>
                  <a:lnTo>
                    <a:pt x="86655" y="4824"/>
                  </a:lnTo>
                  <a:lnTo>
                    <a:pt x="98146" y="9537"/>
                  </a:lnTo>
                  <a:lnTo>
                    <a:pt x="108253" y="15125"/>
                  </a:lnTo>
                  <a:lnTo>
                    <a:pt x="117438" y="21298"/>
                  </a:lnTo>
                  <a:lnTo>
                    <a:pt x="126009" y="27860"/>
                  </a:lnTo>
                  <a:lnTo>
                    <a:pt x="129276" y="35906"/>
                  </a:lnTo>
                  <a:lnTo>
                    <a:pt x="129006" y="44940"/>
                  </a:lnTo>
                  <a:lnTo>
                    <a:pt x="126380" y="54633"/>
                  </a:lnTo>
                  <a:lnTo>
                    <a:pt x="120958" y="63542"/>
                  </a:lnTo>
                  <a:lnTo>
                    <a:pt x="113673" y="71929"/>
                  </a:lnTo>
                  <a:lnTo>
                    <a:pt x="105146" y="79966"/>
                  </a:lnTo>
                  <a:lnTo>
                    <a:pt x="94568" y="86549"/>
                  </a:lnTo>
                  <a:lnTo>
                    <a:pt x="82621" y="92160"/>
                  </a:lnTo>
                  <a:lnTo>
                    <a:pt x="69763" y="97125"/>
                  </a:lnTo>
                  <a:lnTo>
                    <a:pt x="66084" y="100435"/>
                  </a:lnTo>
                  <a:lnTo>
                    <a:pt x="68526" y="102641"/>
                  </a:lnTo>
                  <a:lnTo>
                    <a:pt x="75048" y="104112"/>
                  </a:lnTo>
                  <a:lnTo>
                    <a:pt x="83067" y="106316"/>
                  </a:lnTo>
                  <a:lnTo>
                    <a:pt x="101764" y="112028"/>
                  </a:lnTo>
                  <a:lnTo>
                    <a:pt x="110665" y="116487"/>
                  </a:lnTo>
                  <a:lnTo>
                    <a:pt x="119047" y="121907"/>
                  </a:lnTo>
                  <a:lnTo>
                    <a:pt x="127081" y="127968"/>
                  </a:lnTo>
                  <a:lnTo>
                    <a:pt x="134884" y="134455"/>
                  </a:lnTo>
                  <a:lnTo>
                    <a:pt x="142534" y="141227"/>
                  </a:lnTo>
                  <a:lnTo>
                    <a:pt x="150080" y="148189"/>
                  </a:lnTo>
                  <a:lnTo>
                    <a:pt x="153888" y="156500"/>
                  </a:lnTo>
                  <a:lnTo>
                    <a:pt x="155202" y="165712"/>
                  </a:lnTo>
                  <a:lnTo>
                    <a:pt x="154855" y="175523"/>
                  </a:lnTo>
                  <a:lnTo>
                    <a:pt x="150954" y="184511"/>
                  </a:lnTo>
                  <a:lnTo>
                    <a:pt x="144682" y="192950"/>
                  </a:lnTo>
                  <a:lnTo>
                    <a:pt x="136830" y="201023"/>
                  </a:lnTo>
                  <a:lnTo>
                    <a:pt x="127925" y="207629"/>
                  </a:lnTo>
                  <a:lnTo>
                    <a:pt x="118318" y="213256"/>
                  </a:lnTo>
                  <a:lnTo>
                    <a:pt x="108243" y="218231"/>
                  </a:lnTo>
                  <a:lnTo>
                    <a:pt x="97855" y="222771"/>
                  </a:lnTo>
                  <a:lnTo>
                    <a:pt x="87260" y="227022"/>
                  </a:lnTo>
                  <a:lnTo>
                    <a:pt x="76526" y="231078"/>
                  </a:lnTo>
                  <a:lnTo>
                    <a:pt x="64476" y="232560"/>
                  </a:lnTo>
                  <a:lnTo>
                    <a:pt x="51548" y="232324"/>
                  </a:lnTo>
                  <a:lnTo>
                    <a:pt x="0" y="2281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1600026" y="2918063"/>
              <a:ext cx="96709" cy="341359"/>
            </a:xfrm>
            <a:custGeom>
              <a:avLst/>
              <a:gdLst/>
              <a:ahLst/>
              <a:cxnLst/>
              <a:rect l="0" t="0" r="0" b="0"/>
              <a:pathLst>
                <a:path w="96709" h="341359">
                  <a:moveTo>
                    <a:pt x="96708" y="0"/>
                  </a:moveTo>
                  <a:lnTo>
                    <a:pt x="60209" y="36499"/>
                  </a:lnTo>
                  <a:lnTo>
                    <a:pt x="51576" y="48803"/>
                  </a:lnTo>
                  <a:lnTo>
                    <a:pt x="43373" y="63123"/>
                  </a:lnTo>
                  <a:lnTo>
                    <a:pt x="35458" y="78787"/>
                  </a:lnTo>
                  <a:lnTo>
                    <a:pt x="28958" y="94124"/>
                  </a:lnTo>
                  <a:lnTo>
                    <a:pt x="23400" y="109243"/>
                  </a:lnTo>
                  <a:lnTo>
                    <a:pt x="18472" y="124216"/>
                  </a:lnTo>
                  <a:lnTo>
                    <a:pt x="13963" y="140316"/>
                  </a:lnTo>
                  <a:lnTo>
                    <a:pt x="9734" y="157166"/>
                  </a:lnTo>
                  <a:lnTo>
                    <a:pt x="5691" y="174517"/>
                  </a:lnTo>
                  <a:lnTo>
                    <a:pt x="2995" y="190979"/>
                  </a:lnTo>
                  <a:lnTo>
                    <a:pt x="1198" y="206847"/>
                  </a:lnTo>
                  <a:lnTo>
                    <a:pt x="0" y="222320"/>
                  </a:lnTo>
                  <a:lnTo>
                    <a:pt x="1649" y="237530"/>
                  </a:lnTo>
                  <a:lnTo>
                    <a:pt x="5194" y="252563"/>
                  </a:lnTo>
                  <a:lnTo>
                    <a:pt x="10005" y="267479"/>
                  </a:lnTo>
                  <a:lnTo>
                    <a:pt x="16883" y="281094"/>
                  </a:lnTo>
                  <a:lnTo>
                    <a:pt x="25139" y="293841"/>
                  </a:lnTo>
                  <a:lnTo>
                    <a:pt x="74685" y="3413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1762804" y="3098916"/>
              <a:ext cx="77081" cy="6345"/>
            </a:xfrm>
            <a:custGeom>
              <a:avLst/>
              <a:gdLst/>
              <a:ahLst/>
              <a:cxnLst/>
              <a:rect l="0" t="0" r="0" b="0"/>
              <a:pathLst>
                <a:path w="77081" h="6345">
                  <a:moveTo>
                    <a:pt x="0" y="6344"/>
                  </a:moveTo>
                  <a:lnTo>
                    <a:pt x="17536" y="498"/>
                  </a:lnTo>
                  <a:lnTo>
                    <a:pt x="27596" y="0"/>
                  </a:lnTo>
                  <a:lnTo>
                    <a:pt x="39197" y="891"/>
                  </a:lnTo>
                  <a:lnTo>
                    <a:pt x="77080" y="63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1998714" y="3017167"/>
              <a:ext cx="17356" cy="231244"/>
            </a:xfrm>
            <a:custGeom>
              <a:avLst/>
              <a:gdLst/>
              <a:ahLst/>
              <a:cxnLst/>
              <a:rect l="0" t="0" r="0" b="0"/>
              <a:pathLst>
                <a:path w="17356" h="231244">
                  <a:moveTo>
                    <a:pt x="6344" y="0"/>
                  </a:moveTo>
                  <a:lnTo>
                    <a:pt x="498" y="17537"/>
                  </a:lnTo>
                  <a:lnTo>
                    <a:pt x="0" y="27597"/>
                  </a:lnTo>
                  <a:lnTo>
                    <a:pt x="891" y="39198"/>
                  </a:lnTo>
                  <a:lnTo>
                    <a:pt x="2709" y="51826"/>
                  </a:lnTo>
                  <a:lnTo>
                    <a:pt x="3920" y="65138"/>
                  </a:lnTo>
                  <a:lnTo>
                    <a:pt x="4728" y="78907"/>
                  </a:lnTo>
                  <a:lnTo>
                    <a:pt x="5267" y="92980"/>
                  </a:lnTo>
                  <a:lnTo>
                    <a:pt x="6849" y="107257"/>
                  </a:lnTo>
                  <a:lnTo>
                    <a:pt x="9128" y="121668"/>
                  </a:lnTo>
                  <a:lnTo>
                    <a:pt x="11870" y="136170"/>
                  </a:lnTo>
                  <a:lnTo>
                    <a:pt x="13699" y="150732"/>
                  </a:lnTo>
                  <a:lnTo>
                    <a:pt x="14918" y="165334"/>
                  </a:lnTo>
                  <a:lnTo>
                    <a:pt x="17355" y="2312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2060116" y="2907052"/>
              <a:ext cx="158717" cy="429451"/>
            </a:xfrm>
            <a:custGeom>
              <a:avLst/>
              <a:gdLst/>
              <a:ahLst/>
              <a:cxnLst/>
              <a:rect l="0" t="0" r="0" b="0"/>
              <a:pathLst>
                <a:path w="158717" h="429451">
                  <a:moveTo>
                    <a:pt x="0" y="0"/>
                  </a:moveTo>
                  <a:lnTo>
                    <a:pt x="30653" y="30653"/>
                  </a:lnTo>
                  <a:lnTo>
                    <a:pt x="37564" y="38788"/>
                  </a:lnTo>
                  <a:lnTo>
                    <a:pt x="44619" y="47881"/>
                  </a:lnTo>
                  <a:lnTo>
                    <a:pt x="51769" y="57614"/>
                  </a:lnTo>
                  <a:lnTo>
                    <a:pt x="66239" y="78217"/>
                  </a:lnTo>
                  <a:lnTo>
                    <a:pt x="73523" y="88850"/>
                  </a:lnTo>
                  <a:lnTo>
                    <a:pt x="80827" y="100832"/>
                  </a:lnTo>
                  <a:lnTo>
                    <a:pt x="88142" y="113715"/>
                  </a:lnTo>
                  <a:lnTo>
                    <a:pt x="95467" y="127197"/>
                  </a:lnTo>
                  <a:lnTo>
                    <a:pt x="101573" y="141079"/>
                  </a:lnTo>
                  <a:lnTo>
                    <a:pt x="106868" y="155228"/>
                  </a:lnTo>
                  <a:lnTo>
                    <a:pt x="111621" y="169555"/>
                  </a:lnTo>
                  <a:lnTo>
                    <a:pt x="117236" y="182776"/>
                  </a:lnTo>
                  <a:lnTo>
                    <a:pt x="123427" y="195261"/>
                  </a:lnTo>
                  <a:lnTo>
                    <a:pt x="130002" y="207255"/>
                  </a:lnTo>
                  <a:lnTo>
                    <a:pt x="135608" y="220145"/>
                  </a:lnTo>
                  <a:lnTo>
                    <a:pt x="140569" y="233632"/>
                  </a:lnTo>
                  <a:lnTo>
                    <a:pt x="145100" y="247518"/>
                  </a:lnTo>
                  <a:lnTo>
                    <a:pt x="149344" y="264116"/>
                  </a:lnTo>
                  <a:lnTo>
                    <a:pt x="153397" y="282522"/>
                  </a:lnTo>
                  <a:lnTo>
                    <a:pt x="157322" y="302134"/>
                  </a:lnTo>
                  <a:lnTo>
                    <a:pt x="158716" y="320103"/>
                  </a:lnTo>
                  <a:lnTo>
                    <a:pt x="158421" y="336976"/>
                  </a:lnTo>
                  <a:lnTo>
                    <a:pt x="157001" y="353119"/>
                  </a:lnTo>
                  <a:lnTo>
                    <a:pt x="154831" y="367551"/>
                  </a:lnTo>
                  <a:lnTo>
                    <a:pt x="152161" y="380843"/>
                  </a:lnTo>
                  <a:lnTo>
                    <a:pt x="143150" y="4294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2379451" y="3098916"/>
              <a:ext cx="165174" cy="28368"/>
            </a:xfrm>
            <a:custGeom>
              <a:avLst/>
              <a:gdLst/>
              <a:ahLst/>
              <a:cxnLst/>
              <a:rect l="0" t="0" r="0" b="0"/>
              <a:pathLst>
                <a:path w="165174" h="28368">
                  <a:moveTo>
                    <a:pt x="0" y="6344"/>
                  </a:moveTo>
                  <a:lnTo>
                    <a:pt x="23383" y="498"/>
                  </a:lnTo>
                  <a:lnTo>
                    <a:pt x="35164" y="0"/>
                  </a:lnTo>
                  <a:lnTo>
                    <a:pt x="47913" y="891"/>
                  </a:lnTo>
                  <a:lnTo>
                    <a:pt x="61306" y="2709"/>
                  </a:lnTo>
                  <a:lnTo>
                    <a:pt x="75129" y="5144"/>
                  </a:lnTo>
                  <a:lnTo>
                    <a:pt x="89238" y="7991"/>
                  </a:lnTo>
                  <a:lnTo>
                    <a:pt x="103538" y="11112"/>
                  </a:lnTo>
                  <a:lnTo>
                    <a:pt x="116742" y="14417"/>
                  </a:lnTo>
                  <a:lnTo>
                    <a:pt x="129216" y="17843"/>
                  </a:lnTo>
                  <a:lnTo>
                    <a:pt x="165173" y="2836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2390463" y="3193352"/>
              <a:ext cx="77081" cy="11013"/>
            </a:xfrm>
            <a:custGeom>
              <a:avLst/>
              <a:gdLst/>
              <a:ahLst/>
              <a:cxnLst/>
              <a:rect l="0" t="0" r="0" b="0"/>
              <a:pathLst>
                <a:path w="77081" h="11013">
                  <a:moveTo>
                    <a:pt x="0" y="11012"/>
                  </a:moveTo>
                  <a:lnTo>
                    <a:pt x="17537" y="5166"/>
                  </a:lnTo>
                  <a:lnTo>
                    <a:pt x="27596" y="3444"/>
                  </a:lnTo>
                  <a:lnTo>
                    <a:pt x="39197" y="2296"/>
                  </a:lnTo>
                  <a:lnTo>
                    <a:pt x="7708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2731821" y="3094248"/>
              <a:ext cx="198272" cy="230545"/>
            </a:xfrm>
            <a:custGeom>
              <a:avLst/>
              <a:gdLst/>
              <a:ahLst/>
              <a:cxnLst/>
              <a:rect l="0" t="0" r="0" b="0"/>
              <a:pathLst>
                <a:path w="198272" h="230545">
                  <a:moveTo>
                    <a:pt x="44046" y="0"/>
                  </a:moveTo>
                  <a:lnTo>
                    <a:pt x="32355" y="17537"/>
                  </a:lnTo>
                  <a:lnTo>
                    <a:pt x="27687" y="26374"/>
                  </a:lnTo>
                  <a:lnTo>
                    <a:pt x="23352" y="35935"/>
                  </a:lnTo>
                  <a:lnTo>
                    <a:pt x="19239" y="45980"/>
                  </a:lnTo>
                  <a:lnTo>
                    <a:pt x="16496" y="57570"/>
                  </a:lnTo>
                  <a:lnTo>
                    <a:pt x="14668" y="70192"/>
                  </a:lnTo>
                  <a:lnTo>
                    <a:pt x="13449" y="83500"/>
                  </a:lnTo>
                  <a:lnTo>
                    <a:pt x="16307" y="93595"/>
                  </a:lnTo>
                  <a:lnTo>
                    <a:pt x="21883" y="101549"/>
                  </a:lnTo>
                  <a:lnTo>
                    <a:pt x="29271" y="108075"/>
                  </a:lnTo>
                  <a:lnTo>
                    <a:pt x="37866" y="113649"/>
                  </a:lnTo>
                  <a:lnTo>
                    <a:pt x="47267" y="118589"/>
                  </a:lnTo>
                  <a:lnTo>
                    <a:pt x="57205" y="123106"/>
                  </a:lnTo>
                  <a:lnTo>
                    <a:pt x="67501" y="127340"/>
                  </a:lnTo>
                  <a:lnTo>
                    <a:pt x="78035" y="131387"/>
                  </a:lnTo>
                  <a:lnTo>
                    <a:pt x="88729" y="135308"/>
                  </a:lnTo>
                  <a:lnTo>
                    <a:pt x="100752" y="140369"/>
                  </a:lnTo>
                  <a:lnTo>
                    <a:pt x="113661" y="146190"/>
                  </a:lnTo>
                  <a:lnTo>
                    <a:pt x="127161" y="152518"/>
                  </a:lnTo>
                  <a:lnTo>
                    <a:pt x="139832" y="159184"/>
                  </a:lnTo>
                  <a:lnTo>
                    <a:pt x="151950" y="166075"/>
                  </a:lnTo>
                  <a:lnTo>
                    <a:pt x="163699" y="173115"/>
                  </a:lnTo>
                  <a:lnTo>
                    <a:pt x="173978" y="180256"/>
                  </a:lnTo>
                  <a:lnTo>
                    <a:pt x="183278" y="187464"/>
                  </a:lnTo>
                  <a:lnTo>
                    <a:pt x="191925" y="194716"/>
                  </a:lnTo>
                  <a:lnTo>
                    <a:pt x="196467" y="203221"/>
                  </a:lnTo>
                  <a:lnTo>
                    <a:pt x="198271" y="212562"/>
                  </a:lnTo>
                  <a:lnTo>
                    <a:pt x="198250" y="222459"/>
                  </a:lnTo>
                  <a:lnTo>
                    <a:pt x="194565" y="227834"/>
                  </a:lnTo>
                  <a:lnTo>
                    <a:pt x="188438" y="230194"/>
                  </a:lnTo>
                  <a:lnTo>
                    <a:pt x="180683" y="230544"/>
                  </a:lnTo>
                  <a:lnTo>
                    <a:pt x="171843" y="229553"/>
                  </a:lnTo>
                  <a:lnTo>
                    <a:pt x="162279" y="227669"/>
                  </a:lnTo>
                  <a:lnTo>
                    <a:pt x="152232" y="225190"/>
                  </a:lnTo>
                  <a:lnTo>
                    <a:pt x="139417" y="223537"/>
                  </a:lnTo>
                  <a:lnTo>
                    <a:pt x="124756" y="222435"/>
                  </a:lnTo>
                  <a:lnTo>
                    <a:pt x="108864" y="221701"/>
                  </a:lnTo>
                  <a:lnTo>
                    <a:pt x="93376" y="219987"/>
                  </a:lnTo>
                  <a:lnTo>
                    <a:pt x="78156" y="217622"/>
                  </a:lnTo>
                  <a:lnTo>
                    <a:pt x="63116" y="214821"/>
                  </a:lnTo>
                  <a:lnTo>
                    <a:pt x="49418" y="211730"/>
                  </a:lnTo>
                  <a:lnTo>
                    <a:pt x="36616" y="208447"/>
                  </a:lnTo>
                  <a:lnTo>
                    <a:pt x="0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2775867" y="3061213"/>
              <a:ext cx="231244" cy="44048"/>
            </a:xfrm>
            <a:custGeom>
              <a:avLst/>
              <a:gdLst/>
              <a:ahLst/>
              <a:cxnLst/>
              <a:rect l="0" t="0" r="0" b="0"/>
              <a:pathLst>
                <a:path w="231244" h="44048">
                  <a:moveTo>
                    <a:pt x="0" y="44047"/>
                  </a:moveTo>
                  <a:lnTo>
                    <a:pt x="23383" y="32355"/>
                  </a:lnTo>
                  <a:lnTo>
                    <a:pt x="35165" y="27688"/>
                  </a:lnTo>
                  <a:lnTo>
                    <a:pt x="47913" y="23353"/>
                  </a:lnTo>
                  <a:lnTo>
                    <a:pt x="61307" y="19239"/>
                  </a:lnTo>
                  <a:lnTo>
                    <a:pt x="75129" y="16497"/>
                  </a:lnTo>
                  <a:lnTo>
                    <a:pt x="89239" y="14669"/>
                  </a:lnTo>
                  <a:lnTo>
                    <a:pt x="103539" y="13450"/>
                  </a:lnTo>
                  <a:lnTo>
                    <a:pt x="117966" y="11414"/>
                  </a:lnTo>
                  <a:lnTo>
                    <a:pt x="132478" y="8833"/>
                  </a:lnTo>
                  <a:lnTo>
                    <a:pt x="147047" y="5889"/>
                  </a:lnTo>
                  <a:lnTo>
                    <a:pt x="161654" y="3926"/>
                  </a:lnTo>
                  <a:lnTo>
                    <a:pt x="176286" y="2617"/>
                  </a:lnTo>
                  <a:lnTo>
                    <a:pt x="23124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1069075" y="3017167"/>
            <a:ext cx="958007" cy="242255"/>
            <a:chOff x="1069075" y="3017167"/>
            <a:chExt cx="958007" cy="242255"/>
          </a:xfrm>
        </p:grpSpPr>
        <p:sp>
          <p:nvSpPr>
            <p:cNvPr id="91" name="Freeform 90"/>
            <p:cNvSpPr/>
            <p:nvPr/>
          </p:nvSpPr>
          <p:spPr>
            <a:xfrm>
              <a:off x="1069075" y="3116271"/>
              <a:ext cx="132140" cy="22024"/>
            </a:xfrm>
            <a:custGeom>
              <a:avLst/>
              <a:gdLst/>
              <a:ahLst/>
              <a:cxnLst/>
              <a:rect l="0" t="0" r="0" b="0"/>
              <a:pathLst>
                <a:path w="132140" h="22024">
                  <a:moveTo>
                    <a:pt x="0" y="0"/>
                  </a:moveTo>
                  <a:lnTo>
                    <a:pt x="17537" y="5846"/>
                  </a:lnTo>
                  <a:lnTo>
                    <a:pt x="27597" y="7568"/>
                  </a:lnTo>
                  <a:lnTo>
                    <a:pt x="39198" y="8716"/>
                  </a:lnTo>
                  <a:lnTo>
                    <a:pt x="51826" y="9481"/>
                  </a:lnTo>
                  <a:lnTo>
                    <a:pt x="65138" y="11215"/>
                  </a:lnTo>
                  <a:lnTo>
                    <a:pt x="132139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1399422" y="3017167"/>
              <a:ext cx="627660" cy="242255"/>
            </a:xfrm>
            <a:custGeom>
              <a:avLst/>
              <a:gdLst/>
              <a:ahLst/>
              <a:cxnLst/>
              <a:rect l="0" t="0" r="0" b="0"/>
              <a:pathLst>
                <a:path w="627660" h="242255">
                  <a:moveTo>
                    <a:pt x="627659" y="0"/>
                  </a:moveTo>
                  <a:lnTo>
                    <a:pt x="610122" y="5846"/>
                  </a:lnTo>
                  <a:lnTo>
                    <a:pt x="600062" y="8791"/>
                  </a:lnTo>
                  <a:lnTo>
                    <a:pt x="575834" y="15327"/>
                  </a:lnTo>
                  <a:lnTo>
                    <a:pt x="491489" y="36762"/>
                  </a:lnTo>
                  <a:lnTo>
                    <a:pt x="475704" y="41637"/>
                  </a:lnTo>
                  <a:lnTo>
                    <a:pt x="459063" y="47334"/>
                  </a:lnTo>
                  <a:lnTo>
                    <a:pt x="441851" y="53579"/>
                  </a:lnTo>
                  <a:lnTo>
                    <a:pt x="424259" y="58966"/>
                  </a:lnTo>
                  <a:lnTo>
                    <a:pt x="406414" y="63781"/>
                  </a:lnTo>
                  <a:lnTo>
                    <a:pt x="388399" y="68215"/>
                  </a:lnTo>
                  <a:lnTo>
                    <a:pt x="370272" y="73617"/>
                  </a:lnTo>
                  <a:lnTo>
                    <a:pt x="352070" y="79666"/>
                  </a:lnTo>
                  <a:lnTo>
                    <a:pt x="333817" y="86145"/>
                  </a:lnTo>
                  <a:lnTo>
                    <a:pt x="316755" y="92912"/>
                  </a:lnTo>
                  <a:lnTo>
                    <a:pt x="300486" y="99870"/>
                  </a:lnTo>
                  <a:lnTo>
                    <a:pt x="284746" y="106956"/>
                  </a:lnTo>
                  <a:lnTo>
                    <a:pt x="250944" y="121354"/>
                  </a:lnTo>
                  <a:lnTo>
                    <a:pt x="233365" y="128620"/>
                  </a:lnTo>
                  <a:lnTo>
                    <a:pt x="216752" y="134687"/>
                  </a:lnTo>
                  <a:lnTo>
                    <a:pt x="200783" y="139955"/>
                  </a:lnTo>
                  <a:lnTo>
                    <a:pt x="185242" y="144691"/>
                  </a:lnTo>
                  <a:lnTo>
                    <a:pt x="169988" y="150295"/>
                  </a:lnTo>
                  <a:lnTo>
                    <a:pt x="154925" y="156478"/>
                  </a:lnTo>
                  <a:lnTo>
                    <a:pt x="139988" y="163047"/>
                  </a:lnTo>
                  <a:lnTo>
                    <a:pt x="126360" y="169873"/>
                  </a:lnTo>
                  <a:lnTo>
                    <a:pt x="113605" y="176871"/>
                  </a:lnTo>
                  <a:lnTo>
                    <a:pt x="101430" y="183984"/>
                  </a:lnTo>
                  <a:lnTo>
                    <a:pt x="89643" y="189949"/>
                  </a:lnTo>
                  <a:lnTo>
                    <a:pt x="78115" y="195149"/>
                  </a:lnTo>
                  <a:lnTo>
                    <a:pt x="66759" y="199839"/>
                  </a:lnTo>
                  <a:lnTo>
                    <a:pt x="55517" y="205413"/>
                  </a:lnTo>
                  <a:lnTo>
                    <a:pt x="44353" y="211576"/>
                  </a:lnTo>
                  <a:lnTo>
                    <a:pt x="0" y="2422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716705" y="3478792"/>
            <a:ext cx="2158267" cy="881769"/>
            <a:chOff x="716705" y="3478792"/>
            <a:chExt cx="2158267" cy="881769"/>
          </a:xfrm>
        </p:grpSpPr>
        <p:sp>
          <p:nvSpPr>
            <p:cNvPr id="94" name="Freeform 93"/>
            <p:cNvSpPr/>
            <p:nvPr/>
          </p:nvSpPr>
          <p:spPr>
            <a:xfrm>
              <a:off x="1498526" y="3600780"/>
              <a:ext cx="99105" cy="11012"/>
            </a:xfrm>
            <a:custGeom>
              <a:avLst/>
              <a:gdLst/>
              <a:ahLst/>
              <a:cxnLst/>
              <a:rect l="0" t="0" r="0" b="0"/>
              <a:pathLst>
                <a:path w="99105" h="11012">
                  <a:moveTo>
                    <a:pt x="0" y="11011"/>
                  </a:moveTo>
                  <a:lnTo>
                    <a:pt x="17537" y="5166"/>
                  </a:lnTo>
                  <a:lnTo>
                    <a:pt x="28820" y="3444"/>
                  </a:lnTo>
                  <a:lnTo>
                    <a:pt x="42460" y="2296"/>
                  </a:lnTo>
                  <a:lnTo>
                    <a:pt x="9910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1674711" y="3548783"/>
              <a:ext cx="195208" cy="278825"/>
            </a:xfrm>
            <a:custGeom>
              <a:avLst/>
              <a:gdLst/>
              <a:ahLst/>
              <a:cxnLst/>
              <a:rect l="0" t="0" r="0" b="0"/>
              <a:pathLst>
                <a:path w="195208" h="278825">
                  <a:moveTo>
                    <a:pt x="44046" y="18962"/>
                  </a:moveTo>
                  <a:lnTo>
                    <a:pt x="55738" y="7271"/>
                  </a:lnTo>
                  <a:lnTo>
                    <a:pt x="64076" y="3827"/>
                  </a:lnTo>
                  <a:lnTo>
                    <a:pt x="74528" y="1531"/>
                  </a:lnTo>
                  <a:lnTo>
                    <a:pt x="86391" y="0"/>
                  </a:lnTo>
                  <a:lnTo>
                    <a:pt x="99193" y="203"/>
                  </a:lnTo>
                  <a:lnTo>
                    <a:pt x="112622" y="1563"/>
                  </a:lnTo>
                  <a:lnTo>
                    <a:pt x="126469" y="3692"/>
                  </a:lnTo>
                  <a:lnTo>
                    <a:pt x="138147" y="7558"/>
                  </a:lnTo>
                  <a:lnTo>
                    <a:pt x="148379" y="12583"/>
                  </a:lnTo>
                  <a:lnTo>
                    <a:pt x="157648" y="18380"/>
                  </a:lnTo>
                  <a:lnTo>
                    <a:pt x="161380" y="25915"/>
                  </a:lnTo>
                  <a:lnTo>
                    <a:pt x="161421" y="34609"/>
                  </a:lnTo>
                  <a:lnTo>
                    <a:pt x="159001" y="44075"/>
                  </a:lnTo>
                  <a:lnTo>
                    <a:pt x="153718" y="51610"/>
                  </a:lnTo>
                  <a:lnTo>
                    <a:pt x="146525" y="57857"/>
                  </a:lnTo>
                  <a:lnTo>
                    <a:pt x="138059" y="63244"/>
                  </a:lnTo>
                  <a:lnTo>
                    <a:pt x="128745" y="68060"/>
                  </a:lnTo>
                  <a:lnTo>
                    <a:pt x="118864" y="72494"/>
                  </a:lnTo>
                  <a:lnTo>
                    <a:pt x="108607" y="76673"/>
                  </a:lnTo>
                  <a:lnTo>
                    <a:pt x="96875" y="80683"/>
                  </a:lnTo>
                  <a:lnTo>
                    <a:pt x="84159" y="84579"/>
                  </a:lnTo>
                  <a:lnTo>
                    <a:pt x="70788" y="88401"/>
                  </a:lnTo>
                  <a:lnTo>
                    <a:pt x="67992" y="92171"/>
                  </a:lnTo>
                  <a:lnTo>
                    <a:pt x="72245" y="95909"/>
                  </a:lnTo>
                  <a:lnTo>
                    <a:pt x="81198" y="99624"/>
                  </a:lnTo>
                  <a:lnTo>
                    <a:pt x="90837" y="103325"/>
                  </a:lnTo>
                  <a:lnTo>
                    <a:pt x="111336" y="110699"/>
                  </a:lnTo>
                  <a:lnTo>
                    <a:pt x="143512" y="121729"/>
                  </a:lnTo>
                  <a:lnTo>
                    <a:pt x="153179" y="126625"/>
                  </a:lnTo>
                  <a:lnTo>
                    <a:pt x="162072" y="132337"/>
                  </a:lnTo>
                  <a:lnTo>
                    <a:pt x="170446" y="138592"/>
                  </a:lnTo>
                  <a:lnTo>
                    <a:pt x="177253" y="146432"/>
                  </a:lnTo>
                  <a:lnTo>
                    <a:pt x="183015" y="155330"/>
                  </a:lnTo>
                  <a:lnTo>
                    <a:pt x="188079" y="164931"/>
                  </a:lnTo>
                  <a:lnTo>
                    <a:pt x="191456" y="177450"/>
                  </a:lnTo>
                  <a:lnTo>
                    <a:pt x="193707" y="191914"/>
                  </a:lnTo>
                  <a:lnTo>
                    <a:pt x="195207" y="207674"/>
                  </a:lnTo>
                  <a:lnTo>
                    <a:pt x="193760" y="220627"/>
                  </a:lnTo>
                  <a:lnTo>
                    <a:pt x="190349" y="231710"/>
                  </a:lnTo>
                  <a:lnTo>
                    <a:pt x="185628" y="241546"/>
                  </a:lnTo>
                  <a:lnTo>
                    <a:pt x="180033" y="250549"/>
                  </a:lnTo>
                  <a:lnTo>
                    <a:pt x="173856" y="258999"/>
                  </a:lnTo>
                  <a:lnTo>
                    <a:pt x="167292" y="267079"/>
                  </a:lnTo>
                  <a:lnTo>
                    <a:pt x="158021" y="272466"/>
                  </a:lnTo>
                  <a:lnTo>
                    <a:pt x="146947" y="276057"/>
                  </a:lnTo>
                  <a:lnTo>
                    <a:pt x="134670" y="278451"/>
                  </a:lnTo>
                  <a:lnTo>
                    <a:pt x="122814" y="278824"/>
                  </a:lnTo>
                  <a:lnTo>
                    <a:pt x="111241" y="277849"/>
                  </a:lnTo>
                  <a:lnTo>
                    <a:pt x="99854" y="275976"/>
                  </a:lnTo>
                  <a:lnTo>
                    <a:pt x="88592" y="272279"/>
                  </a:lnTo>
                  <a:lnTo>
                    <a:pt x="77414" y="267368"/>
                  </a:lnTo>
                  <a:lnTo>
                    <a:pt x="66292" y="261647"/>
                  </a:lnTo>
                  <a:lnTo>
                    <a:pt x="56430" y="255386"/>
                  </a:lnTo>
                  <a:lnTo>
                    <a:pt x="47408" y="248765"/>
                  </a:lnTo>
                  <a:lnTo>
                    <a:pt x="0" y="2171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969971" y="3478792"/>
              <a:ext cx="209221" cy="243116"/>
            </a:xfrm>
            <a:custGeom>
              <a:avLst/>
              <a:gdLst/>
              <a:ahLst/>
              <a:cxnLst/>
              <a:rect l="0" t="0" r="0" b="0"/>
              <a:pathLst>
                <a:path w="209221" h="243116">
                  <a:moveTo>
                    <a:pt x="0" y="22884"/>
                  </a:moveTo>
                  <a:lnTo>
                    <a:pt x="5846" y="5347"/>
                  </a:lnTo>
                  <a:lnTo>
                    <a:pt x="11238" y="1405"/>
                  </a:lnTo>
                  <a:lnTo>
                    <a:pt x="18504" y="0"/>
                  </a:lnTo>
                  <a:lnTo>
                    <a:pt x="27018" y="287"/>
                  </a:lnTo>
                  <a:lnTo>
                    <a:pt x="36365" y="1702"/>
                  </a:lnTo>
                  <a:lnTo>
                    <a:pt x="46266" y="3868"/>
                  </a:lnTo>
                  <a:lnTo>
                    <a:pt x="56538" y="6536"/>
                  </a:lnTo>
                  <a:lnTo>
                    <a:pt x="68280" y="11986"/>
                  </a:lnTo>
                  <a:lnTo>
                    <a:pt x="81002" y="19289"/>
                  </a:lnTo>
                  <a:lnTo>
                    <a:pt x="94377" y="27828"/>
                  </a:lnTo>
                  <a:lnTo>
                    <a:pt x="105741" y="37192"/>
                  </a:lnTo>
                  <a:lnTo>
                    <a:pt x="115764" y="47105"/>
                  </a:lnTo>
                  <a:lnTo>
                    <a:pt x="124893" y="57384"/>
                  </a:lnTo>
                  <a:lnTo>
                    <a:pt x="130979" y="69130"/>
                  </a:lnTo>
                  <a:lnTo>
                    <a:pt x="135036" y="81856"/>
                  </a:lnTo>
                  <a:lnTo>
                    <a:pt x="137741" y="95233"/>
                  </a:lnTo>
                  <a:lnTo>
                    <a:pt x="138320" y="107822"/>
                  </a:lnTo>
                  <a:lnTo>
                    <a:pt x="137483" y="119885"/>
                  </a:lnTo>
                  <a:lnTo>
                    <a:pt x="135702" y="131598"/>
                  </a:lnTo>
                  <a:lnTo>
                    <a:pt x="130844" y="143076"/>
                  </a:lnTo>
                  <a:lnTo>
                    <a:pt x="123934" y="154399"/>
                  </a:lnTo>
                  <a:lnTo>
                    <a:pt x="115658" y="165619"/>
                  </a:lnTo>
                  <a:lnTo>
                    <a:pt x="106469" y="175545"/>
                  </a:lnTo>
                  <a:lnTo>
                    <a:pt x="96673" y="184610"/>
                  </a:lnTo>
                  <a:lnTo>
                    <a:pt x="86472" y="193100"/>
                  </a:lnTo>
                  <a:lnTo>
                    <a:pt x="76001" y="199984"/>
                  </a:lnTo>
                  <a:lnTo>
                    <a:pt x="65349" y="205797"/>
                  </a:lnTo>
                  <a:lnTo>
                    <a:pt x="54578" y="210895"/>
                  </a:lnTo>
                  <a:lnTo>
                    <a:pt x="43726" y="215518"/>
                  </a:lnTo>
                  <a:lnTo>
                    <a:pt x="32821" y="219823"/>
                  </a:lnTo>
                  <a:lnTo>
                    <a:pt x="21881" y="223916"/>
                  </a:lnTo>
                  <a:lnTo>
                    <a:pt x="18258" y="225422"/>
                  </a:lnTo>
                  <a:lnTo>
                    <a:pt x="24020" y="223832"/>
                  </a:lnTo>
                  <a:lnTo>
                    <a:pt x="33143" y="222919"/>
                  </a:lnTo>
                  <a:lnTo>
                    <a:pt x="45342" y="222310"/>
                  </a:lnTo>
                  <a:lnTo>
                    <a:pt x="73986" y="221634"/>
                  </a:lnTo>
                  <a:lnTo>
                    <a:pt x="103031" y="221333"/>
                  </a:lnTo>
                  <a:lnTo>
                    <a:pt x="116404" y="222476"/>
                  </a:lnTo>
                  <a:lnTo>
                    <a:pt x="128990" y="224462"/>
                  </a:lnTo>
                  <a:lnTo>
                    <a:pt x="141051" y="227009"/>
                  </a:lnTo>
                  <a:lnTo>
                    <a:pt x="152763" y="229931"/>
                  </a:lnTo>
                  <a:lnTo>
                    <a:pt x="164241" y="233102"/>
                  </a:lnTo>
                  <a:lnTo>
                    <a:pt x="209220" y="24311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1234249" y="3545722"/>
              <a:ext cx="154162" cy="209221"/>
            </a:xfrm>
            <a:custGeom>
              <a:avLst/>
              <a:gdLst/>
              <a:ahLst/>
              <a:cxnLst/>
              <a:rect l="0" t="0" r="0" b="0"/>
              <a:pathLst>
                <a:path w="154162" h="209221">
                  <a:moveTo>
                    <a:pt x="0" y="0"/>
                  </a:moveTo>
                  <a:lnTo>
                    <a:pt x="5845" y="17537"/>
                  </a:lnTo>
                  <a:lnTo>
                    <a:pt x="11238" y="27597"/>
                  </a:lnTo>
                  <a:lnTo>
                    <a:pt x="18503" y="39198"/>
                  </a:lnTo>
                  <a:lnTo>
                    <a:pt x="27018" y="51826"/>
                  </a:lnTo>
                  <a:lnTo>
                    <a:pt x="46266" y="78907"/>
                  </a:lnTo>
                  <a:lnTo>
                    <a:pt x="56537" y="92981"/>
                  </a:lnTo>
                  <a:lnTo>
                    <a:pt x="65832" y="104810"/>
                  </a:lnTo>
                  <a:lnTo>
                    <a:pt x="74476" y="115143"/>
                  </a:lnTo>
                  <a:lnTo>
                    <a:pt x="82685" y="124479"/>
                  </a:lnTo>
                  <a:lnTo>
                    <a:pt x="91828" y="135597"/>
                  </a:lnTo>
                  <a:lnTo>
                    <a:pt x="111776" y="161000"/>
                  </a:lnTo>
                  <a:lnTo>
                    <a:pt x="121010" y="172180"/>
                  </a:lnTo>
                  <a:lnTo>
                    <a:pt x="129614" y="182079"/>
                  </a:lnTo>
                  <a:lnTo>
                    <a:pt x="154161" y="2092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1245260" y="3578757"/>
              <a:ext cx="99105" cy="154163"/>
            </a:xfrm>
            <a:custGeom>
              <a:avLst/>
              <a:gdLst/>
              <a:ahLst/>
              <a:cxnLst/>
              <a:rect l="0" t="0" r="0" b="0"/>
              <a:pathLst>
                <a:path w="99105" h="154163">
                  <a:moveTo>
                    <a:pt x="99104" y="0"/>
                  </a:moveTo>
                  <a:lnTo>
                    <a:pt x="87413" y="11691"/>
                  </a:lnTo>
                  <a:lnTo>
                    <a:pt x="82746" y="18806"/>
                  </a:lnTo>
                  <a:lnTo>
                    <a:pt x="78410" y="27219"/>
                  </a:lnTo>
                  <a:lnTo>
                    <a:pt x="74297" y="36499"/>
                  </a:lnTo>
                  <a:lnTo>
                    <a:pt x="69107" y="46355"/>
                  </a:lnTo>
                  <a:lnTo>
                    <a:pt x="63201" y="56597"/>
                  </a:lnTo>
                  <a:lnTo>
                    <a:pt x="56816" y="67096"/>
                  </a:lnTo>
                  <a:lnTo>
                    <a:pt x="43197" y="88548"/>
                  </a:lnTo>
                  <a:lnTo>
                    <a:pt x="0" y="1541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2082139" y="3627471"/>
              <a:ext cx="77082" cy="6345"/>
            </a:xfrm>
            <a:custGeom>
              <a:avLst/>
              <a:gdLst/>
              <a:ahLst/>
              <a:cxnLst/>
              <a:rect l="0" t="0" r="0" b="0"/>
              <a:pathLst>
                <a:path w="77082" h="6345">
                  <a:moveTo>
                    <a:pt x="0" y="6344"/>
                  </a:moveTo>
                  <a:lnTo>
                    <a:pt x="23382" y="498"/>
                  </a:lnTo>
                  <a:lnTo>
                    <a:pt x="33941" y="0"/>
                  </a:lnTo>
                  <a:lnTo>
                    <a:pt x="44650" y="891"/>
                  </a:lnTo>
                  <a:lnTo>
                    <a:pt x="77081" y="63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2049104" y="3721907"/>
              <a:ext cx="121128" cy="11013"/>
            </a:xfrm>
            <a:custGeom>
              <a:avLst/>
              <a:gdLst/>
              <a:ahLst/>
              <a:cxnLst/>
              <a:rect l="0" t="0" r="0" b="0"/>
              <a:pathLst>
                <a:path w="121128" h="11013">
                  <a:moveTo>
                    <a:pt x="0" y="0"/>
                  </a:moveTo>
                  <a:lnTo>
                    <a:pt x="56629" y="0"/>
                  </a:lnTo>
                  <a:lnTo>
                    <a:pt x="121127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2315366" y="3633815"/>
              <a:ext cx="154494" cy="225919"/>
            </a:xfrm>
            <a:custGeom>
              <a:avLst/>
              <a:gdLst/>
              <a:ahLst/>
              <a:cxnLst/>
              <a:rect l="0" t="0" r="0" b="0"/>
              <a:pathLst>
                <a:path w="154494" h="225919">
                  <a:moveTo>
                    <a:pt x="20039" y="0"/>
                  </a:moveTo>
                  <a:lnTo>
                    <a:pt x="4712" y="45980"/>
                  </a:lnTo>
                  <a:lnTo>
                    <a:pt x="2480" y="57570"/>
                  </a:lnTo>
                  <a:lnTo>
                    <a:pt x="992" y="70191"/>
                  </a:lnTo>
                  <a:lnTo>
                    <a:pt x="0" y="83499"/>
                  </a:lnTo>
                  <a:lnTo>
                    <a:pt x="3009" y="94818"/>
                  </a:lnTo>
                  <a:lnTo>
                    <a:pt x="8685" y="104811"/>
                  </a:lnTo>
                  <a:lnTo>
                    <a:pt x="16140" y="113920"/>
                  </a:lnTo>
                  <a:lnTo>
                    <a:pt x="26004" y="121217"/>
                  </a:lnTo>
                  <a:lnTo>
                    <a:pt x="37474" y="127304"/>
                  </a:lnTo>
                  <a:lnTo>
                    <a:pt x="50015" y="132586"/>
                  </a:lnTo>
                  <a:lnTo>
                    <a:pt x="63270" y="137331"/>
                  </a:lnTo>
                  <a:lnTo>
                    <a:pt x="77000" y="141718"/>
                  </a:lnTo>
                  <a:lnTo>
                    <a:pt x="104083" y="149854"/>
                  </a:lnTo>
                  <a:lnTo>
                    <a:pt x="128355" y="157549"/>
                  </a:lnTo>
                  <a:lnTo>
                    <a:pt x="137519" y="163761"/>
                  </a:lnTo>
                  <a:lnTo>
                    <a:pt x="144853" y="171573"/>
                  </a:lnTo>
                  <a:lnTo>
                    <a:pt x="150965" y="180451"/>
                  </a:lnTo>
                  <a:lnTo>
                    <a:pt x="153816" y="190041"/>
                  </a:lnTo>
                  <a:lnTo>
                    <a:pt x="154493" y="200104"/>
                  </a:lnTo>
                  <a:lnTo>
                    <a:pt x="153721" y="210483"/>
                  </a:lnTo>
                  <a:lnTo>
                    <a:pt x="148313" y="217403"/>
                  </a:lnTo>
                  <a:lnTo>
                    <a:pt x="139813" y="222016"/>
                  </a:lnTo>
                  <a:lnTo>
                    <a:pt x="129253" y="225092"/>
                  </a:lnTo>
                  <a:lnTo>
                    <a:pt x="117318" y="225918"/>
                  </a:lnTo>
                  <a:lnTo>
                    <a:pt x="104468" y="225246"/>
                  </a:lnTo>
                  <a:lnTo>
                    <a:pt x="91007" y="223574"/>
                  </a:lnTo>
                  <a:lnTo>
                    <a:pt x="78362" y="221236"/>
                  </a:lnTo>
                  <a:lnTo>
                    <a:pt x="66262" y="218454"/>
                  </a:lnTo>
                  <a:lnTo>
                    <a:pt x="20039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2379451" y="3616459"/>
              <a:ext cx="110117" cy="6345"/>
            </a:xfrm>
            <a:custGeom>
              <a:avLst/>
              <a:gdLst/>
              <a:ahLst/>
              <a:cxnLst/>
              <a:rect l="0" t="0" r="0" b="0"/>
              <a:pathLst>
                <a:path w="110117" h="6345">
                  <a:moveTo>
                    <a:pt x="0" y="6344"/>
                  </a:moveTo>
                  <a:lnTo>
                    <a:pt x="17537" y="498"/>
                  </a:lnTo>
                  <a:lnTo>
                    <a:pt x="27597" y="0"/>
                  </a:lnTo>
                  <a:lnTo>
                    <a:pt x="110116" y="63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1542572" y="3931127"/>
              <a:ext cx="33036" cy="231243"/>
            </a:xfrm>
            <a:custGeom>
              <a:avLst/>
              <a:gdLst/>
              <a:ahLst/>
              <a:cxnLst/>
              <a:rect l="0" t="0" r="0" b="0"/>
              <a:pathLst>
                <a:path w="33036" h="231243">
                  <a:moveTo>
                    <a:pt x="33035" y="0"/>
                  </a:moveTo>
                  <a:lnTo>
                    <a:pt x="33035" y="23382"/>
                  </a:lnTo>
                  <a:lnTo>
                    <a:pt x="31812" y="35164"/>
                  </a:lnTo>
                  <a:lnTo>
                    <a:pt x="29772" y="47913"/>
                  </a:lnTo>
                  <a:lnTo>
                    <a:pt x="27189" y="61306"/>
                  </a:lnTo>
                  <a:lnTo>
                    <a:pt x="21057" y="89238"/>
                  </a:lnTo>
                  <a:lnTo>
                    <a:pt x="7150" y="147047"/>
                  </a:lnTo>
                  <a:lnTo>
                    <a:pt x="4767" y="161653"/>
                  </a:lnTo>
                  <a:lnTo>
                    <a:pt x="3178" y="176285"/>
                  </a:lnTo>
                  <a:lnTo>
                    <a:pt x="0" y="2312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1487515" y="4038086"/>
              <a:ext cx="110116" cy="14169"/>
            </a:xfrm>
            <a:custGeom>
              <a:avLst/>
              <a:gdLst/>
              <a:ahLst/>
              <a:cxnLst/>
              <a:rect l="0" t="0" r="0" b="0"/>
              <a:pathLst>
                <a:path w="110116" h="14169">
                  <a:moveTo>
                    <a:pt x="0" y="14168"/>
                  </a:moveTo>
                  <a:lnTo>
                    <a:pt x="17536" y="2477"/>
                  </a:lnTo>
                  <a:lnTo>
                    <a:pt x="27596" y="256"/>
                  </a:lnTo>
                  <a:lnTo>
                    <a:pt x="39197" y="0"/>
                  </a:lnTo>
                  <a:lnTo>
                    <a:pt x="110115" y="31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1740780" y="4001864"/>
              <a:ext cx="138684" cy="257561"/>
            </a:xfrm>
            <a:custGeom>
              <a:avLst/>
              <a:gdLst/>
              <a:ahLst/>
              <a:cxnLst/>
              <a:rect l="0" t="0" r="0" b="0"/>
              <a:pathLst>
                <a:path w="138684" h="257561">
                  <a:moveTo>
                    <a:pt x="44047" y="6344"/>
                  </a:moveTo>
                  <a:lnTo>
                    <a:pt x="61584" y="498"/>
                  </a:lnTo>
                  <a:lnTo>
                    <a:pt x="70420" y="0"/>
                  </a:lnTo>
                  <a:lnTo>
                    <a:pt x="79982" y="891"/>
                  </a:lnTo>
                  <a:lnTo>
                    <a:pt x="90026" y="2709"/>
                  </a:lnTo>
                  <a:lnTo>
                    <a:pt x="99170" y="6367"/>
                  </a:lnTo>
                  <a:lnTo>
                    <a:pt x="107713" y="11253"/>
                  </a:lnTo>
                  <a:lnTo>
                    <a:pt x="115855" y="16958"/>
                  </a:lnTo>
                  <a:lnTo>
                    <a:pt x="121283" y="25655"/>
                  </a:lnTo>
                  <a:lnTo>
                    <a:pt x="124902" y="36347"/>
                  </a:lnTo>
                  <a:lnTo>
                    <a:pt x="127314" y="48369"/>
                  </a:lnTo>
                  <a:lnTo>
                    <a:pt x="126476" y="58831"/>
                  </a:lnTo>
                  <a:lnTo>
                    <a:pt x="123469" y="68252"/>
                  </a:lnTo>
                  <a:lnTo>
                    <a:pt x="119018" y="76980"/>
                  </a:lnTo>
                  <a:lnTo>
                    <a:pt x="111157" y="82799"/>
                  </a:lnTo>
                  <a:lnTo>
                    <a:pt x="101022" y="86678"/>
                  </a:lnTo>
                  <a:lnTo>
                    <a:pt x="89371" y="89264"/>
                  </a:lnTo>
                  <a:lnTo>
                    <a:pt x="76710" y="90988"/>
                  </a:lnTo>
                  <a:lnTo>
                    <a:pt x="63375" y="92138"/>
                  </a:lnTo>
                  <a:lnTo>
                    <a:pt x="49591" y="92904"/>
                  </a:lnTo>
                  <a:lnTo>
                    <a:pt x="45296" y="94638"/>
                  </a:lnTo>
                  <a:lnTo>
                    <a:pt x="47327" y="97018"/>
                  </a:lnTo>
                  <a:lnTo>
                    <a:pt x="53575" y="99828"/>
                  </a:lnTo>
                  <a:lnTo>
                    <a:pt x="61410" y="104148"/>
                  </a:lnTo>
                  <a:lnTo>
                    <a:pt x="70304" y="109475"/>
                  </a:lnTo>
                  <a:lnTo>
                    <a:pt x="79904" y="115474"/>
                  </a:lnTo>
                  <a:lnTo>
                    <a:pt x="88751" y="121920"/>
                  </a:lnTo>
                  <a:lnTo>
                    <a:pt x="97096" y="128664"/>
                  </a:lnTo>
                  <a:lnTo>
                    <a:pt x="105107" y="135608"/>
                  </a:lnTo>
                  <a:lnTo>
                    <a:pt x="112894" y="143907"/>
                  </a:lnTo>
                  <a:lnTo>
                    <a:pt x="120533" y="153111"/>
                  </a:lnTo>
                  <a:lnTo>
                    <a:pt x="128072" y="162917"/>
                  </a:lnTo>
                  <a:lnTo>
                    <a:pt x="133098" y="174348"/>
                  </a:lnTo>
                  <a:lnTo>
                    <a:pt x="136449" y="186863"/>
                  </a:lnTo>
                  <a:lnTo>
                    <a:pt x="138683" y="200100"/>
                  </a:lnTo>
                  <a:lnTo>
                    <a:pt x="137725" y="212596"/>
                  </a:lnTo>
                  <a:lnTo>
                    <a:pt x="134640" y="224597"/>
                  </a:lnTo>
                  <a:lnTo>
                    <a:pt x="130136" y="236268"/>
                  </a:lnTo>
                  <a:lnTo>
                    <a:pt x="122239" y="244048"/>
                  </a:lnTo>
                  <a:lnTo>
                    <a:pt x="112080" y="249235"/>
                  </a:lnTo>
                  <a:lnTo>
                    <a:pt x="100414" y="252693"/>
                  </a:lnTo>
                  <a:lnTo>
                    <a:pt x="87742" y="254999"/>
                  </a:lnTo>
                  <a:lnTo>
                    <a:pt x="74401" y="256536"/>
                  </a:lnTo>
                  <a:lnTo>
                    <a:pt x="60612" y="257560"/>
                  </a:lnTo>
                  <a:lnTo>
                    <a:pt x="48973" y="255796"/>
                  </a:lnTo>
                  <a:lnTo>
                    <a:pt x="38766" y="252173"/>
                  </a:lnTo>
                  <a:lnTo>
                    <a:pt x="0" y="22657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2302370" y="3997196"/>
              <a:ext cx="16336" cy="121128"/>
            </a:xfrm>
            <a:custGeom>
              <a:avLst/>
              <a:gdLst/>
              <a:ahLst/>
              <a:cxnLst/>
              <a:rect l="0" t="0" r="0" b="0"/>
              <a:pathLst>
                <a:path w="16336" h="121128">
                  <a:moveTo>
                    <a:pt x="0" y="0"/>
                  </a:moveTo>
                  <a:lnTo>
                    <a:pt x="15327" y="45980"/>
                  </a:lnTo>
                  <a:lnTo>
                    <a:pt x="16335" y="56347"/>
                  </a:lnTo>
                  <a:lnTo>
                    <a:pt x="15784" y="66929"/>
                  </a:lnTo>
                  <a:lnTo>
                    <a:pt x="11012" y="1211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2269335" y="4063265"/>
              <a:ext cx="110117" cy="1"/>
            </a:xfrm>
            <a:custGeom>
              <a:avLst/>
              <a:gdLst/>
              <a:ahLst/>
              <a:cxnLst/>
              <a:rect l="0" t="0" r="0" b="0"/>
              <a:pathLst>
                <a:path w="110117" h="1">
                  <a:moveTo>
                    <a:pt x="0" y="0"/>
                  </a:moveTo>
                  <a:lnTo>
                    <a:pt x="11011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2478555" y="3997196"/>
              <a:ext cx="140629" cy="202673"/>
            </a:xfrm>
            <a:custGeom>
              <a:avLst/>
              <a:gdLst/>
              <a:ahLst/>
              <a:cxnLst/>
              <a:rect l="0" t="0" r="0" b="0"/>
              <a:pathLst>
                <a:path w="140629" h="202673">
                  <a:moveTo>
                    <a:pt x="44046" y="0"/>
                  </a:moveTo>
                  <a:lnTo>
                    <a:pt x="67429" y="0"/>
                  </a:lnTo>
                  <a:lnTo>
                    <a:pt x="76764" y="2447"/>
                  </a:lnTo>
                  <a:lnTo>
                    <a:pt x="85434" y="6526"/>
                  </a:lnTo>
                  <a:lnTo>
                    <a:pt x="93661" y="11692"/>
                  </a:lnTo>
                  <a:lnTo>
                    <a:pt x="101593" y="17582"/>
                  </a:lnTo>
                  <a:lnTo>
                    <a:pt x="109328" y="23957"/>
                  </a:lnTo>
                  <a:lnTo>
                    <a:pt x="116932" y="30653"/>
                  </a:lnTo>
                  <a:lnTo>
                    <a:pt x="123224" y="38788"/>
                  </a:lnTo>
                  <a:lnTo>
                    <a:pt x="128643" y="47882"/>
                  </a:lnTo>
                  <a:lnTo>
                    <a:pt x="133479" y="57615"/>
                  </a:lnTo>
                  <a:lnTo>
                    <a:pt x="133032" y="66551"/>
                  </a:lnTo>
                  <a:lnTo>
                    <a:pt x="129064" y="74955"/>
                  </a:lnTo>
                  <a:lnTo>
                    <a:pt x="122748" y="83005"/>
                  </a:lnTo>
                  <a:lnTo>
                    <a:pt x="112419" y="87148"/>
                  </a:lnTo>
                  <a:lnTo>
                    <a:pt x="99417" y="88686"/>
                  </a:lnTo>
                  <a:lnTo>
                    <a:pt x="84630" y="88488"/>
                  </a:lnTo>
                  <a:lnTo>
                    <a:pt x="77220" y="92027"/>
                  </a:lnTo>
                  <a:lnTo>
                    <a:pt x="74727" y="98056"/>
                  </a:lnTo>
                  <a:lnTo>
                    <a:pt x="75511" y="105746"/>
                  </a:lnTo>
                  <a:lnTo>
                    <a:pt x="79705" y="113320"/>
                  </a:lnTo>
                  <a:lnTo>
                    <a:pt x="86171" y="120817"/>
                  </a:lnTo>
                  <a:lnTo>
                    <a:pt x="101921" y="135671"/>
                  </a:lnTo>
                  <a:lnTo>
                    <a:pt x="139367" y="172496"/>
                  </a:lnTo>
                  <a:lnTo>
                    <a:pt x="140628" y="178620"/>
                  </a:lnTo>
                  <a:lnTo>
                    <a:pt x="137799" y="183926"/>
                  </a:lnTo>
                  <a:lnTo>
                    <a:pt x="132242" y="188687"/>
                  </a:lnTo>
                  <a:lnTo>
                    <a:pt x="124866" y="193084"/>
                  </a:lnTo>
                  <a:lnTo>
                    <a:pt x="116279" y="197239"/>
                  </a:lnTo>
                  <a:lnTo>
                    <a:pt x="106883" y="201233"/>
                  </a:lnTo>
                  <a:lnTo>
                    <a:pt x="96949" y="202672"/>
                  </a:lnTo>
                  <a:lnTo>
                    <a:pt x="86656" y="202407"/>
                  </a:lnTo>
                  <a:lnTo>
                    <a:pt x="76123" y="201008"/>
                  </a:lnTo>
                  <a:lnTo>
                    <a:pt x="64207" y="198851"/>
                  </a:lnTo>
                  <a:lnTo>
                    <a:pt x="51370" y="196189"/>
                  </a:lnTo>
                  <a:lnTo>
                    <a:pt x="0" y="1871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716705" y="4327543"/>
              <a:ext cx="2158267" cy="33018"/>
            </a:xfrm>
            <a:custGeom>
              <a:avLst/>
              <a:gdLst/>
              <a:ahLst/>
              <a:cxnLst/>
              <a:rect l="0" t="0" r="0" b="0"/>
              <a:pathLst>
                <a:path w="2158267" h="33018">
                  <a:moveTo>
                    <a:pt x="2158266" y="22023"/>
                  </a:moveTo>
                  <a:lnTo>
                    <a:pt x="2134884" y="16177"/>
                  </a:lnTo>
                  <a:lnTo>
                    <a:pt x="2123102" y="14455"/>
                  </a:lnTo>
                  <a:lnTo>
                    <a:pt x="2110353" y="13307"/>
                  </a:lnTo>
                  <a:lnTo>
                    <a:pt x="2096960" y="12542"/>
                  </a:lnTo>
                  <a:lnTo>
                    <a:pt x="2084361" y="10808"/>
                  </a:lnTo>
                  <a:lnTo>
                    <a:pt x="2072291" y="8429"/>
                  </a:lnTo>
                  <a:lnTo>
                    <a:pt x="2060573" y="5620"/>
                  </a:lnTo>
                  <a:lnTo>
                    <a:pt x="2047868" y="3746"/>
                  </a:lnTo>
                  <a:lnTo>
                    <a:pt x="2034504" y="2498"/>
                  </a:lnTo>
                  <a:lnTo>
                    <a:pt x="2020700" y="1665"/>
                  </a:lnTo>
                  <a:lnTo>
                    <a:pt x="1989049" y="740"/>
                  </a:lnTo>
                  <a:lnTo>
                    <a:pt x="1826167" y="19"/>
                  </a:lnTo>
                  <a:lnTo>
                    <a:pt x="1460315" y="0"/>
                  </a:lnTo>
                  <a:lnTo>
                    <a:pt x="1434805" y="1224"/>
                  </a:lnTo>
                  <a:lnTo>
                    <a:pt x="1409235" y="3263"/>
                  </a:lnTo>
                  <a:lnTo>
                    <a:pt x="1383623" y="5845"/>
                  </a:lnTo>
                  <a:lnTo>
                    <a:pt x="1357984" y="7567"/>
                  </a:lnTo>
                  <a:lnTo>
                    <a:pt x="1332326" y="8715"/>
                  </a:lnTo>
                  <a:lnTo>
                    <a:pt x="1306657" y="9481"/>
                  </a:lnTo>
                  <a:lnTo>
                    <a:pt x="1279756" y="11215"/>
                  </a:lnTo>
                  <a:lnTo>
                    <a:pt x="1223765" y="16404"/>
                  </a:lnTo>
                  <a:lnTo>
                    <a:pt x="1195130" y="18277"/>
                  </a:lnTo>
                  <a:lnTo>
                    <a:pt x="1166253" y="19526"/>
                  </a:lnTo>
                  <a:lnTo>
                    <a:pt x="1109288" y="20913"/>
                  </a:lnTo>
                  <a:lnTo>
                    <a:pt x="385462" y="22023"/>
                  </a:lnTo>
                  <a:lnTo>
                    <a:pt x="364643" y="23247"/>
                  </a:lnTo>
                  <a:lnTo>
                    <a:pt x="344647" y="25286"/>
                  </a:lnTo>
                  <a:lnTo>
                    <a:pt x="325198" y="27869"/>
                  </a:lnTo>
                  <a:lnTo>
                    <a:pt x="306115" y="29591"/>
                  </a:lnTo>
                  <a:lnTo>
                    <a:pt x="287275" y="30739"/>
                  </a:lnTo>
                  <a:lnTo>
                    <a:pt x="251252" y="32014"/>
                  </a:lnTo>
                  <a:lnTo>
                    <a:pt x="199787" y="32732"/>
                  </a:lnTo>
                  <a:lnTo>
                    <a:pt x="59487" y="33017"/>
                  </a:lnTo>
                  <a:lnTo>
                    <a:pt x="0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1531561" y="3545722"/>
              <a:ext cx="374394" cy="594625"/>
            </a:xfrm>
            <a:custGeom>
              <a:avLst/>
              <a:gdLst/>
              <a:ahLst/>
              <a:cxnLst/>
              <a:rect l="0" t="0" r="0" b="0"/>
              <a:pathLst>
                <a:path w="374394" h="594625">
                  <a:moveTo>
                    <a:pt x="374393" y="0"/>
                  </a:moveTo>
                  <a:lnTo>
                    <a:pt x="368547" y="17537"/>
                  </a:lnTo>
                  <a:lnTo>
                    <a:pt x="363155" y="27597"/>
                  </a:lnTo>
                  <a:lnTo>
                    <a:pt x="355889" y="39198"/>
                  </a:lnTo>
                  <a:lnTo>
                    <a:pt x="347375" y="51826"/>
                  </a:lnTo>
                  <a:lnTo>
                    <a:pt x="340475" y="63915"/>
                  </a:lnTo>
                  <a:lnTo>
                    <a:pt x="334652" y="75644"/>
                  </a:lnTo>
                  <a:lnTo>
                    <a:pt x="329546" y="87135"/>
                  </a:lnTo>
                  <a:lnTo>
                    <a:pt x="323696" y="98466"/>
                  </a:lnTo>
                  <a:lnTo>
                    <a:pt x="317348" y="109690"/>
                  </a:lnTo>
                  <a:lnTo>
                    <a:pt x="310669" y="120843"/>
                  </a:lnTo>
                  <a:lnTo>
                    <a:pt x="302546" y="133173"/>
                  </a:lnTo>
                  <a:lnTo>
                    <a:pt x="258351" y="196653"/>
                  </a:lnTo>
                  <a:lnTo>
                    <a:pt x="250538" y="209406"/>
                  </a:lnTo>
                  <a:lnTo>
                    <a:pt x="242883" y="222803"/>
                  </a:lnTo>
                  <a:lnTo>
                    <a:pt x="235332" y="236628"/>
                  </a:lnTo>
                  <a:lnTo>
                    <a:pt x="227851" y="249515"/>
                  </a:lnTo>
                  <a:lnTo>
                    <a:pt x="213014" y="273622"/>
                  </a:lnTo>
                  <a:lnTo>
                    <a:pt x="204408" y="286413"/>
                  </a:lnTo>
                  <a:lnTo>
                    <a:pt x="159374" y="350693"/>
                  </a:lnTo>
                  <a:lnTo>
                    <a:pt x="91803" y="451431"/>
                  </a:lnTo>
                  <a:lnTo>
                    <a:pt x="84449" y="461233"/>
                  </a:lnTo>
                  <a:lnTo>
                    <a:pt x="77099" y="470215"/>
                  </a:lnTo>
                  <a:lnTo>
                    <a:pt x="69752" y="478650"/>
                  </a:lnTo>
                  <a:lnTo>
                    <a:pt x="63630" y="487944"/>
                  </a:lnTo>
                  <a:lnTo>
                    <a:pt x="58326" y="497811"/>
                  </a:lnTo>
                  <a:lnTo>
                    <a:pt x="47945" y="519785"/>
                  </a:lnTo>
                  <a:lnTo>
                    <a:pt x="35175" y="545865"/>
                  </a:lnTo>
                  <a:lnTo>
                    <a:pt x="28344" y="557224"/>
                  </a:lnTo>
                  <a:lnTo>
                    <a:pt x="21343" y="567244"/>
                  </a:lnTo>
                  <a:lnTo>
                    <a:pt x="0" y="5946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1443468" y="4638573"/>
            <a:ext cx="836880" cy="316630"/>
            <a:chOff x="1443468" y="4638573"/>
            <a:chExt cx="836880" cy="316630"/>
          </a:xfrm>
        </p:grpSpPr>
        <p:sp>
          <p:nvSpPr>
            <p:cNvPr id="112" name="Freeform 111"/>
            <p:cNvSpPr/>
            <p:nvPr/>
          </p:nvSpPr>
          <p:spPr>
            <a:xfrm>
              <a:off x="1443468" y="4638573"/>
              <a:ext cx="242256" cy="283595"/>
            </a:xfrm>
            <a:custGeom>
              <a:avLst/>
              <a:gdLst/>
              <a:ahLst/>
              <a:cxnLst/>
              <a:rect l="0" t="0" r="0" b="0"/>
              <a:pathLst>
                <a:path w="242256" h="283595">
                  <a:moveTo>
                    <a:pt x="0" y="52351"/>
                  </a:moveTo>
                  <a:lnTo>
                    <a:pt x="45980" y="21699"/>
                  </a:lnTo>
                  <a:lnTo>
                    <a:pt x="58794" y="16011"/>
                  </a:lnTo>
                  <a:lnTo>
                    <a:pt x="73454" y="10995"/>
                  </a:lnTo>
                  <a:lnTo>
                    <a:pt x="89345" y="6428"/>
                  </a:lnTo>
                  <a:lnTo>
                    <a:pt x="104834" y="3383"/>
                  </a:lnTo>
                  <a:lnTo>
                    <a:pt x="120053" y="1353"/>
                  </a:lnTo>
                  <a:lnTo>
                    <a:pt x="135093" y="0"/>
                  </a:lnTo>
                  <a:lnTo>
                    <a:pt x="148791" y="1545"/>
                  </a:lnTo>
                  <a:lnTo>
                    <a:pt x="161593" y="5022"/>
                  </a:lnTo>
                  <a:lnTo>
                    <a:pt x="173798" y="9787"/>
                  </a:lnTo>
                  <a:lnTo>
                    <a:pt x="184382" y="17857"/>
                  </a:lnTo>
                  <a:lnTo>
                    <a:pt x="193885" y="28132"/>
                  </a:lnTo>
                  <a:lnTo>
                    <a:pt x="202667" y="39875"/>
                  </a:lnTo>
                  <a:lnTo>
                    <a:pt x="208522" y="53822"/>
                  </a:lnTo>
                  <a:lnTo>
                    <a:pt x="212425" y="69238"/>
                  </a:lnTo>
                  <a:lnTo>
                    <a:pt x="215027" y="85632"/>
                  </a:lnTo>
                  <a:lnTo>
                    <a:pt x="215539" y="101456"/>
                  </a:lnTo>
                  <a:lnTo>
                    <a:pt x="214656" y="116899"/>
                  </a:lnTo>
                  <a:lnTo>
                    <a:pt x="212844" y="132088"/>
                  </a:lnTo>
                  <a:lnTo>
                    <a:pt x="209189" y="144662"/>
                  </a:lnTo>
                  <a:lnTo>
                    <a:pt x="204305" y="155491"/>
                  </a:lnTo>
                  <a:lnTo>
                    <a:pt x="198602" y="165157"/>
                  </a:lnTo>
                  <a:lnTo>
                    <a:pt x="191130" y="175272"/>
                  </a:lnTo>
                  <a:lnTo>
                    <a:pt x="182478" y="185686"/>
                  </a:lnTo>
                  <a:lnTo>
                    <a:pt x="173039" y="196299"/>
                  </a:lnTo>
                  <a:lnTo>
                    <a:pt x="161853" y="205822"/>
                  </a:lnTo>
                  <a:lnTo>
                    <a:pt x="149501" y="214617"/>
                  </a:lnTo>
                  <a:lnTo>
                    <a:pt x="136373" y="222927"/>
                  </a:lnTo>
                  <a:lnTo>
                    <a:pt x="123950" y="229691"/>
                  </a:lnTo>
                  <a:lnTo>
                    <a:pt x="111998" y="235424"/>
                  </a:lnTo>
                  <a:lnTo>
                    <a:pt x="100359" y="240469"/>
                  </a:lnTo>
                  <a:lnTo>
                    <a:pt x="88929" y="245056"/>
                  </a:lnTo>
                  <a:lnTo>
                    <a:pt x="66441" y="253415"/>
                  </a:lnTo>
                  <a:lnTo>
                    <a:pt x="63871" y="257358"/>
                  </a:lnTo>
                  <a:lnTo>
                    <a:pt x="67051" y="261209"/>
                  </a:lnTo>
                  <a:lnTo>
                    <a:pt x="74065" y="265000"/>
                  </a:lnTo>
                  <a:lnTo>
                    <a:pt x="82411" y="268751"/>
                  </a:lnTo>
                  <a:lnTo>
                    <a:pt x="91646" y="272475"/>
                  </a:lnTo>
                  <a:lnTo>
                    <a:pt x="101473" y="276182"/>
                  </a:lnTo>
                  <a:lnTo>
                    <a:pt x="112919" y="278652"/>
                  </a:lnTo>
                  <a:lnTo>
                    <a:pt x="125443" y="280300"/>
                  </a:lnTo>
                  <a:lnTo>
                    <a:pt x="138687" y="281398"/>
                  </a:lnTo>
                  <a:lnTo>
                    <a:pt x="153633" y="282130"/>
                  </a:lnTo>
                  <a:lnTo>
                    <a:pt x="169715" y="282618"/>
                  </a:lnTo>
                  <a:lnTo>
                    <a:pt x="242255" y="28359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1795838" y="4768005"/>
              <a:ext cx="132140" cy="176186"/>
            </a:xfrm>
            <a:custGeom>
              <a:avLst/>
              <a:gdLst/>
              <a:ahLst/>
              <a:cxnLst/>
              <a:rect l="0" t="0" r="0" b="0"/>
              <a:pathLst>
                <a:path w="132140" h="176186">
                  <a:moveTo>
                    <a:pt x="0" y="0"/>
                  </a:moveTo>
                  <a:lnTo>
                    <a:pt x="11692" y="11692"/>
                  </a:lnTo>
                  <a:lnTo>
                    <a:pt x="18806" y="20030"/>
                  </a:lnTo>
                  <a:lnTo>
                    <a:pt x="36499" y="42345"/>
                  </a:lnTo>
                  <a:lnTo>
                    <a:pt x="45132" y="55147"/>
                  </a:lnTo>
                  <a:lnTo>
                    <a:pt x="53335" y="68576"/>
                  </a:lnTo>
                  <a:lnTo>
                    <a:pt x="61250" y="82423"/>
                  </a:lnTo>
                  <a:lnTo>
                    <a:pt x="68974" y="95324"/>
                  </a:lnTo>
                  <a:lnTo>
                    <a:pt x="84082" y="119447"/>
                  </a:lnTo>
                  <a:lnTo>
                    <a:pt x="92760" y="131019"/>
                  </a:lnTo>
                  <a:lnTo>
                    <a:pt x="102216" y="142404"/>
                  </a:lnTo>
                  <a:lnTo>
                    <a:pt x="132139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1828873" y="4768005"/>
              <a:ext cx="110117" cy="187198"/>
            </a:xfrm>
            <a:custGeom>
              <a:avLst/>
              <a:gdLst/>
              <a:ahLst/>
              <a:cxnLst/>
              <a:rect l="0" t="0" r="0" b="0"/>
              <a:pathLst>
                <a:path w="110117" h="187198">
                  <a:moveTo>
                    <a:pt x="110116" y="0"/>
                  </a:moveTo>
                  <a:lnTo>
                    <a:pt x="98424" y="11692"/>
                  </a:lnTo>
                  <a:lnTo>
                    <a:pt x="92533" y="18806"/>
                  </a:lnTo>
                  <a:lnTo>
                    <a:pt x="86159" y="27220"/>
                  </a:lnTo>
                  <a:lnTo>
                    <a:pt x="72551" y="46356"/>
                  </a:lnTo>
                  <a:lnTo>
                    <a:pt x="58346" y="67096"/>
                  </a:lnTo>
                  <a:lnTo>
                    <a:pt x="52356" y="78989"/>
                  </a:lnTo>
                  <a:lnTo>
                    <a:pt x="47139" y="91812"/>
                  </a:lnTo>
                  <a:lnTo>
                    <a:pt x="42438" y="105254"/>
                  </a:lnTo>
                  <a:lnTo>
                    <a:pt x="36856" y="117887"/>
                  </a:lnTo>
                  <a:lnTo>
                    <a:pt x="30688" y="129978"/>
                  </a:lnTo>
                  <a:lnTo>
                    <a:pt x="0" y="1871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2093150" y="4756994"/>
              <a:ext cx="132140" cy="1"/>
            </a:xfrm>
            <a:custGeom>
              <a:avLst/>
              <a:gdLst/>
              <a:ahLst/>
              <a:cxnLst/>
              <a:rect l="0" t="0" r="0" b="0"/>
              <a:pathLst>
                <a:path w="132140" h="1">
                  <a:moveTo>
                    <a:pt x="0" y="0"/>
                  </a:moveTo>
                  <a:lnTo>
                    <a:pt x="13213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2126185" y="4834075"/>
              <a:ext cx="154163" cy="1"/>
            </a:xfrm>
            <a:custGeom>
              <a:avLst/>
              <a:gdLst/>
              <a:ahLst/>
              <a:cxnLst/>
              <a:rect l="0" t="0" r="0" b="0"/>
              <a:pathLst>
                <a:path w="154163" h="1">
                  <a:moveTo>
                    <a:pt x="0" y="0"/>
                  </a:moveTo>
                  <a:lnTo>
                    <a:pt x="15416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1487515" y="4590144"/>
            <a:ext cx="1255318" cy="1434869"/>
            <a:chOff x="1487515" y="4590144"/>
            <a:chExt cx="1255318" cy="1434869"/>
          </a:xfrm>
        </p:grpSpPr>
        <p:sp>
          <p:nvSpPr>
            <p:cNvPr id="118" name="Freeform 117"/>
            <p:cNvSpPr/>
            <p:nvPr/>
          </p:nvSpPr>
          <p:spPr>
            <a:xfrm>
              <a:off x="2360052" y="4590144"/>
              <a:ext cx="204532" cy="326023"/>
            </a:xfrm>
            <a:custGeom>
              <a:avLst/>
              <a:gdLst/>
              <a:ahLst/>
              <a:cxnLst/>
              <a:rect l="0" t="0" r="0" b="0"/>
              <a:pathLst>
                <a:path w="204532" h="326023">
                  <a:moveTo>
                    <a:pt x="118503" y="12688"/>
                  </a:moveTo>
                  <a:lnTo>
                    <a:pt x="106812" y="997"/>
                  </a:lnTo>
                  <a:lnTo>
                    <a:pt x="99697" y="0"/>
                  </a:lnTo>
                  <a:lnTo>
                    <a:pt x="91284" y="1782"/>
                  </a:lnTo>
                  <a:lnTo>
                    <a:pt x="82004" y="5418"/>
                  </a:lnTo>
                  <a:lnTo>
                    <a:pt x="74594" y="11511"/>
                  </a:lnTo>
                  <a:lnTo>
                    <a:pt x="68431" y="19245"/>
                  </a:lnTo>
                  <a:lnTo>
                    <a:pt x="63099" y="28071"/>
                  </a:lnTo>
                  <a:lnTo>
                    <a:pt x="59544" y="40072"/>
                  </a:lnTo>
                  <a:lnTo>
                    <a:pt x="57174" y="54191"/>
                  </a:lnTo>
                  <a:lnTo>
                    <a:pt x="55594" y="69721"/>
                  </a:lnTo>
                  <a:lnTo>
                    <a:pt x="55764" y="87415"/>
                  </a:lnTo>
                  <a:lnTo>
                    <a:pt x="57101" y="106552"/>
                  </a:lnTo>
                  <a:lnTo>
                    <a:pt x="59216" y="126651"/>
                  </a:lnTo>
                  <a:lnTo>
                    <a:pt x="61849" y="143722"/>
                  </a:lnTo>
                  <a:lnTo>
                    <a:pt x="64828" y="158772"/>
                  </a:lnTo>
                  <a:lnTo>
                    <a:pt x="68038" y="172476"/>
                  </a:lnTo>
                  <a:lnTo>
                    <a:pt x="71401" y="185283"/>
                  </a:lnTo>
                  <a:lnTo>
                    <a:pt x="74867" y="197491"/>
                  </a:lnTo>
                  <a:lnTo>
                    <a:pt x="81980" y="220844"/>
                  </a:lnTo>
                  <a:lnTo>
                    <a:pt x="89220" y="243458"/>
                  </a:lnTo>
                  <a:lnTo>
                    <a:pt x="95310" y="255851"/>
                  </a:lnTo>
                  <a:lnTo>
                    <a:pt x="103041" y="269006"/>
                  </a:lnTo>
                  <a:lnTo>
                    <a:pt x="111866" y="282671"/>
                  </a:lnTo>
                  <a:lnTo>
                    <a:pt x="118972" y="295451"/>
                  </a:lnTo>
                  <a:lnTo>
                    <a:pt x="124933" y="307642"/>
                  </a:lnTo>
                  <a:lnTo>
                    <a:pt x="130131" y="319439"/>
                  </a:lnTo>
                  <a:lnTo>
                    <a:pt x="129926" y="324857"/>
                  </a:lnTo>
                  <a:lnTo>
                    <a:pt x="126118" y="326022"/>
                  </a:lnTo>
                  <a:lnTo>
                    <a:pt x="119909" y="324352"/>
                  </a:lnTo>
                  <a:lnTo>
                    <a:pt x="112100" y="319568"/>
                  </a:lnTo>
                  <a:lnTo>
                    <a:pt x="103223" y="312708"/>
                  </a:lnTo>
                  <a:lnTo>
                    <a:pt x="93634" y="304464"/>
                  </a:lnTo>
                  <a:lnTo>
                    <a:pt x="83571" y="295298"/>
                  </a:lnTo>
                  <a:lnTo>
                    <a:pt x="62602" y="275325"/>
                  </a:lnTo>
                  <a:lnTo>
                    <a:pt x="30161" y="243445"/>
                  </a:lnTo>
                  <a:lnTo>
                    <a:pt x="20456" y="232595"/>
                  </a:lnTo>
                  <a:lnTo>
                    <a:pt x="11539" y="221692"/>
                  </a:lnTo>
                  <a:lnTo>
                    <a:pt x="3147" y="210752"/>
                  </a:lnTo>
                  <a:lnTo>
                    <a:pt x="0" y="199789"/>
                  </a:lnTo>
                  <a:lnTo>
                    <a:pt x="349" y="188809"/>
                  </a:lnTo>
                  <a:lnTo>
                    <a:pt x="3028" y="177819"/>
                  </a:lnTo>
                  <a:lnTo>
                    <a:pt x="8485" y="169268"/>
                  </a:lnTo>
                  <a:lnTo>
                    <a:pt x="15794" y="162345"/>
                  </a:lnTo>
                  <a:lnTo>
                    <a:pt x="24336" y="156505"/>
                  </a:lnTo>
                  <a:lnTo>
                    <a:pt x="34926" y="151389"/>
                  </a:lnTo>
                  <a:lnTo>
                    <a:pt x="46879" y="146754"/>
                  </a:lnTo>
                  <a:lnTo>
                    <a:pt x="59742" y="142441"/>
                  </a:lnTo>
                  <a:lnTo>
                    <a:pt x="73212" y="137119"/>
                  </a:lnTo>
                  <a:lnTo>
                    <a:pt x="87085" y="131124"/>
                  </a:lnTo>
                  <a:lnTo>
                    <a:pt x="115551" y="117937"/>
                  </a:lnTo>
                  <a:lnTo>
                    <a:pt x="144516" y="103919"/>
                  </a:lnTo>
                  <a:lnTo>
                    <a:pt x="156645" y="95532"/>
                  </a:lnTo>
                  <a:lnTo>
                    <a:pt x="167177" y="86270"/>
                  </a:lnTo>
                  <a:lnTo>
                    <a:pt x="201664" y="50877"/>
                  </a:lnTo>
                  <a:lnTo>
                    <a:pt x="204531" y="41818"/>
                  </a:lnTo>
                  <a:lnTo>
                    <a:pt x="203996" y="32108"/>
                  </a:lnTo>
                  <a:lnTo>
                    <a:pt x="173561" y="167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1487515" y="5098352"/>
              <a:ext cx="451475" cy="21339"/>
            </a:xfrm>
            <a:custGeom>
              <a:avLst/>
              <a:gdLst/>
              <a:ahLst/>
              <a:cxnLst/>
              <a:rect l="0" t="0" r="0" b="0"/>
              <a:pathLst>
                <a:path w="451475" h="21339">
                  <a:moveTo>
                    <a:pt x="451474" y="0"/>
                  </a:moveTo>
                  <a:lnTo>
                    <a:pt x="416400" y="0"/>
                  </a:lnTo>
                  <a:lnTo>
                    <a:pt x="398727" y="1224"/>
                  </a:lnTo>
                  <a:lnTo>
                    <a:pt x="379604" y="3263"/>
                  </a:lnTo>
                  <a:lnTo>
                    <a:pt x="359514" y="5846"/>
                  </a:lnTo>
                  <a:lnTo>
                    <a:pt x="338780" y="7568"/>
                  </a:lnTo>
                  <a:lnTo>
                    <a:pt x="317616" y="8716"/>
                  </a:lnTo>
                  <a:lnTo>
                    <a:pt x="276972" y="9991"/>
                  </a:lnTo>
                  <a:lnTo>
                    <a:pt x="211002" y="10810"/>
                  </a:lnTo>
                  <a:lnTo>
                    <a:pt x="195726" y="10877"/>
                  </a:lnTo>
                  <a:lnTo>
                    <a:pt x="181871" y="12145"/>
                  </a:lnTo>
                  <a:lnTo>
                    <a:pt x="168964" y="14215"/>
                  </a:lnTo>
                  <a:lnTo>
                    <a:pt x="156689" y="16817"/>
                  </a:lnTo>
                  <a:lnTo>
                    <a:pt x="141164" y="18553"/>
                  </a:lnTo>
                  <a:lnTo>
                    <a:pt x="123473" y="19710"/>
                  </a:lnTo>
                  <a:lnTo>
                    <a:pt x="86688" y="20995"/>
                  </a:lnTo>
                  <a:lnTo>
                    <a:pt x="70027" y="21338"/>
                  </a:lnTo>
                  <a:lnTo>
                    <a:pt x="0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1712013" y="5186445"/>
              <a:ext cx="204953" cy="308324"/>
            </a:xfrm>
            <a:custGeom>
              <a:avLst/>
              <a:gdLst/>
              <a:ahLst/>
              <a:cxnLst/>
              <a:rect l="0" t="0" r="0" b="0"/>
              <a:pathLst>
                <a:path w="204953" h="308324">
                  <a:moveTo>
                    <a:pt x="83825" y="0"/>
                  </a:moveTo>
                  <a:lnTo>
                    <a:pt x="95517" y="17537"/>
                  </a:lnTo>
                  <a:lnTo>
                    <a:pt x="101408" y="25150"/>
                  </a:lnTo>
                  <a:lnTo>
                    <a:pt x="107782" y="32672"/>
                  </a:lnTo>
                  <a:lnTo>
                    <a:pt x="114478" y="40134"/>
                  </a:lnTo>
                  <a:lnTo>
                    <a:pt x="128444" y="54950"/>
                  </a:lnTo>
                  <a:lnTo>
                    <a:pt x="135594" y="62327"/>
                  </a:lnTo>
                  <a:lnTo>
                    <a:pt x="142808" y="70915"/>
                  </a:lnTo>
                  <a:lnTo>
                    <a:pt x="150064" y="80311"/>
                  </a:lnTo>
                  <a:lnTo>
                    <a:pt x="157349" y="90246"/>
                  </a:lnTo>
                  <a:lnTo>
                    <a:pt x="163429" y="100540"/>
                  </a:lnTo>
                  <a:lnTo>
                    <a:pt x="168705" y="111073"/>
                  </a:lnTo>
                  <a:lnTo>
                    <a:pt x="173447" y="121765"/>
                  </a:lnTo>
                  <a:lnTo>
                    <a:pt x="174161" y="132564"/>
                  </a:lnTo>
                  <a:lnTo>
                    <a:pt x="172190" y="143434"/>
                  </a:lnTo>
                  <a:lnTo>
                    <a:pt x="168429" y="154351"/>
                  </a:lnTo>
                  <a:lnTo>
                    <a:pt x="162251" y="164076"/>
                  </a:lnTo>
                  <a:lnTo>
                    <a:pt x="154461" y="173006"/>
                  </a:lnTo>
                  <a:lnTo>
                    <a:pt x="145598" y="181407"/>
                  </a:lnTo>
                  <a:lnTo>
                    <a:pt x="134795" y="188231"/>
                  </a:lnTo>
                  <a:lnTo>
                    <a:pt x="122699" y="194003"/>
                  </a:lnTo>
                  <a:lnTo>
                    <a:pt x="109741" y="199075"/>
                  </a:lnTo>
                  <a:lnTo>
                    <a:pt x="96209" y="203680"/>
                  </a:lnTo>
                  <a:lnTo>
                    <a:pt x="82293" y="207974"/>
                  </a:lnTo>
                  <a:lnTo>
                    <a:pt x="55003" y="216007"/>
                  </a:lnTo>
                  <a:lnTo>
                    <a:pt x="30640" y="223655"/>
                  </a:lnTo>
                  <a:lnTo>
                    <a:pt x="20228" y="228631"/>
                  </a:lnTo>
                  <a:lnTo>
                    <a:pt x="10839" y="234396"/>
                  </a:lnTo>
                  <a:lnTo>
                    <a:pt x="2133" y="240686"/>
                  </a:lnTo>
                  <a:lnTo>
                    <a:pt x="0" y="246102"/>
                  </a:lnTo>
                  <a:lnTo>
                    <a:pt x="2248" y="250937"/>
                  </a:lnTo>
                  <a:lnTo>
                    <a:pt x="7417" y="255384"/>
                  </a:lnTo>
                  <a:lnTo>
                    <a:pt x="15757" y="259572"/>
                  </a:lnTo>
                  <a:lnTo>
                    <a:pt x="26212" y="263587"/>
                  </a:lnTo>
                  <a:lnTo>
                    <a:pt x="38075" y="267487"/>
                  </a:lnTo>
                  <a:lnTo>
                    <a:pt x="50878" y="271311"/>
                  </a:lnTo>
                  <a:lnTo>
                    <a:pt x="78155" y="278823"/>
                  </a:lnTo>
                  <a:lnTo>
                    <a:pt x="134319" y="293615"/>
                  </a:lnTo>
                  <a:lnTo>
                    <a:pt x="146852" y="297294"/>
                  </a:lnTo>
                  <a:lnTo>
                    <a:pt x="204952" y="3083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2335405" y="5043748"/>
              <a:ext cx="297313" cy="21570"/>
            </a:xfrm>
            <a:custGeom>
              <a:avLst/>
              <a:gdLst/>
              <a:ahLst/>
              <a:cxnLst/>
              <a:rect l="0" t="0" r="0" b="0"/>
              <a:pathLst>
                <a:path w="297313" h="21570">
                  <a:moveTo>
                    <a:pt x="297312" y="10558"/>
                  </a:moveTo>
                  <a:lnTo>
                    <a:pt x="268084" y="4712"/>
                  </a:lnTo>
                  <a:lnTo>
                    <a:pt x="253356" y="2990"/>
                  </a:lnTo>
                  <a:lnTo>
                    <a:pt x="237421" y="1842"/>
                  </a:lnTo>
                  <a:lnTo>
                    <a:pt x="220679" y="1077"/>
                  </a:lnTo>
                  <a:lnTo>
                    <a:pt x="182501" y="227"/>
                  </a:lnTo>
                  <a:lnTo>
                    <a:pt x="162043" y="0"/>
                  </a:lnTo>
                  <a:lnTo>
                    <a:pt x="141063" y="1072"/>
                  </a:lnTo>
                  <a:lnTo>
                    <a:pt x="119736" y="3011"/>
                  </a:lnTo>
                  <a:lnTo>
                    <a:pt x="98176" y="5527"/>
                  </a:lnTo>
                  <a:lnTo>
                    <a:pt x="78909" y="8427"/>
                  </a:lnTo>
                  <a:lnTo>
                    <a:pt x="61171" y="11585"/>
                  </a:lnTo>
                  <a:lnTo>
                    <a:pt x="0" y="215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2496850" y="5215177"/>
              <a:ext cx="157891" cy="202511"/>
            </a:xfrm>
            <a:custGeom>
              <a:avLst/>
              <a:gdLst/>
              <a:ahLst/>
              <a:cxnLst/>
              <a:rect l="0" t="0" r="0" b="0"/>
              <a:pathLst>
                <a:path w="157891" h="202511">
                  <a:moveTo>
                    <a:pt x="25751" y="26325"/>
                  </a:moveTo>
                  <a:lnTo>
                    <a:pt x="49134" y="14634"/>
                  </a:lnTo>
                  <a:lnTo>
                    <a:pt x="59692" y="9967"/>
                  </a:lnTo>
                  <a:lnTo>
                    <a:pt x="70402" y="5632"/>
                  </a:lnTo>
                  <a:lnTo>
                    <a:pt x="81212" y="1518"/>
                  </a:lnTo>
                  <a:lnTo>
                    <a:pt x="92089" y="0"/>
                  </a:lnTo>
                  <a:lnTo>
                    <a:pt x="103011" y="210"/>
                  </a:lnTo>
                  <a:lnTo>
                    <a:pt x="113963" y="1574"/>
                  </a:lnTo>
                  <a:lnTo>
                    <a:pt x="122488" y="6154"/>
                  </a:lnTo>
                  <a:lnTo>
                    <a:pt x="129395" y="12878"/>
                  </a:lnTo>
                  <a:lnTo>
                    <a:pt x="135223" y="21031"/>
                  </a:lnTo>
                  <a:lnTo>
                    <a:pt x="137884" y="30137"/>
                  </a:lnTo>
                  <a:lnTo>
                    <a:pt x="138435" y="39878"/>
                  </a:lnTo>
                  <a:lnTo>
                    <a:pt x="137579" y="50043"/>
                  </a:lnTo>
                  <a:lnTo>
                    <a:pt x="134561" y="59266"/>
                  </a:lnTo>
                  <a:lnTo>
                    <a:pt x="130103" y="67862"/>
                  </a:lnTo>
                  <a:lnTo>
                    <a:pt x="124683" y="76040"/>
                  </a:lnTo>
                  <a:lnTo>
                    <a:pt x="117399" y="82715"/>
                  </a:lnTo>
                  <a:lnTo>
                    <a:pt x="108873" y="88389"/>
                  </a:lnTo>
                  <a:lnTo>
                    <a:pt x="99518" y="93395"/>
                  </a:lnTo>
                  <a:lnTo>
                    <a:pt x="89611" y="99179"/>
                  </a:lnTo>
                  <a:lnTo>
                    <a:pt x="68816" y="112131"/>
                  </a:lnTo>
                  <a:lnTo>
                    <a:pt x="58131" y="117787"/>
                  </a:lnTo>
                  <a:lnTo>
                    <a:pt x="47338" y="122782"/>
                  </a:lnTo>
                  <a:lnTo>
                    <a:pt x="36472" y="127335"/>
                  </a:lnTo>
                  <a:lnTo>
                    <a:pt x="25557" y="131594"/>
                  </a:lnTo>
                  <a:lnTo>
                    <a:pt x="3642" y="139589"/>
                  </a:lnTo>
                  <a:lnTo>
                    <a:pt x="0" y="143433"/>
                  </a:lnTo>
                  <a:lnTo>
                    <a:pt x="1243" y="147220"/>
                  </a:lnTo>
                  <a:lnTo>
                    <a:pt x="5742" y="150968"/>
                  </a:lnTo>
                  <a:lnTo>
                    <a:pt x="12412" y="154690"/>
                  </a:lnTo>
                  <a:lnTo>
                    <a:pt x="20529" y="158395"/>
                  </a:lnTo>
                  <a:lnTo>
                    <a:pt x="29611" y="162089"/>
                  </a:lnTo>
                  <a:lnTo>
                    <a:pt x="41783" y="164551"/>
                  </a:lnTo>
                  <a:lnTo>
                    <a:pt x="56015" y="166193"/>
                  </a:lnTo>
                  <a:lnTo>
                    <a:pt x="71621" y="167287"/>
                  </a:lnTo>
                  <a:lnTo>
                    <a:pt x="85695" y="169240"/>
                  </a:lnTo>
                  <a:lnTo>
                    <a:pt x="98748" y="171766"/>
                  </a:lnTo>
                  <a:lnTo>
                    <a:pt x="111121" y="174673"/>
                  </a:lnTo>
                  <a:lnTo>
                    <a:pt x="121817" y="179058"/>
                  </a:lnTo>
                  <a:lnTo>
                    <a:pt x="131394" y="184429"/>
                  </a:lnTo>
                  <a:lnTo>
                    <a:pt x="157890" y="2025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2126185" y="5748034"/>
              <a:ext cx="121128" cy="198209"/>
            </a:xfrm>
            <a:custGeom>
              <a:avLst/>
              <a:gdLst/>
              <a:ahLst/>
              <a:cxnLst/>
              <a:rect l="0" t="0" r="0" b="0"/>
              <a:pathLst>
                <a:path w="121128" h="198209">
                  <a:moveTo>
                    <a:pt x="0" y="0"/>
                  </a:moveTo>
                  <a:lnTo>
                    <a:pt x="51769" y="51770"/>
                  </a:lnTo>
                  <a:lnTo>
                    <a:pt x="58983" y="61430"/>
                  </a:lnTo>
                  <a:lnTo>
                    <a:pt x="66239" y="72765"/>
                  </a:lnTo>
                  <a:lnTo>
                    <a:pt x="73524" y="85215"/>
                  </a:lnTo>
                  <a:lnTo>
                    <a:pt x="79603" y="97186"/>
                  </a:lnTo>
                  <a:lnTo>
                    <a:pt x="84880" y="108837"/>
                  </a:lnTo>
                  <a:lnTo>
                    <a:pt x="89621" y="120275"/>
                  </a:lnTo>
                  <a:lnTo>
                    <a:pt x="94006" y="132794"/>
                  </a:lnTo>
                  <a:lnTo>
                    <a:pt x="98152" y="146034"/>
                  </a:lnTo>
                  <a:lnTo>
                    <a:pt x="121127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2126185" y="5748034"/>
              <a:ext cx="132140" cy="253267"/>
            </a:xfrm>
            <a:custGeom>
              <a:avLst/>
              <a:gdLst/>
              <a:ahLst/>
              <a:cxnLst/>
              <a:rect l="0" t="0" r="0" b="0"/>
              <a:pathLst>
                <a:path w="132140" h="253267">
                  <a:moveTo>
                    <a:pt x="132139" y="0"/>
                  </a:moveTo>
                  <a:lnTo>
                    <a:pt x="114602" y="17537"/>
                  </a:lnTo>
                  <a:lnTo>
                    <a:pt x="108212" y="28821"/>
                  </a:lnTo>
                  <a:lnTo>
                    <a:pt x="102729" y="42461"/>
                  </a:lnTo>
                  <a:lnTo>
                    <a:pt x="97850" y="57672"/>
                  </a:lnTo>
                  <a:lnTo>
                    <a:pt x="90927" y="73930"/>
                  </a:lnTo>
                  <a:lnTo>
                    <a:pt x="82641" y="90885"/>
                  </a:lnTo>
                  <a:lnTo>
                    <a:pt x="73447" y="108307"/>
                  </a:lnTo>
                  <a:lnTo>
                    <a:pt x="66094" y="123592"/>
                  </a:lnTo>
                  <a:lnTo>
                    <a:pt x="59968" y="137453"/>
                  </a:lnTo>
                  <a:lnTo>
                    <a:pt x="54661" y="150364"/>
                  </a:lnTo>
                  <a:lnTo>
                    <a:pt x="47452" y="163865"/>
                  </a:lnTo>
                  <a:lnTo>
                    <a:pt x="38976" y="177760"/>
                  </a:lnTo>
                  <a:lnTo>
                    <a:pt x="29654" y="191917"/>
                  </a:lnTo>
                  <a:lnTo>
                    <a:pt x="22217" y="205026"/>
                  </a:lnTo>
                  <a:lnTo>
                    <a:pt x="16035" y="217435"/>
                  </a:lnTo>
                  <a:lnTo>
                    <a:pt x="0" y="2532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2115173" y="6012312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2368439" y="5847138"/>
              <a:ext cx="110117" cy="33036"/>
            </a:xfrm>
            <a:custGeom>
              <a:avLst/>
              <a:gdLst/>
              <a:ahLst/>
              <a:cxnLst/>
              <a:rect l="0" t="0" r="0" b="0"/>
              <a:pathLst>
                <a:path w="110117" h="33036">
                  <a:moveTo>
                    <a:pt x="110116" y="0"/>
                  </a:moveTo>
                  <a:lnTo>
                    <a:pt x="86734" y="0"/>
                  </a:lnTo>
                  <a:lnTo>
                    <a:pt x="74951" y="2447"/>
                  </a:lnTo>
                  <a:lnTo>
                    <a:pt x="62203" y="6526"/>
                  </a:lnTo>
                  <a:lnTo>
                    <a:pt x="0" y="330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2379451" y="5935231"/>
              <a:ext cx="110117" cy="44047"/>
            </a:xfrm>
            <a:custGeom>
              <a:avLst/>
              <a:gdLst/>
              <a:ahLst/>
              <a:cxnLst/>
              <a:rect l="0" t="0" r="0" b="0"/>
              <a:pathLst>
                <a:path w="110117" h="44047">
                  <a:moveTo>
                    <a:pt x="110116" y="0"/>
                  </a:moveTo>
                  <a:lnTo>
                    <a:pt x="43187" y="22310"/>
                  </a:lnTo>
                  <a:lnTo>
                    <a:pt x="0" y="440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2554980" y="5648930"/>
              <a:ext cx="176842" cy="116884"/>
            </a:xfrm>
            <a:custGeom>
              <a:avLst/>
              <a:gdLst/>
              <a:ahLst/>
              <a:cxnLst/>
              <a:rect l="0" t="0" r="0" b="0"/>
              <a:pathLst>
                <a:path w="176842" h="116884">
                  <a:moveTo>
                    <a:pt x="22679" y="0"/>
                  </a:moveTo>
                  <a:lnTo>
                    <a:pt x="22679" y="23383"/>
                  </a:lnTo>
                  <a:lnTo>
                    <a:pt x="21455" y="33941"/>
                  </a:lnTo>
                  <a:lnTo>
                    <a:pt x="19416" y="44651"/>
                  </a:lnTo>
                  <a:lnTo>
                    <a:pt x="16833" y="55461"/>
                  </a:lnTo>
                  <a:lnTo>
                    <a:pt x="12664" y="65115"/>
                  </a:lnTo>
                  <a:lnTo>
                    <a:pt x="7438" y="73998"/>
                  </a:lnTo>
                  <a:lnTo>
                    <a:pt x="1507" y="82367"/>
                  </a:lnTo>
                  <a:lnTo>
                    <a:pt x="0" y="90393"/>
                  </a:lnTo>
                  <a:lnTo>
                    <a:pt x="1442" y="98190"/>
                  </a:lnTo>
                  <a:lnTo>
                    <a:pt x="4850" y="105836"/>
                  </a:lnTo>
                  <a:lnTo>
                    <a:pt x="13240" y="110933"/>
                  </a:lnTo>
                  <a:lnTo>
                    <a:pt x="24951" y="114331"/>
                  </a:lnTo>
                  <a:lnTo>
                    <a:pt x="38876" y="116597"/>
                  </a:lnTo>
                  <a:lnTo>
                    <a:pt x="53053" y="116883"/>
                  </a:lnTo>
                  <a:lnTo>
                    <a:pt x="67399" y="115851"/>
                  </a:lnTo>
                  <a:lnTo>
                    <a:pt x="81856" y="113939"/>
                  </a:lnTo>
                  <a:lnTo>
                    <a:pt x="97612" y="112665"/>
                  </a:lnTo>
                  <a:lnTo>
                    <a:pt x="114234" y="111815"/>
                  </a:lnTo>
                  <a:lnTo>
                    <a:pt x="176841" y="991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2687775" y="5615895"/>
              <a:ext cx="55058" cy="319337"/>
            </a:xfrm>
            <a:custGeom>
              <a:avLst/>
              <a:gdLst/>
              <a:ahLst/>
              <a:cxnLst/>
              <a:rect l="0" t="0" r="0" b="0"/>
              <a:pathLst>
                <a:path w="55058" h="319337">
                  <a:moveTo>
                    <a:pt x="55057" y="0"/>
                  </a:moveTo>
                  <a:lnTo>
                    <a:pt x="49212" y="17537"/>
                  </a:lnTo>
                  <a:lnTo>
                    <a:pt x="46266" y="27597"/>
                  </a:lnTo>
                  <a:lnTo>
                    <a:pt x="39731" y="51826"/>
                  </a:lnTo>
                  <a:lnTo>
                    <a:pt x="36275" y="67585"/>
                  </a:lnTo>
                  <a:lnTo>
                    <a:pt x="29173" y="104672"/>
                  </a:lnTo>
                  <a:lnTo>
                    <a:pt x="26790" y="122393"/>
                  </a:lnTo>
                  <a:lnTo>
                    <a:pt x="25201" y="139100"/>
                  </a:lnTo>
                  <a:lnTo>
                    <a:pt x="24141" y="155132"/>
                  </a:lnTo>
                  <a:lnTo>
                    <a:pt x="22212" y="170714"/>
                  </a:lnTo>
                  <a:lnTo>
                    <a:pt x="19702" y="185997"/>
                  </a:lnTo>
                  <a:lnTo>
                    <a:pt x="13650" y="218475"/>
                  </a:lnTo>
                  <a:lnTo>
                    <a:pt x="10324" y="237413"/>
                  </a:lnTo>
                  <a:lnTo>
                    <a:pt x="0" y="31933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3768194" y="4492716"/>
            <a:ext cx="1008953" cy="891938"/>
            <a:chOff x="3768194" y="4492716"/>
            <a:chExt cx="1008953" cy="891938"/>
          </a:xfrm>
        </p:grpSpPr>
        <p:sp>
          <p:nvSpPr>
            <p:cNvPr id="131" name="Freeform 130"/>
            <p:cNvSpPr/>
            <p:nvPr/>
          </p:nvSpPr>
          <p:spPr>
            <a:xfrm>
              <a:off x="3768194" y="4492716"/>
              <a:ext cx="108830" cy="451475"/>
            </a:xfrm>
            <a:custGeom>
              <a:avLst/>
              <a:gdLst/>
              <a:ahLst/>
              <a:cxnLst/>
              <a:rect l="0" t="0" r="0" b="0"/>
              <a:pathLst>
                <a:path w="108830" h="451475">
                  <a:moveTo>
                    <a:pt x="108829" y="0"/>
                  </a:moveTo>
                  <a:lnTo>
                    <a:pt x="57060" y="77654"/>
                  </a:lnTo>
                  <a:lnTo>
                    <a:pt x="49846" y="89698"/>
                  </a:lnTo>
                  <a:lnTo>
                    <a:pt x="42590" y="102622"/>
                  </a:lnTo>
                  <a:lnTo>
                    <a:pt x="35306" y="116131"/>
                  </a:lnTo>
                  <a:lnTo>
                    <a:pt x="28002" y="131255"/>
                  </a:lnTo>
                  <a:lnTo>
                    <a:pt x="20686" y="147455"/>
                  </a:lnTo>
                  <a:lnTo>
                    <a:pt x="13362" y="164373"/>
                  </a:lnTo>
                  <a:lnTo>
                    <a:pt x="8479" y="181769"/>
                  </a:lnTo>
                  <a:lnTo>
                    <a:pt x="5224" y="199484"/>
                  </a:lnTo>
                  <a:lnTo>
                    <a:pt x="3054" y="217412"/>
                  </a:lnTo>
                  <a:lnTo>
                    <a:pt x="1607" y="236704"/>
                  </a:lnTo>
                  <a:lnTo>
                    <a:pt x="643" y="256907"/>
                  </a:lnTo>
                  <a:lnTo>
                    <a:pt x="0" y="277716"/>
                  </a:lnTo>
                  <a:lnTo>
                    <a:pt x="2018" y="297707"/>
                  </a:lnTo>
                  <a:lnTo>
                    <a:pt x="5810" y="317152"/>
                  </a:lnTo>
                  <a:lnTo>
                    <a:pt x="10786" y="336232"/>
                  </a:lnTo>
                  <a:lnTo>
                    <a:pt x="17773" y="353847"/>
                  </a:lnTo>
                  <a:lnTo>
                    <a:pt x="26102" y="370484"/>
                  </a:lnTo>
                  <a:lnTo>
                    <a:pt x="35325" y="386469"/>
                  </a:lnTo>
                  <a:lnTo>
                    <a:pt x="43921" y="399573"/>
                  </a:lnTo>
                  <a:lnTo>
                    <a:pt x="52098" y="410756"/>
                  </a:lnTo>
                  <a:lnTo>
                    <a:pt x="59997" y="420658"/>
                  </a:lnTo>
                  <a:lnTo>
                    <a:pt x="68933" y="428483"/>
                  </a:lnTo>
                  <a:lnTo>
                    <a:pt x="78561" y="434923"/>
                  </a:lnTo>
                  <a:lnTo>
                    <a:pt x="108829" y="4514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3976127" y="4635867"/>
              <a:ext cx="143152" cy="110116"/>
            </a:xfrm>
            <a:custGeom>
              <a:avLst/>
              <a:gdLst/>
              <a:ahLst/>
              <a:cxnLst/>
              <a:rect l="0" t="0" r="0" b="0"/>
              <a:pathLst>
                <a:path w="143152" h="110116">
                  <a:moveTo>
                    <a:pt x="0" y="0"/>
                  </a:moveTo>
                  <a:lnTo>
                    <a:pt x="0" y="23382"/>
                  </a:lnTo>
                  <a:lnTo>
                    <a:pt x="1224" y="33940"/>
                  </a:lnTo>
                  <a:lnTo>
                    <a:pt x="3263" y="44650"/>
                  </a:lnTo>
                  <a:lnTo>
                    <a:pt x="5846" y="55460"/>
                  </a:lnTo>
                  <a:lnTo>
                    <a:pt x="11239" y="63890"/>
                  </a:lnTo>
                  <a:lnTo>
                    <a:pt x="18504" y="70734"/>
                  </a:lnTo>
                  <a:lnTo>
                    <a:pt x="27018" y="76520"/>
                  </a:lnTo>
                  <a:lnTo>
                    <a:pt x="37588" y="81601"/>
                  </a:lnTo>
                  <a:lnTo>
                    <a:pt x="49529" y="86212"/>
                  </a:lnTo>
                  <a:lnTo>
                    <a:pt x="62383" y="90509"/>
                  </a:lnTo>
                  <a:lnTo>
                    <a:pt x="75847" y="94597"/>
                  </a:lnTo>
                  <a:lnTo>
                    <a:pt x="89717" y="98546"/>
                  </a:lnTo>
                  <a:lnTo>
                    <a:pt x="143151" y="11011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4086243" y="4613843"/>
              <a:ext cx="22024" cy="330348"/>
            </a:xfrm>
            <a:custGeom>
              <a:avLst/>
              <a:gdLst/>
              <a:ahLst/>
              <a:cxnLst/>
              <a:rect l="0" t="0" r="0" b="0"/>
              <a:pathLst>
                <a:path w="22024" h="330348">
                  <a:moveTo>
                    <a:pt x="22023" y="0"/>
                  </a:moveTo>
                  <a:lnTo>
                    <a:pt x="16177" y="23383"/>
                  </a:lnTo>
                  <a:lnTo>
                    <a:pt x="14455" y="38835"/>
                  </a:lnTo>
                  <a:lnTo>
                    <a:pt x="13307" y="57702"/>
                  </a:lnTo>
                  <a:lnTo>
                    <a:pt x="12032" y="97832"/>
                  </a:lnTo>
                  <a:lnTo>
                    <a:pt x="11465" y="131982"/>
                  </a:lnTo>
                  <a:lnTo>
                    <a:pt x="10090" y="147940"/>
                  </a:lnTo>
                  <a:lnTo>
                    <a:pt x="7950" y="163473"/>
                  </a:lnTo>
                  <a:lnTo>
                    <a:pt x="5300" y="178722"/>
                  </a:lnTo>
                  <a:lnTo>
                    <a:pt x="3534" y="197452"/>
                  </a:lnTo>
                  <a:lnTo>
                    <a:pt x="2356" y="218504"/>
                  </a:lnTo>
                  <a:lnTo>
                    <a:pt x="1047" y="261063"/>
                  </a:lnTo>
                  <a:lnTo>
                    <a:pt x="0" y="3303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4185347" y="5032283"/>
              <a:ext cx="44047" cy="66070"/>
            </a:xfrm>
            <a:custGeom>
              <a:avLst/>
              <a:gdLst/>
              <a:ahLst/>
              <a:cxnLst/>
              <a:rect l="0" t="0" r="0" b="0"/>
              <a:pathLst>
                <a:path w="44047" h="66070">
                  <a:moveTo>
                    <a:pt x="44046" y="0"/>
                  </a:moveTo>
                  <a:lnTo>
                    <a:pt x="32355" y="23382"/>
                  </a:lnTo>
                  <a:lnTo>
                    <a:pt x="26464" y="32717"/>
                  </a:lnTo>
                  <a:lnTo>
                    <a:pt x="20090" y="41387"/>
                  </a:lnTo>
                  <a:lnTo>
                    <a:pt x="0" y="660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4361532" y="4878121"/>
              <a:ext cx="154163" cy="11012"/>
            </a:xfrm>
            <a:custGeom>
              <a:avLst/>
              <a:gdLst/>
              <a:ahLst/>
              <a:cxnLst/>
              <a:rect l="0" t="0" r="0" b="0"/>
              <a:pathLst>
                <a:path w="154163" h="11012">
                  <a:moveTo>
                    <a:pt x="0" y="11011"/>
                  </a:moveTo>
                  <a:lnTo>
                    <a:pt x="23383" y="5166"/>
                  </a:lnTo>
                  <a:lnTo>
                    <a:pt x="36388" y="3444"/>
                  </a:lnTo>
                  <a:lnTo>
                    <a:pt x="51176" y="2296"/>
                  </a:lnTo>
                  <a:lnTo>
                    <a:pt x="67152" y="1531"/>
                  </a:lnTo>
                  <a:lnTo>
                    <a:pt x="82697" y="2244"/>
                  </a:lnTo>
                  <a:lnTo>
                    <a:pt x="97954" y="3943"/>
                  </a:lnTo>
                  <a:lnTo>
                    <a:pt x="15416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4583294" y="4779017"/>
              <a:ext cx="20493" cy="308325"/>
            </a:xfrm>
            <a:custGeom>
              <a:avLst/>
              <a:gdLst/>
              <a:ahLst/>
              <a:cxnLst/>
              <a:rect l="0" t="0" r="0" b="0"/>
              <a:pathLst>
                <a:path w="20493" h="308325">
                  <a:moveTo>
                    <a:pt x="9481" y="0"/>
                  </a:moveTo>
                  <a:lnTo>
                    <a:pt x="3635" y="17537"/>
                  </a:lnTo>
                  <a:lnTo>
                    <a:pt x="1913" y="30044"/>
                  </a:lnTo>
                  <a:lnTo>
                    <a:pt x="765" y="45723"/>
                  </a:lnTo>
                  <a:lnTo>
                    <a:pt x="0" y="63517"/>
                  </a:lnTo>
                  <a:lnTo>
                    <a:pt x="713" y="79050"/>
                  </a:lnTo>
                  <a:lnTo>
                    <a:pt x="2412" y="93075"/>
                  </a:lnTo>
                  <a:lnTo>
                    <a:pt x="4768" y="106096"/>
                  </a:lnTo>
                  <a:lnTo>
                    <a:pt x="6339" y="119671"/>
                  </a:lnTo>
                  <a:lnTo>
                    <a:pt x="7386" y="133615"/>
                  </a:lnTo>
                  <a:lnTo>
                    <a:pt x="8084" y="147805"/>
                  </a:lnTo>
                  <a:lnTo>
                    <a:pt x="9773" y="164606"/>
                  </a:lnTo>
                  <a:lnTo>
                    <a:pt x="12123" y="183148"/>
                  </a:lnTo>
                  <a:lnTo>
                    <a:pt x="14913" y="202850"/>
                  </a:lnTo>
                  <a:lnTo>
                    <a:pt x="16772" y="222102"/>
                  </a:lnTo>
                  <a:lnTo>
                    <a:pt x="18013" y="241055"/>
                  </a:lnTo>
                  <a:lnTo>
                    <a:pt x="20492" y="3083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4603786" y="4701936"/>
              <a:ext cx="173361" cy="682718"/>
            </a:xfrm>
            <a:custGeom>
              <a:avLst/>
              <a:gdLst/>
              <a:ahLst/>
              <a:cxnLst/>
              <a:rect l="0" t="0" r="0" b="0"/>
              <a:pathLst>
                <a:path w="173361" h="682718">
                  <a:moveTo>
                    <a:pt x="88093" y="0"/>
                  </a:moveTo>
                  <a:lnTo>
                    <a:pt x="105630" y="29229"/>
                  </a:lnTo>
                  <a:lnTo>
                    <a:pt x="113243" y="46403"/>
                  </a:lnTo>
                  <a:lnTo>
                    <a:pt x="120765" y="66417"/>
                  </a:lnTo>
                  <a:lnTo>
                    <a:pt x="150420" y="154230"/>
                  </a:lnTo>
                  <a:lnTo>
                    <a:pt x="156561" y="177454"/>
                  </a:lnTo>
                  <a:lnTo>
                    <a:pt x="161879" y="201501"/>
                  </a:lnTo>
                  <a:lnTo>
                    <a:pt x="166648" y="226097"/>
                  </a:lnTo>
                  <a:lnTo>
                    <a:pt x="169827" y="251059"/>
                  </a:lnTo>
                  <a:lnTo>
                    <a:pt x="171946" y="276265"/>
                  </a:lnTo>
                  <a:lnTo>
                    <a:pt x="173360" y="301633"/>
                  </a:lnTo>
                  <a:lnTo>
                    <a:pt x="173078" y="325886"/>
                  </a:lnTo>
                  <a:lnTo>
                    <a:pt x="171667" y="349397"/>
                  </a:lnTo>
                  <a:lnTo>
                    <a:pt x="169502" y="372411"/>
                  </a:lnTo>
                  <a:lnTo>
                    <a:pt x="163835" y="420821"/>
                  </a:lnTo>
                  <a:lnTo>
                    <a:pt x="160611" y="445721"/>
                  </a:lnTo>
                  <a:lnTo>
                    <a:pt x="156014" y="468438"/>
                  </a:lnTo>
                  <a:lnTo>
                    <a:pt x="150503" y="489700"/>
                  </a:lnTo>
                  <a:lnTo>
                    <a:pt x="144381" y="509993"/>
                  </a:lnTo>
                  <a:lnTo>
                    <a:pt x="136630" y="529639"/>
                  </a:lnTo>
                  <a:lnTo>
                    <a:pt x="127792" y="548854"/>
                  </a:lnTo>
                  <a:lnTo>
                    <a:pt x="118230" y="567781"/>
                  </a:lnTo>
                  <a:lnTo>
                    <a:pt x="106960" y="585293"/>
                  </a:lnTo>
                  <a:lnTo>
                    <a:pt x="94554" y="601862"/>
                  </a:lnTo>
                  <a:lnTo>
                    <a:pt x="81388" y="617802"/>
                  </a:lnTo>
                  <a:lnTo>
                    <a:pt x="68941" y="630876"/>
                  </a:lnTo>
                  <a:lnTo>
                    <a:pt x="56972" y="642039"/>
                  </a:lnTo>
                  <a:lnTo>
                    <a:pt x="0" y="6827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6009" y="649682"/>
            <a:ext cx="3168374" cy="175432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Example 2: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2x - 9y = 1</a:t>
            </a: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7x - 12y = 23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80757" y="1684768"/>
            <a:ext cx="148753" cy="1079134"/>
            <a:chOff x="380757" y="1684768"/>
            <a:chExt cx="148753" cy="1079134"/>
          </a:xfrm>
        </p:grpSpPr>
        <p:sp>
          <p:nvSpPr>
            <p:cNvPr id="3" name="Freeform 2"/>
            <p:cNvSpPr/>
            <p:nvPr/>
          </p:nvSpPr>
          <p:spPr>
            <a:xfrm>
              <a:off x="380757" y="1684768"/>
              <a:ext cx="115718" cy="528556"/>
            </a:xfrm>
            <a:custGeom>
              <a:avLst/>
              <a:gdLst/>
              <a:ahLst/>
              <a:cxnLst/>
              <a:rect l="0" t="0" r="0" b="0"/>
              <a:pathLst>
                <a:path w="115718" h="528556">
                  <a:moveTo>
                    <a:pt x="115717" y="0"/>
                  </a:moveTo>
                  <a:lnTo>
                    <a:pt x="85064" y="61307"/>
                  </a:lnTo>
                  <a:lnTo>
                    <a:pt x="78153" y="73906"/>
                  </a:lnTo>
                  <a:lnTo>
                    <a:pt x="71098" y="85976"/>
                  </a:lnTo>
                  <a:lnTo>
                    <a:pt x="63948" y="97693"/>
                  </a:lnTo>
                  <a:lnTo>
                    <a:pt x="57958" y="110399"/>
                  </a:lnTo>
                  <a:lnTo>
                    <a:pt x="52741" y="123763"/>
                  </a:lnTo>
                  <a:lnTo>
                    <a:pt x="48039" y="137567"/>
                  </a:lnTo>
                  <a:lnTo>
                    <a:pt x="43681" y="151663"/>
                  </a:lnTo>
                  <a:lnTo>
                    <a:pt x="35577" y="180376"/>
                  </a:lnTo>
                  <a:lnTo>
                    <a:pt x="30479" y="193661"/>
                  </a:lnTo>
                  <a:lnTo>
                    <a:pt x="24633" y="206189"/>
                  </a:lnTo>
                  <a:lnTo>
                    <a:pt x="18289" y="218211"/>
                  </a:lnTo>
                  <a:lnTo>
                    <a:pt x="14060" y="231119"/>
                  </a:lnTo>
                  <a:lnTo>
                    <a:pt x="11241" y="244619"/>
                  </a:lnTo>
                  <a:lnTo>
                    <a:pt x="9361" y="258513"/>
                  </a:lnTo>
                  <a:lnTo>
                    <a:pt x="6884" y="272670"/>
                  </a:lnTo>
                  <a:lnTo>
                    <a:pt x="4010" y="287001"/>
                  </a:lnTo>
                  <a:lnTo>
                    <a:pt x="870" y="301450"/>
                  </a:lnTo>
                  <a:lnTo>
                    <a:pt x="0" y="317200"/>
                  </a:lnTo>
                  <a:lnTo>
                    <a:pt x="644" y="333817"/>
                  </a:lnTo>
                  <a:lnTo>
                    <a:pt x="2296" y="351013"/>
                  </a:lnTo>
                  <a:lnTo>
                    <a:pt x="4621" y="368595"/>
                  </a:lnTo>
                  <a:lnTo>
                    <a:pt x="7395" y="386433"/>
                  </a:lnTo>
                  <a:lnTo>
                    <a:pt x="10468" y="404443"/>
                  </a:lnTo>
                  <a:lnTo>
                    <a:pt x="13740" y="421344"/>
                  </a:lnTo>
                  <a:lnTo>
                    <a:pt x="20638" y="453173"/>
                  </a:lnTo>
                  <a:lnTo>
                    <a:pt x="25414" y="466065"/>
                  </a:lnTo>
                  <a:lnTo>
                    <a:pt x="31045" y="477107"/>
                  </a:lnTo>
                  <a:lnTo>
                    <a:pt x="60659" y="5285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399134" y="2213323"/>
              <a:ext cx="130376" cy="550579"/>
            </a:xfrm>
            <a:custGeom>
              <a:avLst/>
              <a:gdLst/>
              <a:ahLst/>
              <a:cxnLst/>
              <a:rect l="0" t="0" r="0" b="0"/>
              <a:pathLst>
                <a:path w="130376" h="550579">
                  <a:moveTo>
                    <a:pt x="130375" y="0"/>
                  </a:moveTo>
                  <a:lnTo>
                    <a:pt x="112838" y="11692"/>
                  </a:lnTo>
                  <a:lnTo>
                    <a:pt x="104001" y="20030"/>
                  </a:lnTo>
                  <a:lnTo>
                    <a:pt x="94440" y="30482"/>
                  </a:lnTo>
                  <a:lnTo>
                    <a:pt x="84395" y="42345"/>
                  </a:lnTo>
                  <a:lnTo>
                    <a:pt x="76475" y="55147"/>
                  </a:lnTo>
                  <a:lnTo>
                    <a:pt x="69971" y="68576"/>
                  </a:lnTo>
                  <a:lnTo>
                    <a:pt x="64412" y="82423"/>
                  </a:lnTo>
                  <a:lnTo>
                    <a:pt x="59483" y="97771"/>
                  </a:lnTo>
                  <a:lnTo>
                    <a:pt x="54973" y="114121"/>
                  </a:lnTo>
                  <a:lnTo>
                    <a:pt x="50743" y="131139"/>
                  </a:lnTo>
                  <a:lnTo>
                    <a:pt x="45475" y="147378"/>
                  </a:lnTo>
                  <a:lnTo>
                    <a:pt x="39517" y="163098"/>
                  </a:lnTo>
                  <a:lnTo>
                    <a:pt x="33098" y="178472"/>
                  </a:lnTo>
                  <a:lnTo>
                    <a:pt x="27595" y="194839"/>
                  </a:lnTo>
                  <a:lnTo>
                    <a:pt x="22702" y="211867"/>
                  </a:lnTo>
                  <a:lnTo>
                    <a:pt x="18218" y="229337"/>
                  </a:lnTo>
                  <a:lnTo>
                    <a:pt x="15228" y="247102"/>
                  </a:lnTo>
                  <a:lnTo>
                    <a:pt x="13234" y="265062"/>
                  </a:lnTo>
                  <a:lnTo>
                    <a:pt x="11905" y="283153"/>
                  </a:lnTo>
                  <a:lnTo>
                    <a:pt x="9796" y="300108"/>
                  </a:lnTo>
                  <a:lnTo>
                    <a:pt x="7166" y="316305"/>
                  </a:lnTo>
                  <a:lnTo>
                    <a:pt x="4189" y="331997"/>
                  </a:lnTo>
                  <a:lnTo>
                    <a:pt x="2205" y="347353"/>
                  </a:lnTo>
                  <a:lnTo>
                    <a:pt x="882" y="362484"/>
                  </a:lnTo>
                  <a:lnTo>
                    <a:pt x="0" y="377465"/>
                  </a:lnTo>
                  <a:lnTo>
                    <a:pt x="635" y="391123"/>
                  </a:lnTo>
                  <a:lnTo>
                    <a:pt x="2283" y="403899"/>
                  </a:lnTo>
                  <a:lnTo>
                    <a:pt x="13717" y="462469"/>
                  </a:lnTo>
                  <a:lnTo>
                    <a:pt x="18345" y="475933"/>
                  </a:lnTo>
                  <a:lnTo>
                    <a:pt x="23877" y="487356"/>
                  </a:lnTo>
                  <a:lnTo>
                    <a:pt x="30012" y="497419"/>
                  </a:lnTo>
                  <a:lnTo>
                    <a:pt x="43354" y="518387"/>
                  </a:lnTo>
                  <a:lnTo>
                    <a:pt x="64305" y="5505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478555" y="1607687"/>
            <a:ext cx="2057768" cy="1079134"/>
            <a:chOff x="2478555" y="1607687"/>
            <a:chExt cx="2057768" cy="1079134"/>
          </a:xfrm>
        </p:grpSpPr>
        <p:sp>
          <p:nvSpPr>
            <p:cNvPr id="6" name="Freeform 5"/>
            <p:cNvSpPr/>
            <p:nvPr/>
          </p:nvSpPr>
          <p:spPr>
            <a:xfrm>
              <a:off x="2478555" y="1607687"/>
              <a:ext cx="216411" cy="550579"/>
            </a:xfrm>
            <a:custGeom>
              <a:avLst/>
              <a:gdLst/>
              <a:ahLst/>
              <a:cxnLst/>
              <a:rect l="0" t="0" r="0" b="0"/>
              <a:pathLst>
                <a:path w="216411" h="550579">
                  <a:moveTo>
                    <a:pt x="0" y="0"/>
                  </a:moveTo>
                  <a:lnTo>
                    <a:pt x="17537" y="5846"/>
                  </a:lnTo>
                  <a:lnTo>
                    <a:pt x="27597" y="11239"/>
                  </a:lnTo>
                  <a:lnTo>
                    <a:pt x="39198" y="18504"/>
                  </a:lnTo>
                  <a:lnTo>
                    <a:pt x="51825" y="27018"/>
                  </a:lnTo>
                  <a:lnTo>
                    <a:pt x="62691" y="35141"/>
                  </a:lnTo>
                  <a:lnTo>
                    <a:pt x="72382" y="43004"/>
                  </a:lnTo>
                  <a:lnTo>
                    <a:pt x="81289" y="50692"/>
                  </a:lnTo>
                  <a:lnTo>
                    <a:pt x="89674" y="59489"/>
                  </a:lnTo>
                  <a:lnTo>
                    <a:pt x="97712" y="69023"/>
                  </a:lnTo>
                  <a:lnTo>
                    <a:pt x="105517" y="79050"/>
                  </a:lnTo>
                  <a:lnTo>
                    <a:pt x="113167" y="89406"/>
                  </a:lnTo>
                  <a:lnTo>
                    <a:pt x="128193" y="110699"/>
                  </a:lnTo>
                  <a:lnTo>
                    <a:pt x="150410" y="143323"/>
                  </a:lnTo>
                  <a:lnTo>
                    <a:pt x="157778" y="155501"/>
                  </a:lnTo>
                  <a:lnTo>
                    <a:pt x="165137" y="168513"/>
                  </a:lnTo>
                  <a:lnTo>
                    <a:pt x="172490" y="182082"/>
                  </a:lnTo>
                  <a:lnTo>
                    <a:pt x="178616" y="194799"/>
                  </a:lnTo>
                  <a:lnTo>
                    <a:pt x="183923" y="206947"/>
                  </a:lnTo>
                  <a:lnTo>
                    <a:pt x="188685" y="218716"/>
                  </a:lnTo>
                  <a:lnTo>
                    <a:pt x="194306" y="231456"/>
                  </a:lnTo>
                  <a:lnTo>
                    <a:pt x="207078" y="258663"/>
                  </a:lnTo>
                  <a:lnTo>
                    <a:pt x="211462" y="276440"/>
                  </a:lnTo>
                  <a:lnTo>
                    <a:pt x="214385" y="296856"/>
                  </a:lnTo>
                  <a:lnTo>
                    <a:pt x="216334" y="319031"/>
                  </a:lnTo>
                  <a:lnTo>
                    <a:pt x="216410" y="342380"/>
                  </a:lnTo>
                  <a:lnTo>
                    <a:pt x="215236" y="366509"/>
                  </a:lnTo>
                  <a:lnTo>
                    <a:pt x="213231" y="391160"/>
                  </a:lnTo>
                  <a:lnTo>
                    <a:pt x="210670" y="411265"/>
                  </a:lnTo>
                  <a:lnTo>
                    <a:pt x="207740" y="428339"/>
                  </a:lnTo>
                  <a:lnTo>
                    <a:pt x="204563" y="443392"/>
                  </a:lnTo>
                  <a:lnTo>
                    <a:pt x="199997" y="458321"/>
                  </a:lnTo>
                  <a:lnTo>
                    <a:pt x="194507" y="473168"/>
                  </a:lnTo>
                  <a:lnTo>
                    <a:pt x="188400" y="487960"/>
                  </a:lnTo>
                  <a:lnTo>
                    <a:pt x="183105" y="501492"/>
                  </a:lnTo>
                  <a:lnTo>
                    <a:pt x="165173" y="5505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2885983" y="1827919"/>
              <a:ext cx="88093" cy="22024"/>
            </a:xfrm>
            <a:custGeom>
              <a:avLst/>
              <a:gdLst/>
              <a:ahLst/>
              <a:cxnLst/>
              <a:rect l="0" t="0" r="0" b="0"/>
              <a:pathLst>
                <a:path w="88093" h="22024">
                  <a:moveTo>
                    <a:pt x="0" y="0"/>
                  </a:moveTo>
                  <a:lnTo>
                    <a:pt x="35935" y="11978"/>
                  </a:lnTo>
                  <a:lnTo>
                    <a:pt x="88092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3150260" y="1747245"/>
              <a:ext cx="143246" cy="300906"/>
            </a:xfrm>
            <a:custGeom>
              <a:avLst/>
              <a:gdLst/>
              <a:ahLst/>
              <a:cxnLst/>
              <a:rect l="0" t="0" r="0" b="0"/>
              <a:pathLst>
                <a:path w="143246" h="300906">
                  <a:moveTo>
                    <a:pt x="0" y="47639"/>
                  </a:moveTo>
                  <a:lnTo>
                    <a:pt x="11691" y="35948"/>
                  </a:lnTo>
                  <a:lnTo>
                    <a:pt x="18806" y="31280"/>
                  </a:lnTo>
                  <a:lnTo>
                    <a:pt x="27220" y="26945"/>
                  </a:lnTo>
                  <a:lnTo>
                    <a:pt x="36499" y="22832"/>
                  </a:lnTo>
                  <a:lnTo>
                    <a:pt x="47579" y="18865"/>
                  </a:lnTo>
                  <a:lnTo>
                    <a:pt x="59861" y="14998"/>
                  </a:lnTo>
                  <a:lnTo>
                    <a:pt x="85333" y="7438"/>
                  </a:lnTo>
                  <a:lnTo>
                    <a:pt x="108889" y="0"/>
                  </a:lnTo>
                  <a:lnTo>
                    <a:pt x="119086" y="1198"/>
                  </a:lnTo>
                  <a:lnTo>
                    <a:pt x="128331" y="5666"/>
                  </a:lnTo>
                  <a:lnTo>
                    <a:pt x="136942" y="12316"/>
                  </a:lnTo>
                  <a:lnTo>
                    <a:pt x="141458" y="20420"/>
                  </a:lnTo>
                  <a:lnTo>
                    <a:pt x="143245" y="29493"/>
                  </a:lnTo>
                  <a:lnTo>
                    <a:pt x="143214" y="39212"/>
                  </a:lnTo>
                  <a:lnTo>
                    <a:pt x="141969" y="51809"/>
                  </a:lnTo>
                  <a:lnTo>
                    <a:pt x="139916" y="66325"/>
                  </a:lnTo>
                  <a:lnTo>
                    <a:pt x="134372" y="98766"/>
                  </a:lnTo>
                  <a:lnTo>
                    <a:pt x="117268" y="187568"/>
                  </a:lnTo>
                  <a:lnTo>
                    <a:pt x="110032" y="220761"/>
                  </a:lnTo>
                  <a:lnTo>
                    <a:pt x="99104" y="3009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3139249" y="1938034"/>
              <a:ext cx="253267" cy="11013"/>
            </a:xfrm>
            <a:custGeom>
              <a:avLst/>
              <a:gdLst/>
              <a:ahLst/>
              <a:cxnLst/>
              <a:rect l="0" t="0" r="0" b="0"/>
              <a:pathLst>
                <a:path w="253267" h="11013">
                  <a:moveTo>
                    <a:pt x="0" y="11012"/>
                  </a:moveTo>
                  <a:lnTo>
                    <a:pt x="29228" y="11012"/>
                  </a:lnTo>
                  <a:lnTo>
                    <a:pt x="42732" y="9788"/>
                  </a:lnTo>
                  <a:lnTo>
                    <a:pt x="56628" y="7749"/>
                  </a:lnTo>
                  <a:lnTo>
                    <a:pt x="70787" y="5166"/>
                  </a:lnTo>
                  <a:lnTo>
                    <a:pt x="85120" y="3444"/>
                  </a:lnTo>
                  <a:lnTo>
                    <a:pt x="99569" y="2296"/>
                  </a:lnTo>
                  <a:lnTo>
                    <a:pt x="114096" y="1531"/>
                  </a:lnTo>
                  <a:lnTo>
                    <a:pt x="146551" y="680"/>
                  </a:lnTo>
                  <a:lnTo>
                    <a:pt x="25326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3194306" y="2224335"/>
              <a:ext cx="96877" cy="462486"/>
            </a:xfrm>
            <a:custGeom>
              <a:avLst/>
              <a:gdLst/>
              <a:ahLst/>
              <a:cxnLst/>
              <a:rect l="0" t="0" r="0" b="0"/>
              <a:pathLst>
                <a:path w="96877" h="462486">
                  <a:moveTo>
                    <a:pt x="0" y="0"/>
                  </a:moveTo>
                  <a:lnTo>
                    <a:pt x="51770" y="51769"/>
                  </a:lnTo>
                  <a:lnTo>
                    <a:pt x="57760" y="60206"/>
                  </a:lnTo>
                  <a:lnTo>
                    <a:pt x="62977" y="69502"/>
                  </a:lnTo>
                  <a:lnTo>
                    <a:pt x="67679" y="79369"/>
                  </a:lnTo>
                  <a:lnTo>
                    <a:pt x="72036" y="89618"/>
                  </a:lnTo>
                  <a:lnTo>
                    <a:pt x="76165" y="100121"/>
                  </a:lnTo>
                  <a:lnTo>
                    <a:pt x="84015" y="121579"/>
                  </a:lnTo>
                  <a:lnTo>
                    <a:pt x="91582" y="143351"/>
                  </a:lnTo>
                  <a:lnTo>
                    <a:pt x="94090" y="155519"/>
                  </a:lnTo>
                  <a:lnTo>
                    <a:pt x="95761" y="168525"/>
                  </a:lnTo>
                  <a:lnTo>
                    <a:pt x="96876" y="182090"/>
                  </a:lnTo>
                  <a:lnTo>
                    <a:pt x="96395" y="194804"/>
                  </a:lnTo>
                  <a:lnTo>
                    <a:pt x="94851" y="206950"/>
                  </a:lnTo>
                  <a:lnTo>
                    <a:pt x="92598" y="218718"/>
                  </a:lnTo>
                  <a:lnTo>
                    <a:pt x="91096" y="231457"/>
                  </a:lnTo>
                  <a:lnTo>
                    <a:pt x="90095" y="244844"/>
                  </a:lnTo>
                  <a:lnTo>
                    <a:pt x="89428" y="258663"/>
                  </a:lnTo>
                  <a:lnTo>
                    <a:pt x="87759" y="271546"/>
                  </a:lnTo>
                  <a:lnTo>
                    <a:pt x="85424" y="283805"/>
                  </a:lnTo>
                  <a:lnTo>
                    <a:pt x="82643" y="295648"/>
                  </a:lnTo>
                  <a:lnTo>
                    <a:pt x="79566" y="307214"/>
                  </a:lnTo>
                  <a:lnTo>
                    <a:pt x="72884" y="329854"/>
                  </a:lnTo>
                  <a:lnTo>
                    <a:pt x="62243" y="363235"/>
                  </a:lnTo>
                  <a:lnTo>
                    <a:pt x="57401" y="375519"/>
                  </a:lnTo>
                  <a:lnTo>
                    <a:pt x="51726" y="388602"/>
                  </a:lnTo>
                  <a:lnTo>
                    <a:pt x="45496" y="402218"/>
                  </a:lnTo>
                  <a:lnTo>
                    <a:pt x="40119" y="414966"/>
                  </a:lnTo>
                  <a:lnTo>
                    <a:pt x="35311" y="427136"/>
                  </a:lnTo>
                  <a:lnTo>
                    <a:pt x="22024" y="4624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3382223" y="2341764"/>
              <a:ext cx="252547" cy="289689"/>
            </a:xfrm>
            <a:custGeom>
              <a:avLst/>
              <a:gdLst/>
              <a:ahLst/>
              <a:cxnLst/>
              <a:rect l="0" t="0" r="0" b="0"/>
              <a:pathLst>
                <a:path w="252547" h="289689">
                  <a:moveTo>
                    <a:pt x="43326" y="47744"/>
                  </a:moveTo>
                  <a:lnTo>
                    <a:pt x="31635" y="36053"/>
                  </a:lnTo>
                  <a:lnTo>
                    <a:pt x="30638" y="30162"/>
                  </a:lnTo>
                  <a:lnTo>
                    <a:pt x="32420" y="23788"/>
                  </a:lnTo>
                  <a:lnTo>
                    <a:pt x="36056" y="17091"/>
                  </a:lnTo>
                  <a:lnTo>
                    <a:pt x="42150" y="11403"/>
                  </a:lnTo>
                  <a:lnTo>
                    <a:pt x="49883" y="6388"/>
                  </a:lnTo>
                  <a:lnTo>
                    <a:pt x="58709" y="1821"/>
                  </a:lnTo>
                  <a:lnTo>
                    <a:pt x="68264" y="0"/>
                  </a:lnTo>
                  <a:lnTo>
                    <a:pt x="78304" y="9"/>
                  </a:lnTo>
                  <a:lnTo>
                    <a:pt x="88668" y="1239"/>
                  </a:lnTo>
                  <a:lnTo>
                    <a:pt x="98024" y="5729"/>
                  </a:lnTo>
                  <a:lnTo>
                    <a:pt x="106709" y="12393"/>
                  </a:lnTo>
                  <a:lnTo>
                    <a:pt x="114946" y="20506"/>
                  </a:lnTo>
                  <a:lnTo>
                    <a:pt x="120436" y="30809"/>
                  </a:lnTo>
                  <a:lnTo>
                    <a:pt x="124097" y="42572"/>
                  </a:lnTo>
                  <a:lnTo>
                    <a:pt x="126538" y="55307"/>
                  </a:lnTo>
                  <a:lnTo>
                    <a:pt x="126941" y="69915"/>
                  </a:lnTo>
                  <a:lnTo>
                    <a:pt x="125987" y="85772"/>
                  </a:lnTo>
                  <a:lnTo>
                    <a:pt x="124127" y="102460"/>
                  </a:lnTo>
                  <a:lnTo>
                    <a:pt x="119217" y="119703"/>
                  </a:lnTo>
                  <a:lnTo>
                    <a:pt x="112272" y="137316"/>
                  </a:lnTo>
                  <a:lnTo>
                    <a:pt x="95992" y="171976"/>
                  </a:lnTo>
                  <a:lnTo>
                    <a:pt x="80600" y="203694"/>
                  </a:lnTo>
                  <a:lnTo>
                    <a:pt x="73069" y="216556"/>
                  </a:lnTo>
                  <a:lnTo>
                    <a:pt x="65602" y="227579"/>
                  </a:lnTo>
                  <a:lnTo>
                    <a:pt x="58177" y="237374"/>
                  </a:lnTo>
                  <a:lnTo>
                    <a:pt x="43401" y="258045"/>
                  </a:lnTo>
                  <a:lnTo>
                    <a:pt x="36035" y="268696"/>
                  </a:lnTo>
                  <a:lnTo>
                    <a:pt x="27454" y="277021"/>
                  </a:lnTo>
                  <a:lnTo>
                    <a:pt x="18063" y="283794"/>
                  </a:lnTo>
                  <a:lnTo>
                    <a:pt x="8131" y="289532"/>
                  </a:lnTo>
                  <a:lnTo>
                    <a:pt x="2734" y="289688"/>
                  </a:lnTo>
                  <a:lnTo>
                    <a:pt x="359" y="286121"/>
                  </a:lnTo>
                  <a:lnTo>
                    <a:pt x="0" y="280072"/>
                  </a:lnTo>
                  <a:lnTo>
                    <a:pt x="3430" y="274817"/>
                  </a:lnTo>
                  <a:lnTo>
                    <a:pt x="9388" y="270089"/>
                  </a:lnTo>
                  <a:lnTo>
                    <a:pt x="17030" y="265714"/>
                  </a:lnTo>
                  <a:lnTo>
                    <a:pt x="25796" y="261574"/>
                  </a:lnTo>
                  <a:lnTo>
                    <a:pt x="35309" y="257590"/>
                  </a:lnTo>
                  <a:lnTo>
                    <a:pt x="45323" y="253711"/>
                  </a:lnTo>
                  <a:lnTo>
                    <a:pt x="56892" y="251125"/>
                  </a:lnTo>
                  <a:lnTo>
                    <a:pt x="69499" y="249401"/>
                  </a:lnTo>
                  <a:lnTo>
                    <a:pt x="82798" y="248251"/>
                  </a:lnTo>
                  <a:lnTo>
                    <a:pt x="96558" y="247485"/>
                  </a:lnTo>
                  <a:lnTo>
                    <a:pt x="124897" y="246633"/>
                  </a:lnTo>
                  <a:lnTo>
                    <a:pt x="138083" y="247630"/>
                  </a:lnTo>
                  <a:lnTo>
                    <a:pt x="150543" y="249518"/>
                  </a:lnTo>
                  <a:lnTo>
                    <a:pt x="162521" y="252000"/>
                  </a:lnTo>
                  <a:lnTo>
                    <a:pt x="176624" y="252431"/>
                  </a:lnTo>
                  <a:lnTo>
                    <a:pt x="192143" y="251495"/>
                  </a:lnTo>
                  <a:lnTo>
                    <a:pt x="252546" y="24595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3788931" y="1816911"/>
              <a:ext cx="737775" cy="30517"/>
            </a:xfrm>
            <a:custGeom>
              <a:avLst/>
              <a:gdLst/>
              <a:ahLst/>
              <a:cxnLst/>
              <a:rect l="0" t="0" r="0" b="0"/>
              <a:pathLst>
                <a:path w="737775" h="30517">
                  <a:moveTo>
                    <a:pt x="0" y="22019"/>
                  </a:moveTo>
                  <a:lnTo>
                    <a:pt x="23382" y="22019"/>
                  </a:lnTo>
                  <a:lnTo>
                    <a:pt x="37611" y="20796"/>
                  </a:lnTo>
                  <a:lnTo>
                    <a:pt x="54439" y="18756"/>
                  </a:lnTo>
                  <a:lnTo>
                    <a:pt x="72998" y="16174"/>
                  </a:lnTo>
                  <a:lnTo>
                    <a:pt x="90264" y="13228"/>
                  </a:lnTo>
                  <a:lnTo>
                    <a:pt x="106669" y="10041"/>
                  </a:lnTo>
                  <a:lnTo>
                    <a:pt x="122500" y="6693"/>
                  </a:lnTo>
                  <a:lnTo>
                    <a:pt x="139171" y="4460"/>
                  </a:lnTo>
                  <a:lnTo>
                    <a:pt x="156403" y="2972"/>
                  </a:lnTo>
                  <a:lnTo>
                    <a:pt x="174008" y="1980"/>
                  </a:lnTo>
                  <a:lnTo>
                    <a:pt x="206621" y="878"/>
                  </a:lnTo>
                  <a:lnTo>
                    <a:pt x="273280" y="170"/>
                  </a:lnTo>
                  <a:lnTo>
                    <a:pt x="416796" y="0"/>
                  </a:lnTo>
                  <a:lnTo>
                    <a:pt x="433249" y="1222"/>
                  </a:lnTo>
                  <a:lnTo>
                    <a:pt x="449112" y="3261"/>
                  </a:lnTo>
                  <a:lnTo>
                    <a:pt x="464581" y="5843"/>
                  </a:lnTo>
                  <a:lnTo>
                    <a:pt x="479788" y="7565"/>
                  </a:lnTo>
                  <a:lnTo>
                    <a:pt x="494821" y="8712"/>
                  </a:lnTo>
                  <a:lnTo>
                    <a:pt x="509736" y="9477"/>
                  </a:lnTo>
                  <a:lnTo>
                    <a:pt x="524573" y="11211"/>
                  </a:lnTo>
                  <a:lnTo>
                    <a:pt x="539359" y="13590"/>
                  </a:lnTo>
                  <a:lnTo>
                    <a:pt x="554110" y="16400"/>
                  </a:lnTo>
                  <a:lnTo>
                    <a:pt x="568838" y="18273"/>
                  </a:lnTo>
                  <a:lnTo>
                    <a:pt x="583551" y="19522"/>
                  </a:lnTo>
                  <a:lnTo>
                    <a:pt x="598253" y="20354"/>
                  </a:lnTo>
                  <a:lnTo>
                    <a:pt x="614173" y="22133"/>
                  </a:lnTo>
                  <a:lnTo>
                    <a:pt x="630903" y="24542"/>
                  </a:lnTo>
                  <a:lnTo>
                    <a:pt x="648174" y="27371"/>
                  </a:lnTo>
                  <a:lnTo>
                    <a:pt x="664582" y="29258"/>
                  </a:lnTo>
                  <a:lnTo>
                    <a:pt x="680415" y="30516"/>
                  </a:lnTo>
                  <a:lnTo>
                    <a:pt x="737774" y="2201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4339509" y="1772861"/>
              <a:ext cx="196814" cy="220232"/>
            </a:xfrm>
            <a:custGeom>
              <a:avLst/>
              <a:gdLst/>
              <a:ahLst/>
              <a:cxnLst/>
              <a:rect l="0" t="0" r="0" b="0"/>
              <a:pathLst>
                <a:path w="196814" h="220232">
                  <a:moveTo>
                    <a:pt x="0" y="0"/>
                  </a:moveTo>
                  <a:lnTo>
                    <a:pt x="17537" y="5845"/>
                  </a:lnTo>
                  <a:lnTo>
                    <a:pt x="26373" y="10014"/>
                  </a:lnTo>
                  <a:lnTo>
                    <a:pt x="35935" y="15241"/>
                  </a:lnTo>
                  <a:lnTo>
                    <a:pt x="45979" y="21172"/>
                  </a:lnTo>
                  <a:lnTo>
                    <a:pt x="57570" y="27573"/>
                  </a:lnTo>
                  <a:lnTo>
                    <a:pt x="83500" y="41211"/>
                  </a:lnTo>
                  <a:lnTo>
                    <a:pt x="96042" y="47050"/>
                  </a:lnTo>
                  <a:lnTo>
                    <a:pt x="108074" y="52166"/>
                  </a:lnTo>
                  <a:lnTo>
                    <a:pt x="119766" y="56801"/>
                  </a:lnTo>
                  <a:lnTo>
                    <a:pt x="142545" y="65213"/>
                  </a:lnTo>
                  <a:lnTo>
                    <a:pt x="187077" y="80582"/>
                  </a:lnTo>
                  <a:lnTo>
                    <a:pt x="193234" y="86756"/>
                  </a:lnTo>
                  <a:lnTo>
                    <a:pt x="196116" y="94543"/>
                  </a:lnTo>
                  <a:lnTo>
                    <a:pt x="196813" y="103404"/>
                  </a:lnTo>
                  <a:lnTo>
                    <a:pt x="193608" y="112982"/>
                  </a:lnTo>
                  <a:lnTo>
                    <a:pt x="187800" y="123038"/>
                  </a:lnTo>
                  <a:lnTo>
                    <a:pt x="180258" y="133413"/>
                  </a:lnTo>
                  <a:lnTo>
                    <a:pt x="172783" y="142776"/>
                  </a:lnTo>
                  <a:lnTo>
                    <a:pt x="165352" y="151465"/>
                  </a:lnTo>
                  <a:lnTo>
                    <a:pt x="157952" y="159705"/>
                  </a:lnTo>
                  <a:lnTo>
                    <a:pt x="139940" y="178649"/>
                  </a:lnTo>
                  <a:lnTo>
                    <a:pt x="110115" y="2202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3877023" y="2466589"/>
              <a:ext cx="583614" cy="10973"/>
            </a:xfrm>
            <a:custGeom>
              <a:avLst/>
              <a:gdLst/>
              <a:ahLst/>
              <a:cxnLst/>
              <a:rect l="0" t="0" r="0" b="0"/>
              <a:pathLst>
                <a:path w="583614" h="10973">
                  <a:moveTo>
                    <a:pt x="0" y="0"/>
                  </a:moveTo>
                  <a:lnTo>
                    <a:pt x="133058" y="0"/>
                  </a:lnTo>
                  <a:lnTo>
                    <a:pt x="148658" y="1223"/>
                  </a:lnTo>
                  <a:lnTo>
                    <a:pt x="163951" y="3263"/>
                  </a:lnTo>
                  <a:lnTo>
                    <a:pt x="179041" y="5846"/>
                  </a:lnTo>
                  <a:lnTo>
                    <a:pt x="197665" y="7568"/>
                  </a:lnTo>
                  <a:lnTo>
                    <a:pt x="218646" y="8716"/>
                  </a:lnTo>
                  <a:lnTo>
                    <a:pt x="264797" y="9991"/>
                  </a:lnTo>
                  <a:lnTo>
                    <a:pt x="445148" y="10972"/>
                  </a:lnTo>
                  <a:lnTo>
                    <a:pt x="463162" y="9762"/>
                  </a:lnTo>
                  <a:lnTo>
                    <a:pt x="480066" y="7731"/>
                  </a:lnTo>
                  <a:lnTo>
                    <a:pt x="496229" y="5154"/>
                  </a:lnTo>
                  <a:lnTo>
                    <a:pt x="511899" y="3436"/>
                  </a:lnTo>
                  <a:lnTo>
                    <a:pt x="527239" y="2291"/>
                  </a:lnTo>
                  <a:lnTo>
                    <a:pt x="58361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4317486" y="2466589"/>
              <a:ext cx="181681" cy="154163"/>
            </a:xfrm>
            <a:custGeom>
              <a:avLst/>
              <a:gdLst/>
              <a:ahLst/>
              <a:cxnLst/>
              <a:rect l="0" t="0" r="0" b="0"/>
              <a:pathLst>
                <a:path w="181681" h="154163">
                  <a:moveTo>
                    <a:pt x="0" y="0"/>
                  </a:moveTo>
                  <a:lnTo>
                    <a:pt x="29228" y="0"/>
                  </a:lnTo>
                  <a:lnTo>
                    <a:pt x="41508" y="1223"/>
                  </a:lnTo>
                  <a:lnTo>
                    <a:pt x="53366" y="3263"/>
                  </a:lnTo>
                  <a:lnTo>
                    <a:pt x="77552" y="8791"/>
                  </a:lnTo>
                  <a:lnTo>
                    <a:pt x="104615" y="15327"/>
                  </a:lnTo>
                  <a:lnTo>
                    <a:pt x="117460" y="18782"/>
                  </a:lnTo>
                  <a:lnTo>
                    <a:pt x="141520" y="25885"/>
                  </a:lnTo>
                  <a:lnTo>
                    <a:pt x="175702" y="36762"/>
                  </a:lnTo>
                  <a:lnTo>
                    <a:pt x="180757" y="41637"/>
                  </a:lnTo>
                  <a:lnTo>
                    <a:pt x="181680" y="47334"/>
                  </a:lnTo>
                  <a:lnTo>
                    <a:pt x="179848" y="53579"/>
                  </a:lnTo>
                  <a:lnTo>
                    <a:pt x="176180" y="62637"/>
                  </a:lnTo>
                  <a:lnTo>
                    <a:pt x="171287" y="73569"/>
                  </a:lnTo>
                  <a:lnTo>
                    <a:pt x="165579" y="85751"/>
                  </a:lnTo>
                  <a:lnTo>
                    <a:pt x="159326" y="96320"/>
                  </a:lnTo>
                  <a:lnTo>
                    <a:pt x="152710" y="105812"/>
                  </a:lnTo>
                  <a:lnTo>
                    <a:pt x="121127" y="1541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4350520" y="2367485"/>
              <a:ext cx="110117" cy="110117"/>
            </a:xfrm>
            <a:custGeom>
              <a:avLst/>
              <a:gdLst/>
              <a:ahLst/>
              <a:cxnLst/>
              <a:rect l="0" t="0" r="0" b="0"/>
              <a:pathLst>
                <a:path w="110117" h="110117">
                  <a:moveTo>
                    <a:pt x="0" y="0"/>
                  </a:moveTo>
                  <a:lnTo>
                    <a:pt x="30654" y="45980"/>
                  </a:lnTo>
                  <a:lnTo>
                    <a:pt x="40012" y="56347"/>
                  </a:lnTo>
                  <a:lnTo>
                    <a:pt x="51145" y="66929"/>
                  </a:lnTo>
                  <a:lnTo>
                    <a:pt x="110116" y="1101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4956156" y="1596676"/>
            <a:ext cx="3204366" cy="607298"/>
            <a:chOff x="4956156" y="1596676"/>
            <a:chExt cx="3204366" cy="607298"/>
          </a:xfrm>
        </p:grpSpPr>
        <p:sp>
          <p:nvSpPr>
            <p:cNvPr id="18" name="Freeform 17"/>
            <p:cNvSpPr/>
            <p:nvPr/>
          </p:nvSpPr>
          <p:spPr>
            <a:xfrm>
              <a:off x="4956156" y="1794884"/>
              <a:ext cx="165175" cy="11012"/>
            </a:xfrm>
            <a:custGeom>
              <a:avLst/>
              <a:gdLst/>
              <a:ahLst/>
              <a:cxnLst/>
              <a:rect l="0" t="0" r="0" b="0"/>
              <a:pathLst>
                <a:path w="165175" h="11012">
                  <a:moveTo>
                    <a:pt x="0" y="0"/>
                  </a:moveTo>
                  <a:lnTo>
                    <a:pt x="67152" y="0"/>
                  </a:lnTo>
                  <a:lnTo>
                    <a:pt x="82697" y="1224"/>
                  </a:lnTo>
                  <a:lnTo>
                    <a:pt x="97954" y="3263"/>
                  </a:lnTo>
                  <a:lnTo>
                    <a:pt x="165174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5286503" y="1695780"/>
              <a:ext cx="33036" cy="264278"/>
            </a:xfrm>
            <a:custGeom>
              <a:avLst/>
              <a:gdLst/>
              <a:ahLst/>
              <a:cxnLst/>
              <a:rect l="0" t="0" r="0" b="0"/>
              <a:pathLst>
                <a:path w="33036" h="264278">
                  <a:moveTo>
                    <a:pt x="0" y="0"/>
                  </a:moveTo>
                  <a:lnTo>
                    <a:pt x="0" y="23382"/>
                  </a:lnTo>
                  <a:lnTo>
                    <a:pt x="1224" y="36388"/>
                  </a:lnTo>
                  <a:lnTo>
                    <a:pt x="3263" y="51176"/>
                  </a:lnTo>
                  <a:lnTo>
                    <a:pt x="8791" y="83920"/>
                  </a:lnTo>
                  <a:lnTo>
                    <a:pt x="15326" y="118865"/>
                  </a:lnTo>
                  <a:lnTo>
                    <a:pt x="17559" y="136748"/>
                  </a:lnTo>
                  <a:lnTo>
                    <a:pt x="19047" y="154788"/>
                  </a:lnTo>
                  <a:lnTo>
                    <a:pt x="20039" y="172932"/>
                  </a:lnTo>
                  <a:lnTo>
                    <a:pt x="21924" y="189922"/>
                  </a:lnTo>
                  <a:lnTo>
                    <a:pt x="33035" y="2642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5428908" y="1695780"/>
              <a:ext cx="165920" cy="176186"/>
            </a:xfrm>
            <a:custGeom>
              <a:avLst/>
              <a:gdLst/>
              <a:ahLst/>
              <a:cxnLst/>
              <a:rect l="0" t="0" r="0" b="0"/>
              <a:pathLst>
                <a:path w="165920" h="176186">
                  <a:moveTo>
                    <a:pt x="11757" y="0"/>
                  </a:moveTo>
                  <a:lnTo>
                    <a:pt x="17602" y="17537"/>
                  </a:lnTo>
                  <a:lnTo>
                    <a:pt x="19324" y="28820"/>
                  </a:lnTo>
                  <a:lnTo>
                    <a:pt x="20472" y="42460"/>
                  </a:lnTo>
                  <a:lnTo>
                    <a:pt x="21238" y="57671"/>
                  </a:lnTo>
                  <a:lnTo>
                    <a:pt x="20524" y="71482"/>
                  </a:lnTo>
                  <a:lnTo>
                    <a:pt x="18826" y="84360"/>
                  </a:lnTo>
                  <a:lnTo>
                    <a:pt x="16469" y="96616"/>
                  </a:lnTo>
                  <a:lnTo>
                    <a:pt x="12452" y="107233"/>
                  </a:lnTo>
                  <a:lnTo>
                    <a:pt x="7326" y="116758"/>
                  </a:lnTo>
                  <a:lnTo>
                    <a:pt x="1462" y="125556"/>
                  </a:lnTo>
                  <a:lnTo>
                    <a:pt x="0" y="133868"/>
                  </a:lnTo>
                  <a:lnTo>
                    <a:pt x="1472" y="141856"/>
                  </a:lnTo>
                  <a:lnTo>
                    <a:pt x="4900" y="149628"/>
                  </a:lnTo>
                  <a:lnTo>
                    <a:pt x="12080" y="154810"/>
                  </a:lnTo>
                  <a:lnTo>
                    <a:pt x="21760" y="158264"/>
                  </a:lnTo>
                  <a:lnTo>
                    <a:pt x="33108" y="160567"/>
                  </a:lnTo>
                  <a:lnTo>
                    <a:pt x="46791" y="162103"/>
                  </a:lnTo>
                  <a:lnTo>
                    <a:pt x="62030" y="163126"/>
                  </a:lnTo>
                  <a:lnTo>
                    <a:pt x="78307" y="163809"/>
                  </a:lnTo>
                  <a:lnTo>
                    <a:pt x="92829" y="165487"/>
                  </a:lnTo>
                  <a:lnTo>
                    <a:pt x="106181" y="167829"/>
                  </a:lnTo>
                  <a:lnTo>
                    <a:pt x="165919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5594827" y="1695780"/>
              <a:ext cx="22024" cy="319336"/>
            </a:xfrm>
            <a:custGeom>
              <a:avLst/>
              <a:gdLst/>
              <a:ahLst/>
              <a:cxnLst/>
              <a:rect l="0" t="0" r="0" b="0"/>
              <a:pathLst>
                <a:path w="22024" h="319336">
                  <a:moveTo>
                    <a:pt x="0" y="0"/>
                  </a:moveTo>
                  <a:lnTo>
                    <a:pt x="0" y="125788"/>
                  </a:lnTo>
                  <a:lnTo>
                    <a:pt x="1224" y="145034"/>
                  </a:lnTo>
                  <a:lnTo>
                    <a:pt x="3263" y="163982"/>
                  </a:lnTo>
                  <a:lnTo>
                    <a:pt x="5845" y="182732"/>
                  </a:lnTo>
                  <a:lnTo>
                    <a:pt x="7567" y="201349"/>
                  </a:lnTo>
                  <a:lnTo>
                    <a:pt x="8715" y="219878"/>
                  </a:lnTo>
                  <a:lnTo>
                    <a:pt x="9991" y="255556"/>
                  </a:lnTo>
                  <a:lnTo>
                    <a:pt x="10331" y="271922"/>
                  </a:lnTo>
                  <a:lnTo>
                    <a:pt x="22023" y="3193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5771012" y="1827919"/>
              <a:ext cx="121128" cy="176186"/>
            </a:xfrm>
            <a:custGeom>
              <a:avLst/>
              <a:gdLst/>
              <a:ahLst/>
              <a:cxnLst/>
              <a:rect l="0" t="0" r="0" b="0"/>
              <a:pathLst>
                <a:path w="121128" h="176186">
                  <a:moveTo>
                    <a:pt x="0" y="0"/>
                  </a:moveTo>
                  <a:lnTo>
                    <a:pt x="30653" y="45979"/>
                  </a:lnTo>
                  <a:lnTo>
                    <a:pt x="37564" y="55123"/>
                  </a:lnTo>
                  <a:lnTo>
                    <a:pt x="44619" y="63665"/>
                  </a:lnTo>
                  <a:lnTo>
                    <a:pt x="51769" y="71808"/>
                  </a:lnTo>
                  <a:lnTo>
                    <a:pt x="58983" y="80906"/>
                  </a:lnTo>
                  <a:lnTo>
                    <a:pt x="66239" y="90643"/>
                  </a:lnTo>
                  <a:lnTo>
                    <a:pt x="80827" y="111249"/>
                  </a:lnTo>
                  <a:lnTo>
                    <a:pt x="88143" y="121883"/>
                  </a:lnTo>
                  <a:lnTo>
                    <a:pt x="121127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5782023" y="1849942"/>
              <a:ext cx="88094" cy="143151"/>
            </a:xfrm>
            <a:custGeom>
              <a:avLst/>
              <a:gdLst/>
              <a:ahLst/>
              <a:cxnLst/>
              <a:rect l="0" t="0" r="0" b="0"/>
              <a:pathLst>
                <a:path w="88094" h="143151">
                  <a:moveTo>
                    <a:pt x="88093" y="0"/>
                  </a:moveTo>
                  <a:lnTo>
                    <a:pt x="57439" y="45979"/>
                  </a:lnTo>
                  <a:lnTo>
                    <a:pt x="51752" y="56347"/>
                  </a:lnTo>
                  <a:lnTo>
                    <a:pt x="46736" y="66928"/>
                  </a:lnTo>
                  <a:lnTo>
                    <a:pt x="42169" y="77654"/>
                  </a:lnTo>
                  <a:lnTo>
                    <a:pt x="36678" y="88474"/>
                  </a:lnTo>
                  <a:lnTo>
                    <a:pt x="30569" y="99358"/>
                  </a:lnTo>
                  <a:lnTo>
                    <a:pt x="0" y="1431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6156416" y="1805895"/>
              <a:ext cx="22024" cy="165175"/>
            </a:xfrm>
            <a:custGeom>
              <a:avLst/>
              <a:gdLst/>
              <a:ahLst/>
              <a:cxnLst/>
              <a:rect l="0" t="0" r="0" b="0"/>
              <a:pathLst>
                <a:path w="22024" h="165175">
                  <a:moveTo>
                    <a:pt x="0" y="0"/>
                  </a:moveTo>
                  <a:lnTo>
                    <a:pt x="5846" y="23383"/>
                  </a:lnTo>
                  <a:lnTo>
                    <a:pt x="8791" y="33941"/>
                  </a:lnTo>
                  <a:lnTo>
                    <a:pt x="15327" y="55461"/>
                  </a:lnTo>
                  <a:lnTo>
                    <a:pt x="17559" y="67562"/>
                  </a:lnTo>
                  <a:lnTo>
                    <a:pt x="19047" y="80523"/>
                  </a:lnTo>
                  <a:lnTo>
                    <a:pt x="20039" y="94058"/>
                  </a:lnTo>
                  <a:lnTo>
                    <a:pt x="20701" y="107975"/>
                  </a:lnTo>
                  <a:lnTo>
                    <a:pt x="22023" y="1651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6079335" y="1871965"/>
              <a:ext cx="220233" cy="33036"/>
            </a:xfrm>
            <a:custGeom>
              <a:avLst/>
              <a:gdLst/>
              <a:ahLst/>
              <a:cxnLst/>
              <a:rect l="0" t="0" r="0" b="0"/>
              <a:pathLst>
                <a:path w="220233" h="33036">
                  <a:moveTo>
                    <a:pt x="0" y="33035"/>
                  </a:moveTo>
                  <a:lnTo>
                    <a:pt x="17537" y="27189"/>
                  </a:lnTo>
                  <a:lnTo>
                    <a:pt x="27597" y="25467"/>
                  </a:lnTo>
                  <a:lnTo>
                    <a:pt x="39198" y="24319"/>
                  </a:lnTo>
                  <a:lnTo>
                    <a:pt x="51826" y="23554"/>
                  </a:lnTo>
                  <a:lnTo>
                    <a:pt x="78907" y="22703"/>
                  </a:lnTo>
                  <a:lnTo>
                    <a:pt x="92980" y="22476"/>
                  </a:lnTo>
                  <a:lnTo>
                    <a:pt x="108480" y="21102"/>
                  </a:lnTo>
                  <a:lnTo>
                    <a:pt x="124932" y="18962"/>
                  </a:lnTo>
                  <a:lnTo>
                    <a:pt x="142016" y="16312"/>
                  </a:lnTo>
                  <a:lnTo>
                    <a:pt x="157076" y="13321"/>
                  </a:lnTo>
                  <a:lnTo>
                    <a:pt x="170787" y="10105"/>
                  </a:lnTo>
                  <a:lnTo>
                    <a:pt x="22023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6455767" y="1596676"/>
              <a:ext cx="122358" cy="375603"/>
            </a:xfrm>
            <a:custGeom>
              <a:avLst/>
              <a:gdLst/>
              <a:ahLst/>
              <a:cxnLst/>
              <a:rect l="0" t="0" r="0" b="0"/>
              <a:pathLst>
                <a:path w="122358" h="375603">
                  <a:moveTo>
                    <a:pt x="53020" y="0"/>
                  </a:moveTo>
                  <a:lnTo>
                    <a:pt x="47174" y="17537"/>
                  </a:lnTo>
                  <a:lnTo>
                    <a:pt x="44228" y="28820"/>
                  </a:lnTo>
                  <a:lnTo>
                    <a:pt x="37693" y="57671"/>
                  </a:lnTo>
                  <a:lnTo>
                    <a:pt x="34237" y="71482"/>
                  </a:lnTo>
                  <a:lnTo>
                    <a:pt x="30710" y="84360"/>
                  </a:lnTo>
                  <a:lnTo>
                    <a:pt x="27135" y="96615"/>
                  </a:lnTo>
                  <a:lnTo>
                    <a:pt x="24752" y="109680"/>
                  </a:lnTo>
                  <a:lnTo>
                    <a:pt x="23163" y="123284"/>
                  </a:lnTo>
                  <a:lnTo>
                    <a:pt x="22103" y="137247"/>
                  </a:lnTo>
                  <a:lnTo>
                    <a:pt x="20174" y="151450"/>
                  </a:lnTo>
                  <a:lnTo>
                    <a:pt x="17663" y="165812"/>
                  </a:lnTo>
                  <a:lnTo>
                    <a:pt x="14767" y="180281"/>
                  </a:lnTo>
                  <a:lnTo>
                    <a:pt x="11612" y="193598"/>
                  </a:lnTo>
                  <a:lnTo>
                    <a:pt x="8285" y="206146"/>
                  </a:lnTo>
                  <a:lnTo>
                    <a:pt x="4844" y="218182"/>
                  </a:lnTo>
                  <a:lnTo>
                    <a:pt x="2550" y="233547"/>
                  </a:lnTo>
                  <a:lnTo>
                    <a:pt x="1020" y="251132"/>
                  </a:lnTo>
                  <a:lnTo>
                    <a:pt x="0" y="270196"/>
                  </a:lnTo>
                  <a:lnTo>
                    <a:pt x="544" y="287799"/>
                  </a:lnTo>
                  <a:lnTo>
                    <a:pt x="2130" y="304428"/>
                  </a:lnTo>
                  <a:lnTo>
                    <a:pt x="4411" y="320409"/>
                  </a:lnTo>
                  <a:lnTo>
                    <a:pt x="8379" y="333510"/>
                  </a:lnTo>
                  <a:lnTo>
                    <a:pt x="13471" y="344690"/>
                  </a:lnTo>
                  <a:lnTo>
                    <a:pt x="19312" y="354591"/>
                  </a:lnTo>
                  <a:lnTo>
                    <a:pt x="26878" y="362415"/>
                  </a:lnTo>
                  <a:lnTo>
                    <a:pt x="35592" y="368855"/>
                  </a:lnTo>
                  <a:lnTo>
                    <a:pt x="45071" y="374371"/>
                  </a:lnTo>
                  <a:lnTo>
                    <a:pt x="55061" y="375602"/>
                  </a:lnTo>
                  <a:lnTo>
                    <a:pt x="65393" y="373976"/>
                  </a:lnTo>
                  <a:lnTo>
                    <a:pt x="75950" y="370444"/>
                  </a:lnTo>
                  <a:lnTo>
                    <a:pt x="85436" y="365643"/>
                  </a:lnTo>
                  <a:lnTo>
                    <a:pt x="94206" y="359995"/>
                  </a:lnTo>
                  <a:lnTo>
                    <a:pt x="102500" y="353783"/>
                  </a:lnTo>
                  <a:lnTo>
                    <a:pt x="109253" y="343524"/>
                  </a:lnTo>
                  <a:lnTo>
                    <a:pt x="114979" y="330567"/>
                  </a:lnTo>
                  <a:lnTo>
                    <a:pt x="120019" y="315811"/>
                  </a:lnTo>
                  <a:lnTo>
                    <a:pt x="122157" y="302304"/>
                  </a:lnTo>
                  <a:lnTo>
                    <a:pt x="122357" y="289628"/>
                  </a:lnTo>
                  <a:lnTo>
                    <a:pt x="121267" y="277508"/>
                  </a:lnTo>
                  <a:lnTo>
                    <a:pt x="118094" y="266980"/>
                  </a:lnTo>
                  <a:lnTo>
                    <a:pt x="113532" y="257515"/>
                  </a:lnTo>
                  <a:lnTo>
                    <a:pt x="108043" y="248757"/>
                  </a:lnTo>
                  <a:lnTo>
                    <a:pt x="99490" y="244143"/>
                  </a:lnTo>
                  <a:lnTo>
                    <a:pt x="88894" y="242290"/>
                  </a:lnTo>
                  <a:lnTo>
                    <a:pt x="76936" y="242278"/>
                  </a:lnTo>
                  <a:lnTo>
                    <a:pt x="66517" y="245940"/>
                  </a:lnTo>
                  <a:lnTo>
                    <a:pt x="57123" y="252053"/>
                  </a:lnTo>
                  <a:lnTo>
                    <a:pt x="48415" y="259798"/>
                  </a:lnTo>
                  <a:lnTo>
                    <a:pt x="41385" y="268632"/>
                  </a:lnTo>
                  <a:lnTo>
                    <a:pt x="35475" y="278192"/>
                  </a:lnTo>
                  <a:lnTo>
                    <a:pt x="30311" y="288236"/>
                  </a:lnTo>
                  <a:lnTo>
                    <a:pt x="25645" y="298602"/>
                  </a:lnTo>
                  <a:lnTo>
                    <a:pt x="21312" y="309184"/>
                  </a:lnTo>
                  <a:lnTo>
                    <a:pt x="8973" y="3523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6706995" y="1662745"/>
              <a:ext cx="155302" cy="288807"/>
            </a:xfrm>
            <a:custGeom>
              <a:avLst/>
              <a:gdLst/>
              <a:ahLst/>
              <a:cxnLst/>
              <a:rect l="0" t="0" r="0" b="0"/>
              <a:pathLst>
                <a:path w="155302" h="288807">
                  <a:moveTo>
                    <a:pt x="0" y="0"/>
                  </a:moveTo>
                  <a:lnTo>
                    <a:pt x="23382" y="0"/>
                  </a:lnTo>
                  <a:lnTo>
                    <a:pt x="35164" y="1224"/>
                  </a:lnTo>
                  <a:lnTo>
                    <a:pt x="47913" y="3263"/>
                  </a:lnTo>
                  <a:lnTo>
                    <a:pt x="61306" y="5846"/>
                  </a:lnTo>
                  <a:lnTo>
                    <a:pt x="72681" y="10015"/>
                  </a:lnTo>
                  <a:lnTo>
                    <a:pt x="82713" y="15241"/>
                  </a:lnTo>
                  <a:lnTo>
                    <a:pt x="91846" y="21172"/>
                  </a:lnTo>
                  <a:lnTo>
                    <a:pt x="99160" y="28797"/>
                  </a:lnTo>
                  <a:lnTo>
                    <a:pt x="105258" y="37551"/>
                  </a:lnTo>
                  <a:lnTo>
                    <a:pt x="110548" y="47057"/>
                  </a:lnTo>
                  <a:lnTo>
                    <a:pt x="111627" y="58289"/>
                  </a:lnTo>
                  <a:lnTo>
                    <a:pt x="109900" y="70670"/>
                  </a:lnTo>
                  <a:lnTo>
                    <a:pt x="106301" y="83819"/>
                  </a:lnTo>
                  <a:lnTo>
                    <a:pt x="100231" y="95032"/>
                  </a:lnTo>
                  <a:lnTo>
                    <a:pt x="92514" y="104954"/>
                  </a:lnTo>
                  <a:lnTo>
                    <a:pt x="83699" y="114015"/>
                  </a:lnTo>
                  <a:lnTo>
                    <a:pt x="74152" y="121280"/>
                  </a:lnTo>
                  <a:lnTo>
                    <a:pt x="64117" y="127347"/>
                  </a:lnTo>
                  <a:lnTo>
                    <a:pt x="53755" y="132615"/>
                  </a:lnTo>
                  <a:lnTo>
                    <a:pt x="49295" y="133680"/>
                  </a:lnTo>
                  <a:lnTo>
                    <a:pt x="48769" y="131943"/>
                  </a:lnTo>
                  <a:lnTo>
                    <a:pt x="50866" y="128337"/>
                  </a:lnTo>
                  <a:lnTo>
                    <a:pt x="57157" y="125934"/>
                  </a:lnTo>
                  <a:lnTo>
                    <a:pt x="66245" y="124332"/>
                  </a:lnTo>
                  <a:lnTo>
                    <a:pt x="77197" y="123264"/>
                  </a:lnTo>
                  <a:lnTo>
                    <a:pt x="86946" y="124998"/>
                  </a:lnTo>
                  <a:lnTo>
                    <a:pt x="95892" y="128602"/>
                  </a:lnTo>
                  <a:lnTo>
                    <a:pt x="104304" y="133452"/>
                  </a:lnTo>
                  <a:lnTo>
                    <a:pt x="112359" y="140355"/>
                  </a:lnTo>
                  <a:lnTo>
                    <a:pt x="120175" y="148628"/>
                  </a:lnTo>
                  <a:lnTo>
                    <a:pt x="127833" y="157814"/>
                  </a:lnTo>
                  <a:lnTo>
                    <a:pt x="135386" y="168831"/>
                  </a:lnTo>
                  <a:lnTo>
                    <a:pt x="142868" y="181071"/>
                  </a:lnTo>
                  <a:lnTo>
                    <a:pt x="150303" y="194124"/>
                  </a:lnTo>
                  <a:lnTo>
                    <a:pt x="154036" y="206497"/>
                  </a:lnTo>
                  <a:lnTo>
                    <a:pt x="155301" y="218416"/>
                  </a:lnTo>
                  <a:lnTo>
                    <a:pt x="154921" y="230033"/>
                  </a:lnTo>
                  <a:lnTo>
                    <a:pt x="152221" y="241448"/>
                  </a:lnTo>
                  <a:lnTo>
                    <a:pt x="147974" y="252728"/>
                  </a:lnTo>
                  <a:lnTo>
                    <a:pt x="142696" y="263919"/>
                  </a:lnTo>
                  <a:lnTo>
                    <a:pt x="135506" y="272603"/>
                  </a:lnTo>
                  <a:lnTo>
                    <a:pt x="127042" y="279616"/>
                  </a:lnTo>
                  <a:lnTo>
                    <a:pt x="117730" y="285515"/>
                  </a:lnTo>
                  <a:lnTo>
                    <a:pt x="107851" y="288224"/>
                  </a:lnTo>
                  <a:lnTo>
                    <a:pt x="97594" y="288806"/>
                  </a:lnTo>
                  <a:lnTo>
                    <a:pt x="87085" y="287971"/>
                  </a:lnTo>
                  <a:lnTo>
                    <a:pt x="76409" y="286191"/>
                  </a:lnTo>
                  <a:lnTo>
                    <a:pt x="65621" y="283781"/>
                  </a:lnTo>
                  <a:lnTo>
                    <a:pt x="22022" y="2642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6993295" y="1794884"/>
              <a:ext cx="152495" cy="409090"/>
            </a:xfrm>
            <a:custGeom>
              <a:avLst/>
              <a:gdLst/>
              <a:ahLst/>
              <a:cxnLst/>
              <a:rect l="0" t="0" r="0" b="0"/>
              <a:pathLst>
                <a:path w="152495" h="409090">
                  <a:moveTo>
                    <a:pt x="11012" y="0"/>
                  </a:moveTo>
                  <a:lnTo>
                    <a:pt x="16857" y="23382"/>
                  </a:lnTo>
                  <a:lnTo>
                    <a:pt x="22990" y="51176"/>
                  </a:lnTo>
                  <a:lnTo>
                    <a:pt x="26338" y="67152"/>
                  </a:lnTo>
                  <a:lnTo>
                    <a:pt x="29794" y="81473"/>
                  </a:lnTo>
                  <a:lnTo>
                    <a:pt x="33321" y="94691"/>
                  </a:lnTo>
                  <a:lnTo>
                    <a:pt x="36896" y="107174"/>
                  </a:lnTo>
                  <a:lnTo>
                    <a:pt x="42950" y="117942"/>
                  </a:lnTo>
                  <a:lnTo>
                    <a:pt x="50656" y="127569"/>
                  </a:lnTo>
                  <a:lnTo>
                    <a:pt x="59465" y="136433"/>
                  </a:lnTo>
                  <a:lnTo>
                    <a:pt x="67784" y="139896"/>
                  </a:lnTo>
                  <a:lnTo>
                    <a:pt x="75777" y="139757"/>
                  </a:lnTo>
                  <a:lnTo>
                    <a:pt x="83552" y="137218"/>
                  </a:lnTo>
                  <a:lnTo>
                    <a:pt x="89960" y="131854"/>
                  </a:lnTo>
                  <a:lnTo>
                    <a:pt x="95455" y="124608"/>
                  </a:lnTo>
                  <a:lnTo>
                    <a:pt x="100342" y="116107"/>
                  </a:lnTo>
                  <a:lnTo>
                    <a:pt x="104823" y="105545"/>
                  </a:lnTo>
                  <a:lnTo>
                    <a:pt x="109035" y="93610"/>
                  </a:lnTo>
                  <a:lnTo>
                    <a:pt x="124584" y="45136"/>
                  </a:lnTo>
                  <a:lnTo>
                    <a:pt x="125878" y="33761"/>
                  </a:lnTo>
                  <a:lnTo>
                    <a:pt x="125518" y="22507"/>
                  </a:lnTo>
                  <a:lnTo>
                    <a:pt x="124055" y="11334"/>
                  </a:lnTo>
                  <a:lnTo>
                    <a:pt x="124302" y="7556"/>
                  </a:lnTo>
                  <a:lnTo>
                    <a:pt x="125690" y="8708"/>
                  </a:lnTo>
                  <a:lnTo>
                    <a:pt x="127840" y="13146"/>
                  </a:lnTo>
                  <a:lnTo>
                    <a:pt x="129273" y="22223"/>
                  </a:lnTo>
                  <a:lnTo>
                    <a:pt x="130228" y="34391"/>
                  </a:lnTo>
                  <a:lnTo>
                    <a:pt x="130864" y="48621"/>
                  </a:lnTo>
                  <a:lnTo>
                    <a:pt x="131572" y="77483"/>
                  </a:lnTo>
                  <a:lnTo>
                    <a:pt x="131761" y="92031"/>
                  </a:lnTo>
                  <a:lnTo>
                    <a:pt x="133110" y="106624"/>
                  </a:lnTo>
                  <a:lnTo>
                    <a:pt x="135234" y="121246"/>
                  </a:lnTo>
                  <a:lnTo>
                    <a:pt x="137872" y="135889"/>
                  </a:lnTo>
                  <a:lnTo>
                    <a:pt x="139632" y="151768"/>
                  </a:lnTo>
                  <a:lnTo>
                    <a:pt x="140805" y="168471"/>
                  </a:lnTo>
                  <a:lnTo>
                    <a:pt x="141587" y="185725"/>
                  </a:lnTo>
                  <a:lnTo>
                    <a:pt x="143332" y="202121"/>
                  </a:lnTo>
                  <a:lnTo>
                    <a:pt x="145718" y="217946"/>
                  </a:lnTo>
                  <a:lnTo>
                    <a:pt x="148533" y="233390"/>
                  </a:lnTo>
                  <a:lnTo>
                    <a:pt x="150410" y="248580"/>
                  </a:lnTo>
                  <a:lnTo>
                    <a:pt x="151661" y="263600"/>
                  </a:lnTo>
                  <a:lnTo>
                    <a:pt x="152494" y="278508"/>
                  </a:lnTo>
                  <a:lnTo>
                    <a:pt x="151827" y="293341"/>
                  </a:lnTo>
                  <a:lnTo>
                    <a:pt x="150158" y="308123"/>
                  </a:lnTo>
                  <a:lnTo>
                    <a:pt x="147822" y="322872"/>
                  </a:lnTo>
                  <a:lnTo>
                    <a:pt x="145042" y="336375"/>
                  </a:lnTo>
                  <a:lnTo>
                    <a:pt x="141964" y="349048"/>
                  </a:lnTo>
                  <a:lnTo>
                    <a:pt x="138689" y="361167"/>
                  </a:lnTo>
                  <a:lnTo>
                    <a:pt x="134059" y="371693"/>
                  </a:lnTo>
                  <a:lnTo>
                    <a:pt x="128524" y="381157"/>
                  </a:lnTo>
                  <a:lnTo>
                    <a:pt x="122388" y="389914"/>
                  </a:lnTo>
                  <a:lnTo>
                    <a:pt x="114627" y="396976"/>
                  </a:lnTo>
                  <a:lnTo>
                    <a:pt x="105782" y="402907"/>
                  </a:lnTo>
                  <a:lnTo>
                    <a:pt x="96215" y="408084"/>
                  </a:lnTo>
                  <a:lnTo>
                    <a:pt x="84943" y="409089"/>
                  </a:lnTo>
                  <a:lnTo>
                    <a:pt x="72534" y="407312"/>
                  </a:lnTo>
                  <a:lnTo>
                    <a:pt x="59368" y="403680"/>
                  </a:lnTo>
                  <a:lnTo>
                    <a:pt x="34950" y="396382"/>
                  </a:lnTo>
                  <a:lnTo>
                    <a:pt x="0" y="3854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7345665" y="1788540"/>
              <a:ext cx="99105" cy="6345"/>
            </a:xfrm>
            <a:custGeom>
              <a:avLst/>
              <a:gdLst/>
              <a:ahLst/>
              <a:cxnLst/>
              <a:rect l="0" t="0" r="0" b="0"/>
              <a:pathLst>
                <a:path w="99105" h="6345">
                  <a:moveTo>
                    <a:pt x="0" y="6344"/>
                  </a:moveTo>
                  <a:lnTo>
                    <a:pt x="17537" y="498"/>
                  </a:lnTo>
                  <a:lnTo>
                    <a:pt x="27597" y="0"/>
                  </a:lnTo>
                  <a:lnTo>
                    <a:pt x="99104" y="63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7356677" y="1893988"/>
              <a:ext cx="88093" cy="1"/>
            </a:xfrm>
            <a:custGeom>
              <a:avLst/>
              <a:gdLst/>
              <a:ahLst/>
              <a:cxnLst/>
              <a:rect l="0" t="0" r="0" b="0"/>
              <a:pathLst>
                <a:path w="88093" h="1">
                  <a:moveTo>
                    <a:pt x="0" y="0"/>
                  </a:moveTo>
                  <a:lnTo>
                    <a:pt x="8809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7720058" y="1706791"/>
              <a:ext cx="77082" cy="1"/>
            </a:xfrm>
            <a:custGeom>
              <a:avLst/>
              <a:gdLst/>
              <a:ahLst/>
              <a:cxnLst/>
              <a:rect l="0" t="0" r="0" b="0"/>
              <a:pathLst>
                <a:path w="77082" h="1">
                  <a:moveTo>
                    <a:pt x="0" y="0"/>
                  </a:moveTo>
                  <a:lnTo>
                    <a:pt x="7708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7951301" y="1620683"/>
              <a:ext cx="122874" cy="350387"/>
            </a:xfrm>
            <a:custGeom>
              <a:avLst/>
              <a:gdLst/>
              <a:ahLst/>
              <a:cxnLst/>
              <a:rect l="0" t="0" r="0" b="0"/>
              <a:pathLst>
                <a:path w="122874" h="350387">
                  <a:moveTo>
                    <a:pt x="0" y="20039"/>
                  </a:moveTo>
                  <a:lnTo>
                    <a:pt x="17537" y="14193"/>
                  </a:lnTo>
                  <a:lnTo>
                    <a:pt x="27597" y="11248"/>
                  </a:lnTo>
                  <a:lnTo>
                    <a:pt x="51826" y="4713"/>
                  </a:lnTo>
                  <a:lnTo>
                    <a:pt x="65138" y="2480"/>
                  </a:lnTo>
                  <a:lnTo>
                    <a:pt x="78907" y="992"/>
                  </a:lnTo>
                  <a:lnTo>
                    <a:pt x="92980" y="0"/>
                  </a:lnTo>
                  <a:lnTo>
                    <a:pt x="103586" y="3009"/>
                  </a:lnTo>
                  <a:lnTo>
                    <a:pt x="111880" y="8686"/>
                  </a:lnTo>
                  <a:lnTo>
                    <a:pt x="118632" y="16141"/>
                  </a:lnTo>
                  <a:lnTo>
                    <a:pt x="121911" y="24781"/>
                  </a:lnTo>
                  <a:lnTo>
                    <a:pt x="122873" y="34212"/>
                  </a:lnTo>
                  <a:lnTo>
                    <a:pt x="122291" y="44170"/>
                  </a:lnTo>
                  <a:lnTo>
                    <a:pt x="120679" y="56926"/>
                  </a:lnTo>
                  <a:lnTo>
                    <a:pt x="118381" y="71547"/>
                  </a:lnTo>
                  <a:lnTo>
                    <a:pt x="115626" y="87413"/>
                  </a:lnTo>
                  <a:lnTo>
                    <a:pt x="112566" y="101660"/>
                  </a:lnTo>
                  <a:lnTo>
                    <a:pt x="109302" y="114829"/>
                  </a:lnTo>
                  <a:lnTo>
                    <a:pt x="105903" y="127278"/>
                  </a:lnTo>
                  <a:lnTo>
                    <a:pt x="98863" y="150899"/>
                  </a:lnTo>
                  <a:lnTo>
                    <a:pt x="95272" y="162337"/>
                  </a:lnTo>
                  <a:lnTo>
                    <a:pt x="91656" y="176080"/>
                  </a:lnTo>
                  <a:lnTo>
                    <a:pt x="80720" y="222202"/>
                  </a:lnTo>
                  <a:lnTo>
                    <a:pt x="77060" y="235566"/>
                  </a:lnTo>
                  <a:lnTo>
                    <a:pt x="69731" y="261426"/>
                  </a:lnTo>
                  <a:lnTo>
                    <a:pt x="66063" y="275174"/>
                  </a:lnTo>
                  <a:lnTo>
                    <a:pt x="55058" y="3503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7940289" y="1772861"/>
              <a:ext cx="220233" cy="11012"/>
            </a:xfrm>
            <a:custGeom>
              <a:avLst/>
              <a:gdLst/>
              <a:ahLst/>
              <a:cxnLst/>
              <a:rect l="0" t="0" r="0" b="0"/>
              <a:pathLst>
                <a:path w="220233" h="11012">
                  <a:moveTo>
                    <a:pt x="0" y="0"/>
                  </a:moveTo>
                  <a:lnTo>
                    <a:pt x="17537" y="5845"/>
                  </a:lnTo>
                  <a:lnTo>
                    <a:pt x="27597" y="7567"/>
                  </a:lnTo>
                  <a:lnTo>
                    <a:pt x="39198" y="8715"/>
                  </a:lnTo>
                  <a:lnTo>
                    <a:pt x="51826" y="9481"/>
                  </a:lnTo>
                  <a:lnTo>
                    <a:pt x="78908" y="10331"/>
                  </a:lnTo>
                  <a:lnTo>
                    <a:pt x="165334" y="10952"/>
                  </a:lnTo>
                  <a:lnTo>
                    <a:pt x="220232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231445" y="2191300"/>
            <a:ext cx="2224337" cy="583614"/>
            <a:chOff x="5231445" y="2191300"/>
            <a:chExt cx="2224337" cy="583614"/>
          </a:xfrm>
        </p:grpSpPr>
        <p:sp>
          <p:nvSpPr>
            <p:cNvPr id="35" name="Freeform 34"/>
            <p:cNvSpPr/>
            <p:nvPr/>
          </p:nvSpPr>
          <p:spPr>
            <a:xfrm>
              <a:off x="5231445" y="2224335"/>
              <a:ext cx="33036" cy="319336"/>
            </a:xfrm>
            <a:custGeom>
              <a:avLst/>
              <a:gdLst/>
              <a:ahLst/>
              <a:cxnLst/>
              <a:rect l="0" t="0" r="0" b="0"/>
              <a:pathLst>
                <a:path w="33036" h="319336">
                  <a:moveTo>
                    <a:pt x="0" y="0"/>
                  </a:moveTo>
                  <a:lnTo>
                    <a:pt x="5846" y="23382"/>
                  </a:lnTo>
                  <a:lnTo>
                    <a:pt x="8792" y="37611"/>
                  </a:lnTo>
                  <a:lnTo>
                    <a:pt x="18782" y="92711"/>
                  </a:lnTo>
                  <a:lnTo>
                    <a:pt x="25885" y="134191"/>
                  </a:lnTo>
                  <a:lnTo>
                    <a:pt x="28268" y="155530"/>
                  </a:lnTo>
                  <a:lnTo>
                    <a:pt x="29857" y="177097"/>
                  </a:lnTo>
                  <a:lnTo>
                    <a:pt x="30917" y="198816"/>
                  </a:lnTo>
                  <a:lnTo>
                    <a:pt x="32094" y="239262"/>
                  </a:lnTo>
                  <a:lnTo>
                    <a:pt x="33035" y="3193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5392304" y="2191300"/>
              <a:ext cx="158477" cy="176186"/>
            </a:xfrm>
            <a:custGeom>
              <a:avLst/>
              <a:gdLst/>
              <a:ahLst/>
              <a:cxnLst/>
              <a:rect l="0" t="0" r="0" b="0"/>
              <a:pathLst>
                <a:path w="158477" h="176186">
                  <a:moveTo>
                    <a:pt x="15326" y="0"/>
                  </a:moveTo>
                  <a:lnTo>
                    <a:pt x="15326" y="70787"/>
                  </a:lnTo>
                  <a:lnTo>
                    <a:pt x="14103" y="85120"/>
                  </a:lnTo>
                  <a:lnTo>
                    <a:pt x="12063" y="99570"/>
                  </a:lnTo>
                  <a:lnTo>
                    <a:pt x="9481" y="114097"/>
                  </a:lnTo>
                  <a:lnTo>
                    <a:pt x="6535" y="127452"/>
                  </a:lnTo>
                  <a:lnTo>
                    <a:pt x="3348" y="140026"/>
                  </a:lnTo>
                  <a:lnTo>
                    <a:pt x="0" y="152079"/>
                  </a:lnTo>
                  <a:lnTo>
                    <a:pt x="2662" y="160114"/>
                  </a:lnTo>
                  <a:lnTo>
                    <a:pt x="9330" y="165471"/>
                  </a:lnTo>
                  <a:lnTo>
                    <a:pt x="18670" y="169042"/>
                  </a:lnTo>
                  <a:lnTo>
                    <a:pt x="28567" y="170200"/>
                  </a:lnTo>
                  <a:lnTo>
                    <a:pt x="38835" y="169748"/>
                  </a:lnTo>
                  <a:lnTo>
                    <a:pt x="49352" y="168223"/>
                  </a:lnTo>
                  <a:lnTo>
                    <a:pt x="62480" y="167207"/>
                  </a:lnTo>
                  <a:lnTo>
                    <a:pt x="77350" y="166529"/>
                  </a:lnTo>
                  <a:lnTo>
                    <a:pt x="93381" y="166077"/>
                  </a:lnTo>
                  <a:lnTo>
                    <a:pt x="107738" y="166999"/>
                  </a:lnTo>
                  <a:lnTo>
                    <a:pt x="120980" y="168838"/>
                  </a:lnTo>
                  <a:lnTo>
                    <a:pt x="158476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5550780" y="2224335"/>
              <a:ext cx="22025" cy="385405"/>
            </a:xfrm>
            <a:custGeom>
              <a:avLst/>
              <a:gdLst/>
              <a:ahLst/>
              <a:cxnLst/>
              <a:rect l="0" t="0" r="0" b="0"/>
              <a:pathLst>
                <a:path w="22025" h="385405">
                  <a:moveTo>
                    <a:pt x="0" y="0"/>
                  </a:moveTo>
                  <a:lnTo>
                    <a:pt x="0" y="35074"/>
                  </a:lnTo>
                  <a:lnTo>
                    <a:pt x="1224" y="50299"/>
                  </a:lnTo>
                  <a:lnTo>
                    <a:pt x="3263" y="65344"/>
                  </a:lnTo>
                  <a:lnTo>
                    <a:pt x="5846" y="80268"/>
                  </a:lnTo>
                  <a:lnTo>
                    <a:pt x="7568" y="98782"/>
                  </a:lnTo>
                  <a:lnTo>
                    <a:pt x="8716" y="119689"/>
                  </a:lnTo>
                  <a:lnTo>
                    <a:pt x="9482" y="142191"/>
                  </a:lnTo>
                  <a:lnTo>
                    <a:pt x="11215" y="165758"/>
                  </a:lnTo>
                  <a:lnTo>
                    <a:pt x="13595" y="190033"/>
                  </a:lnTo>
                  <a:lnTo>
                    <a:pt x="16404" y="214781"/>
                  </a:lnTo>
                  <a:lnTo>
                    <a:pt x="18277" y="238621"/>
                  </a:lnTo>
                  <a:lnTo>
                    <a:pt x="19526" y="261855"/>
                  </a:lnTo>
                  <a:lnTo>
                    <a:pt x="20914" y="304800"/>
                  </a:lnTo>
                  <a:lnTo>
                    <a:pt x="22024" y="3854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5760000" y="2356473"/>
              <a:ext cx="121128" cy="198210"/>
            </a:xfrm>
            <a:custGeom>
              <a:avLst/>
              <a:gdLst/>
              <a:ahLst/>
              <a:cxnLst/>
              <a:rect l="0" t="0" r="0" b="0"/>
              <a:pathLst>
                <a:path w="121128" h="198210">
                  <a:moveTo>
                    <a:pt x="0" y="0"/>
                  </a:moveTo>
                  <a:lnTo>
                    <a:pt x="5846" y="17537"/>
                  </a:lnTo>
                  <a:lnTo>
                    <a:pt x="10015" y="25150"/>
                  </a:lnTo>
                  <a:lnTo>
                    <a:pt x="15242" y="32673"/>
                  </a:lnTo>
                  <a:lnTo>
                    <a:pt x="21173" y="40134"/>
                  </a:lnTo>
                  <a:lnTo>
                    <a:pt x="27574" y="48780"/>
                  </a:lnTo>
                  <a:lnTo>
                    <a:pt x="41212" y="68173"/>
                  </a:lnTo>
                  <a:lnTo>
                    <a:pt x="47050" y="78484"/>
                  </a:lnTo>
                  <a:lnTo>
                    <a:pt x="52167" y="89028"/>
                  </a:lnTo>
                  <a:lnTo>
                    <a:pt x="56801" y="99728"/>
                  </a:lnTo>
                  <a:lnTo>
                    <a:pt x="63561" y="110532"/>
                  </a:lnTo>
                  <a:lnTo>
                    <a:pt x="71738" y="121405"/>
                  </a:lnTo>
                  <a:lnTo>
                    <a:pt x="80860" y="132324"/>
                  </a:lnTo>
                  <a:lnTo>
                    <a:pt x="89389" y="143274"/>
                  </a:lnTo>
                  <a:lnTo>
                    <a:pt x="97522" y="154244"/>
                  </a:lnTo>
                  <a:lnTo>
                    <a:pt x="121127" y="19820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5793035" y="2345462"/>
              <a:ext cx="99105" cy="231244"/>
            </a:xfrm>
            <a:custGeom>
              <a:avLst/>
              <a:gdLst/>
              <a:ahLst/>
              <a:cxnLst/>
              <a:rect l="0" t="0" r="0" b="0"/>
              <a:pathLst>
                <a:path w="99105" h="231244">
                  <a:moveTo>
                    <a:pt x="99104" y="0"/>
                  </a:moveTo>
                  <a:lnTo>
                    <a:pt x="93259" y="17537"/>
                  </a:lnTo>
                  <a:lnTo>
                    <a:pt x="83863" y="42460"/>
                  </a:lnTo>
                  <a:lnTo>
                    <a:pt x="52054" y="123592"/>
                  </a:lnTo>
                  <a:lnTo>
                    <a:pt x="42303" y="150363"/>
                  </a:lnTo>
                  <a:lnTo>
                    <a:pt x="36766" y="163865"/>
                  </a:lnTo>
                  <a:lnTo>
                    <a:pt x="30628" y="177759"/>
                  </a:lnTo>
                  <a:lnTo>
                    <a:pt x="0" y="2312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6145405" y="2422543"/>
              <a:ext cx="88093" cy="1"/>
            </a:xfrm>
            <a:custGeom>
              <a:avLst/>
              <a:gdLst/>
              <a:ahLst/>
              <a:cxnLst/>
              <a:rect l="0" t="0" r="0" b="0"/>
              <a:pathLst>
                <a:path w="88093" h="1">
                  <a:moveTo>
                    <a:pt x="0" y="0"/>
                  </a:moveTo>
                  <a:lnTo>
                    <a:pt x="8809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6431705" y="2275089"/>
              <a:ext cx="132140" cy="276651"/>
            </a:xfrm>
            <a:custGeom>
              <a:avLst/>
              <a:gdLst/>
              <a:ahLst/>
              <a:cxnLst/>
              <a:rect l="0" t="0" r="0" b="0"/>
              <a:pathLst>
                <a:path w="132140" h="276651">
                  <a:moveTo>
                    <a:pt x="0" y="26327"/>
                  </a:moveTo>
                  <a:lnTo>
                    <a:pt x="11692" y="14635"/>
                  </a:lnTo>
                  <a:lnTo>
                    <a:pt x="18806" y="9968"/>
                  </a:lnTo>
                  <a:lnTo>
                    <a:pt x="27220" y="5633"/>
                  </a:lnTo>
                  <a:lnTo>
                    <a:pt x="36499" y="1519"/>
                  </a:lnTo>
                  <a:lnTo>
                    <a:pt x="46356" y="0"/>
                  </a:lnTo>
                  <a:lnTo>
                    <a:pt x="56598" y="211"/>
                  </a:lnTo>
                  <a:lnTo>
                    <a:pt x="67096" y="1575"/>
                  </a:lnTo>
                  <a:lnTo>
                    <a:pt x="76542" y="4932"/>
                  </a:lnTo>
                  <a:lnTo>
                    <a:pt x="85287" y="9616"/>
                  </a:lnTo>
                  <a:lnTo>
                    <a:pt x="93563" y="15186"/>
                  </a:lnTo>
                  <a:lnTo>
                    <a:pt x="99080" y="25017"/>
                  </a:lnTo>
                  <a:lnTo>
                    <a:pt x="102759" y="37689"/>
                  </a:lnTo>
                  <a:lnTo>
                    <a:pt x="105212" y="52254"/>
                  </a:lnTo>
                  <a:lnTo>
                    <a:pt x="105623" y="69305"/>
                  </a:lnTo>
                  <a:lnTo>
                    <a:pt x="104674" y="88014"/>
                  </a:lnTo>
                  <a:lnTo>
                    <a:pt x="102817" y="107827"/>
                  </a:lnTo>
                  <a:lnTo>
                    <a:pt x="99132" y="127154"/>
                  </a:lnTo>
                  <a:lnTo>
                    <a:pt x="94229" y="146156"/>
                  </a:lnTo>
                  <a:lnTo>
                    <a:pt x="88514" y="164941"/>
                  </a:lnTo>
                  <a:lnTo>
                    <a:pt x="81033" y="181135"/>
                  </a:lnTo>
                  <a:lnTo>
                    <a:pt x="72374" y="195602"/>
                  </a:lnTo>
                  <a:lnTo>
                    <a:pt x="54190" y="221464"/>
                  </a:lnTo>
                  <a:lnTo>
                    <a:pt x="37951" y="245193"/>
                  </a:lnTo>
                  <a:lnTo>
                    <a:pt x="30195" y="255436"/>
                  </a:lnTo>
                  <a:lnTo>
                    <a:pt x="22577" y="264712"/>
                  </a:lnTo>
                  <a:lnTo>
                    <a:pt x="15051" y="273343"/>
                  </a:lnTo>
                  <a:lnTo>
                    <a:pt x="13705" y="276650"/>
                  </a:lnTo>
                  <a:lnTo>
                    <a:pt x="16478" y="276407"/>
                  </a:lnTo>
                  <a:lnTo>
                    <a:pt x="21997" y="273799"/>
                  </a:lnTo>
                  <a:lnTo>
                    <a:pt x="30570" y="272059"/>
                  </a:lnTo>
                  <a:lnTo>
                    <a:pt x="41180" y="270900"/>
                  </a:lnTo>
                  <a:lnTo>
                    <a:pt x="53147" y="270127"/>
                  </a:lnTo>
                  <a:lnTo>
                    <a:pt x="66019" y="269612"/>
                  </a:lnTo>
                  <a:lnTo>
                    <a:pt x="132139" y="2685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6669778" y="2257369"/>
              <a:ext cx="136322" cy="132140"/>
            </a:xfrm>
            <a:custGeom>
              <a:avLst/>
              <a:gdLst/>
              <a:ahLst/>
              <a:cxnLst/>
              <a:rect l="0" t="0" r="0" b="0"/>
              <a:pathLst>
                <a:path w="136322" h="132140">
                  <a:moveTo>
                    <a:pt x="26205" y="0"/>
                  </a:moveTo>
                  <a:lnTo>
                    <a:pt x="20360" y="17537"/>
                  </a:lnTo>
                  <a:lnTo>
                    <a:pt x="18637" y="27597"/>
                  </a:lnTo>
                  <a:lnTo>
                    <a:pt x="17489" y="39198"/>
                  </a:lnTo>
                  <a:lnTo>
                    <a:pt x="16724" y="51826"/>
                  </a:lnTo>
                  <a:lnTo>
                    <a:pt x="14990" y="63915"/>
                  </a:lnTo>
                  <a:lnTo>
                    <a:pt x="12611" y="75645"/>
                  </a:lnTo>
                  <a:lnTo>
                    <a:pt x="9801" y="87135"/>
                  </a:lnTo>
                  <a:lnTo>
                    <a:pt x="6705" y="98466"/>
                  </a:lnTo>
                  <a:lnTo>
                    <a:pt x="0" y="120844"/>
                  </a:lnTo>
                  <a:lnTo>
                    <a:pt x="2618" y="127056"/>
                  </a:lnTo>
                  <a:lnTo>
                    <a:pt x="9257" y="129974"/>
                  </a:lnTo>
                  <a:lnTo>
                    <a:pt x="18577" y="130696"/>
                  </a:lnTo>
                  <a:lnTo>
                    <a:pt x="29684" y="131177"/>
                  </a:lnTo>
                  <a:lnTo>
                    <a:pt x="55077" y="131711"/>
                  </a:lnTo>
                  <a:lnTo>
                    <a:pt x="136321" y="1321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6795541" y="2213323"/>
              <a:ext cx="10559" cy="330348"/>
            </a:xfrm>
            <a:custGeom>
              <a:avLst/>
              <a:gdLst/>
              <a:ahLst/>
              <a:cxnLst/>
              <a:rect l="0" t="0" r="0" b="0"/>
              <a:pathLst>
                <a:path w="10559" h="330348">
                  <a:moveTo>
                    <a:pt x="10558" y="0"/>
                  </a:moveTo>
                  <a:lnTo>
                    <a:pt x="10558" y="67152"/>
                  </a:lnTo>
                  <a:lnTo>
                    <a:pt x="9334" y="85144"/>
                  </a:lnTo>
                  <a:lnTo>
                    <a:pt x="7295" y="104479"/>
                  </a:lnTo>
                  <a:lnTo>
                    <a:pt x="4712" y="124711"/>
                  </a:lnTo>
                  <a:lnTo>
                    <a:pt x="2990" y="145539"/>
                  </a:lnTo>
                  <a:lnTo>
                    <a:pt x="1842" y="166766"/>
                  </a:lnTo>
                  <a:lnTo>
                    <a:pt x="567" y="208704"/>
                  </a:lnTo>
                  <a:lnTo>
                    <a:pt x="0" y="247735"/>
                  </a:lnTo>
                  <a:lnTo>
                    <a:pt x="1072" y="264261"/>
                  </a:lnTo>
                  <a:lnTo>
                    <a:pt x="3011" y="278949"/>
                  </a:lnTo>
                  <a:lnTo>
                    <a:pt x="10558" y="3303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6960261" y="2367485"/>
              <a:ext cx="66070" cy="154163"/>
            </a:xfrm>
            <a:custGeom>
              <a:avLst/>
              <a:gdLst/>
              <a:ahLst/>
              <a:cxnLst/>
              <a:rect l="0" t="0" r="0" b="0"/>
              <a:pathLst>
                <a:path w="66070" h="154163">
                  <a:moveTo>
                    <a:pt x="0" y="0"/>
                  </a:moveTo>
                  <a:lnTo>
                    <a:pt x="11690" y="17537"/>
                  </a:lnTo>
                  <a:lnTo>
                    <a:pt x="16358" y="27597"/>
                  </a:lnTo>
                  <a:lnTo>
                    <a:pt x="20693" y="39198"/>
                  </a:lnTo>
                  <a:lnTo>
                    <a:pt x="24807" y="51825"/>
                  </a:lnTo>
                  <a:lnTo>
                    <a:pt x="29996" y="65138"/>
                  </a:lnTo>
                  <a:lnTo>
                    <a:pt x="35903" y="78907"/>
                  </a:lnTo>
                  <a:lnTo>
                    <a:pt x="42287" y="92981"/>
                  </a:lnTo>
                  <a:lnTo>
                    <a:pt x="47767" y="106033"/>
                  </a:lnTo>
                  <a:lnTo>
                    <a:pt x="52645" y="118406"/>
                  </a:lnTo>
                  <a:lnTo>
                    <a:pt x="66069" y="1541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7026330" y="2367485"/>
              <a:ext cx="55058" cy="407429"/>
            </a:xfrm>
            <a:custGeom>
              <a:avLst/>
              <a:gdLst/>
              <a:ahLst/>
              <a:cxnLst/>
              <a:rect l="0" t="0" r="0" b="0"/>
              <a:pathLst>
                <a:path w="55058" h="407429">
                  <a:moveTo>
                    <a:pt x="55057" y="0"/>
                  </a:moveTo>
                  <a:lnTo>
                    <a:pt x="49212" y="23383"/>
                  </a:lnTo>
                  <a:lnTo>
                    <a:pt x="46266" y="38835"/>
                  </a:lnTo>
                  <a:lnTo>
                    <a:pt x="39731" y="78843"/>
                  </a:lnTo>
                  <a:lnTo>
                    <a:pt x="37499" y="97832"/>
                  </a:lnTo>
                  <a:lnTo>
                    <a:pt x="36011" y="115385"/>
                  </a:lnTo>
                  <a:lnTo>
                    <a:pt x="35018" y="131981"/>
                  </a:lnTo>
                  <a:lnTo>
                    <a:pt x="33917" y="163472"/>
                  </a:lnTo>
                  <a:lnTo>
                    <a:pt x="33622" y="178721"/>
                  </a:lnTo>
                  <a:lnTo>
                    <a:pt x="32203" y="193781"/>
                  </a:lnTo>
                  <a:lnTo>
                    <a:pt x="30033" y="208716"/>
                  </a:lnTo>
                  <a:lnTo>
                    <a:pt x="17760" y="279540"/>
                  </a:lnTo>
                  <a:lnTo>
                    <a:pt x="15510" y="298922"/>
                  </a:lnTo>
                  <a:lnTo>
                    <a:pt x="14011" y="317962"/>
                  </a:lnTo>
                  <a:lnTo>
                    <a:pt x="13011" y="336772"/>
                  </a:lnTo>
                  <a:lnTo>
                    <a:pt x="11121" y="352983"/>
                  </a:lnTo>
                  <a:lnTo>
                    <a:pt x="8637" y="367461"/>
                  </a:lnTo>
                  <a:lnTo>
                    <a:pt x="0" y="4074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7301619" y="2364328"/>
              <a:ext cx="132139" cy="14170"/>
            </a:xfrm>
            <a:custGeom>
              <a:avLst/>
              <a:gdLst/>
              <a:ahLst/>
              <a:cxnLst/>
              <a:rect l="0" t="0" r="0" b="0"/>
              <a:pathLst>
                <a:path w="132139" h="14170">
                  <a:moveTo>
                    <a:pt x="0" y="14169"/>
                  </a:moveTo>
                  <a:lnTo>
                    <a:pt x="17537" y="2477"/>
                  </a:lnTo>
                  <a:lnTo>
                    <a:pt x="26374" y="257"/>
                  </a:lnTo>
                  <a:lnTo>
                    <a:pt x="35934" y="0"/>
                  </a:lnTo>
                  <a:lnTo>
                    <a:pt x="45979" y="1052"/>
                  </a:lnTo>
                  <a:lnTo>
                    <a:pt x="58793" y="1754"/>
                  </a:lnTo>
                  <a:lnTo>
                    <a:pt x="73454" y="2222"/>
                  </a:lnTo>
                  <a:lnTo>
                    <a:pt x="132138" y="141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7301619" y="2446097"/>
              <a:ext cx="154163" cy="20493"/>
            </a:xfrm>
            <a:custGeom>
              <a:avLst/>
              <a:gdLst/>
              <a:ahLst/>
              <a:cxnLst/>
              <a:rect l="0" t="0" r="0" b="0"/>
              <a:pathLst>
                <a:path w="154163" h="20493">
                  <a:moveTo>
                    <a:pt x="0" y="9481"/>
                  </a:moveTo>
                  <a:lnTo>
                    <a:pt x="17537" y="3635"/>
                  </a:lnTo>
                  <a:lnTo>
                    <a:pt x="28820" y="1913"/>
                  </a:lnTo>
                  <a:lnTo>
                    <a:pt x="42460" y="765"/>
                  </a:lnTo>
                  <a:lnTo>
                    <a:pt x="57671" y="0"/>
                  </a:lnTo>
                  <a:lnTo>
                    <a:pt x="71482" y="713"/>
                  </a:lnTo>
                  <a:lnTo>
                    <a:pt x="84360" y="2412"/>
                  </a:lnTo>
                  <a:lnTo>
                    <a:pt x="96616" y="4768"/>
                  </a:lnTo>
                  <a:lnTo>
                    <a:pt x="108457" y="7562"/>
                  </a:lnTo>
                  <a:lnTo>
                    <a:pt x="120021" y="10649"/>
                  </a:lnTo>
                  <a:lnTo>
                    <a:pt x="154162" y="2049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7698035" y="2114219"/>
            <a:ext cx="380808" cy="363383"/>
            <a:chOff x="7698035" y="2114219"/>
            <a:chExt cx="380808" cy="363383"/>
          </a:xfrm>
        </p:grpSpPr>
        <p:sp>
          <p:nvSpPr>
            <p:cNvPr id="49" name="Freeform 48"/>
            <p:cNvSpPr/>
            <p:nvPr/>
          </p:nvSpPr>
          <p:spPr>
            <a:xfrm>
              <a:off x="7698035" y="2169277"/>
              <a:ext cx="165175" cy="132140"/>
            </a:xfrm>
            <a:custGeom>
              <a:avLst/>
              <a:gdLst/>
              <a:ahLst/>
              <a:cxnLst/>
              <a:rect l="0" t="0" r="0" b="0"/>
              <a:pathLst>
                <a:path w="165175" h="132140">
                  <a:moveTo>
                    <a:pt x="0" y="0"/>
                  </a:moveTo>
                  <a:lnTo>
                    <a:pt x="0" y="114096"/>
                  </a:lnTo>
                  <a:lnTo>
                    <a:pt x="4894" y="122558"/>
                  </a:lnTo>
                  <a:lnTo>
                    <a:pt x="13050" y="126975"/>
                  </a:lnTo>
                  <a:lnTo>
                    <a:pt x="23382" y="128696"/>
                  </a:lnTo>
                  <a:lnTo>
                    <a:pt x="35165" y="129844"/>
                  </a:lnTo>
                  <a:lnTo>
                    <a:pt x="47913" y="130609"/>
                  </a:lnTo>
                  <a:lnTo>
                    <a:pt x="75129" y="131459"/>
                  </a:lnTo>
                  <a:lnTo>
                    <a:pt x="165174" y="1321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7834849" y="2114219"/>
              <a:ext cx="17349" cy="363383"/>
            </a:xfrm>
            <a:custGeom>
              <a:avLst/>
              <a:gdLst/>
              <a:ahLst/>
              <a:cxnLst/>
              <a:rect l="0" t="0" r="0" b="0"/>
              <a:pathLst>
                <a:path w="17349" h="363383">
                  <a:moveTo>
                    <a:pt x="17348" y="0"/>
                  </a:moveTo>
                  <a:lnTo>
                    <a:pt x="11503" y="23383"/>
                  </a:lnTo>
                  <a:lnTo>
                    <a:pt x="9780" y="37612"/>
                  </a:lnTo>
                  <a:lnTo>
                    <a:pt x="8631" y="54439"/>
                  </a:lnTo>
                  <a:lnTo>
                    <a:pt x="7356" y="90265"/>
                  </a:lnTo>
                  <a:lnTo>
                    <a:pt x="6537" y="153141"/>
                  </a:lnTo>
                  <a:lnTo>
                    <a:pt x="6376" y="230226"/>
                  </a:lnTo>
                  <a:lnTo>
                    <a:pt x="5139" y="251364"/>
                  </a:lnTo>
                  <a:lnTo>
                    <a:pt x="3091" y="271574"/>
                  </a:lnTo>
                  <a:lnTo>
                    <a:pt x="502" y="291165"/>
                  </a:lnTo>
                  <a:lnTo>
                    <a:pt x="0" y="307896"/>
                  </a:lnTo>
                  <a:lnTo>
                    <a:pt x="888" y="322721"/>
                  </a:lnTo>
                  <a:lnTo>
                    <a:pt x="6336" y="3633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7962313" y="2180289"/>
              <a:ext cx="116530" cy="297313"/>
            </a:xfrm>
            <a:custGeom>
              <a:avLst/>
              <a:gdLst/>
              <a:ahLst/>
              <a:cxnLst/>
              <a:rect l="0" t="0" r="0" b="0"/>
              <a:pathLst>
                <a:path w="116530" h="297313">
                  <a:moveTo>
                    <a:pt x="0" y="0"/>
                  </a:moveTo>
                  <a:lnTo>
                    <a:pt x="0" y="179854"/>
                  </a:lnTo>
                  <a:lnTo>
                    <a:pt x="1223" y="199431"/>
                  </a:lnTo>
                  <a:lnTo>
                    <a:pt x="3262" y="218599"/>
                  </a:lnTo>
                  <a:lnTo>
                    <a:pt x="5845" y="237495"/>
                  </a:lnTo>
                  <a:lnTo>
                    <a:pt x="10014" y="253764"/>
                  </a:lnTo>
                  <a:lnTo>
                    <a:pt x="15240" y="268280"/>
                  </a:lnTo>
                  <a:lnTo>
                    <a:pt x="21171" y="281628"/>
                  </a:lnTo>
                  <a:lnTo>
                    <a:pt x="30020" y="289303"/>
                  </a:lnTo>
                  <a:lnTo>
                    <a:pt x="40812" y="293196"/>
                  </a:lnTo>
                  <a:lnTo>
                    <a:pt x="52901" y="294568"/>
                  </a:lnTo>
                  <a:lnTo>
                    <a:pt x="63408" y="293036"/>
                  </a:lnTo>
                  <a:lnTo>
                    <a:pt x="72860" y="289567"/>
                  </a:lnTo>
                  <a:lnTo>
                    <a:pt x="81608" y="284807"/>
                  </a:lnTo>
                  <a:lnTo>
                    <a:pt x="89886" y="277964"/>
                  </a:lnTo>
                  <a:lnTo>
                    <a:pt x="97853" y="269731"/>
                  </a:lnTo>
                  <a:lnTo>
                    <a:pt x="105611" y="260572"/>
                  </a:lnTo>
                  <a:lnTo>
                    <a:pt x="110783" y="248348"/>
                  </a:lnTo>
                  <a:lnTo>
                    <a:pt x="114231" y="234082"/>
                  </a:lnTo>
                  <a:lnTo>
                    <a:pt x="116529" y="218453"/>
                  </a:lnTo>
                  <a:lnTo>
                    <a:pt x="115614" y="205587"/>
                  </a:lnTo>
                  <a:lnTo>
                    <a:pt x="112558" y="194563"/>
                  </a:lnTo>
                  <a:lnTo>
                    <a:pt x="108073" y="184766"/>
                  </a:lnTo>
                  <a:lnTo>
                    <a:pt x="100189" y="180682"/>
                  </a:lnTo>
                  <a:lnTo>
                    <a:pt x="90039" y="180406"/>
                  </a:lnTo>
                  <a:lnTo>
                    <a:pt x="78379" y="182670"/>
                  </a:lnTo>
                  <a:lnTo>
                    <a:pt x="68158" y="189072"/>
                  </a:lnTo>
                  <a:lnTo>
                    <a:pt x="58897" y="198235"/>
                  </a:lnTo>
                  <a:lnTo>
                    <a:pt x="50276" y="209238"/>
                  </a:lnTo>
                  <a:lnTo>
                    <a:pt x="42082" y="219019"/>
                  </a:lnTo>
                  <a:lnTo>
                    <a:pt x="34171" y="227988"/>
                  </a:lnTo>
                  <a:lnTo>
                    <a:pt x="26451" y="236414"/>
                  </a:lnTo>
                  <a:lnTo>
                    <a:pt x="20081" y="246925"/>
                  </a:lnTo>
                  <a:lnTo>
                    <a:pt x="14610" y="258827"/>
                  </a:lnTo>
                  <a:lnTo>
                    <a:pt x="0" y="2973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Freeform 52"/>
          <p:cNvSpPr/>
          <p:nvPr/>
        </p:nvSpPr>
        <p:spPr>
          <a:xfrm>
            <a:off x="4801994" y="2763901"/>
            <a:ext cx="4030233" cy="99105"/>
          </a:xfrm>
          <a:custGeom>
            <a:avLst/>
            <a:gdLst/>
            <a:ahLst/>
            <a:cxnLst/>
            <a:rect l="0" t="0" r="0" b="0"/>
            <a:pathLst>
              <a:path w="4030233" h="99105">
                <a:moveTo>
                  <a:pt x="0" y="99104"/>
                </a:moveTo>
                <a:lnTo>
                  <a:pt x="29229" y="93259"/>
                </a:lnTo>
                <a:lnTo>
                  <a:pt x="66417" y="87126"/>
                </a:lnTo>
                <a:lnTo>
                  <a:pt x="88324" y="83778"/>
                </a:lnTo>
                <a:lnTo>
                  <a:pt x="109047" y="81546"/>
                </a:lnTo>
                <a:lnTo>
                  <a:pt x="148385" y="79065"/>
                </a:lnTo>
                <a:lnTo>
                  <a:pt x="168663" y="77181"/>
                </a:lnTo>
                <a:lnTo>
                  <a:pt x="189523" y="74700"/>
                </a:lnTo>
                <a:lnTo>
                  <a:pt x="210771" y="71823"/>
                </a:lnTo>
                <a:lnTo>
                  <a:pt x="232277" y="69906"/>
                </a:lnTo>
                <a:lnTo>
                  <a:pt x="275749" y="67775"/>
                </a:lnTo>
                <a:lnTo>
                  <a:pt x="297619" y="65983"/>
                </a:lnTo>
                <a:lnTo>
                  <a:pt x="319540" y="63565"/>
                </a:lnTo>
                <a:lnTo>
                  <a:pt x="341495" y="60729"/>
                </a:lnTo>
                <a:lnTo>
                  <a:pt x="363473" y="58839"/>
                </a:lnTo>
                <a:lnTo>
                  <a:pt x="451492" y="55805"/>
                </a:lnTo>
                <a:lnTo>
                  <a:pt x="496752" y="54166"/>
                </a:lnTo>
                <a:lnTo>
                  <a:pt x="520812" y="52017"/>
                </a:lnTo>
                <a:lnTo>
                  <a:pt x="545416" y="49360"/>
                </a:lnTo>
                <a:lnTo>
                  <a:pt x="595593" y="46408"/>
                </a:lnTo>
                <a:lnTo>
                  <a:pt x="697590" y="44513"/>
                </a:lnTo>
                <a:lnTo>
                  <a:pt x="800212" y="42915"/>
                </a:lnTo>
                <a:lnTo>
                  <a:pt x="825893" y="40845"/>
                </a:lnTo>
                <a:lnTo>
                  <a:pt x="851578" y="38242"/>
                </a:lnTo>
                <a:lnTo>
                  <a:pt x="906218" y="35349"/>
                </a:lnTo>
                <a:lnTo>
                  <a:pt x="1021051" y="33492"/>
                </a:lnTo>
                <a:lnTo>
                  <a:pt x="2340258" y="33035"/>
                </a:lnTo>
                <a:lnTo>
                  <a:pt x="2368910" y="31811"/>
                </a:lnTo>
                <a:lnTo>
                  <a:pt x="2396576" y="29772"/>
                </a:lnTo>
                <a:lnTo>
                  <a:pt x="2423585" y="27189"/>
                </a:lnTo>
                <a:lnTo>
                  <a:pt x="2479695" y="24319"/>
                </a:lnTo>
                <a:lnTo>
                  <a:pt x="2595472" y="22477"/>
                </a:lnTo>
                <a:lnTo>
                  <a:pt x="3340129" y="22023"/>
                </a:lnTo>
                <a:lnTo>
                  <a:pt x="3365838" y="23247"/>
                </a:lnTo>
                <a:lnTo>
                  <a:pt x="3391542" y="25286"/>
                </a:lnTo>
                <a:lnTo>
                  <a:pt x="3417242" y="27869"/>
                </a:lnTo>
                <a:lnTo>
                  <a:pt x="3465374" y="30739"/>
                </a:lnTo>
                <a:lnTo>
                  <a:pt x="3585895" y="31509"/>
                </a:lnTo>
                <a:lnTo>
                  <a:pt x="3609210" y="29571"/>
                </a:lnTo>
                <a:lnTo>
                  <a:pt x="3632094" y="27055"/>
                </a:lnTo>
                <a:lnTo>
                  <a:pt x="3677096" y="24260"/>
                </a:lnTo>
                <a:lnTo>
                  <a:pt x="3759957" y="22465"/>
                </a:lnTo>
                <a:lnTo>
                  <a:pt x="3779086" y="21094"/>
                </a:lnTo>
                <a:lnTo>
                  <a:pt x="3797955" y="18957"/>
                </a:lnTo>
                <a:lnTo>
                  <a:pt x="3816652" y="16309"/>
                </a:lnTo>
                <a:lnTo>
                  <a:pt x="3850478" y="13366"/>
                </a:lnTo>
                <a:lnTo>
                  <a:pt x="3912071" y="11477"/>
                </a:lnTo>
                <a:lnTo>
                  <a:pt x="3926987" y="10098"/>
                </a:lnTo>
                <a:lnTo>
                  <a:pt x="3941826" y="7956"/>
                </a:lnTo>
                <a:lnTo>
                  <a:pt x="3956612" y="5304"/>
                </a:lnTo>
                <a:lnTo>
                  <a:pt x="3986092" y="2358"/>
                </a:lnTo>
                <a:lnTo>
                  <a:pt x="4030232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Group 55"/>
          <p:cNvGrpSpPr/>
          <p:nvPr/>
        </p:nvGrpSpPr>
        <p:grpSpPr>
          <a:xfrm>
            <a:off x="4647832" y="2169277"/>
            <a:ext cx="297314" cy="209221"/>
            <a:chOff x="4647832" y="2169277"/>
            <a:chExt cx="297314" cy="209221"/>
          </a:xfrm>
        </p:grpSpPr>
        <p:sp>
          <p:nvSpPr>
            <p:cNvPr id="54" name="Freeform 53"/>
            <p:cNvSpPr/>
            <p:nvPr/>
          </p:nvSpPr>
          <p:spPr>
            <a:xfrm>
              <a:off x="4768960" y="2169277"/>
              <a:ext cx="22024" cy="209221"/>
            </a:xfrm>
            <a:custGeom>
              <a:avLst/>
              <a:gdLst/>
              <a:ahLst/>
              <a:cxnLst/>
              <a:rect l="0" t="0" r="0" b="0"/>
              <a:pathLst>
                <a:path w="22024" h="209221">
                  <a:moveTo>
                    <a:pt x="0" y="0"/>
                  </a:moveTo>
                  <a:lnTo>
                    <a:pt x="0" y="23382"/>
                  </a:lnTo>
                  <a:lnTo>
                    <a:pt x="1223" y="35164"/>
                  </a:lnTo>
                  <a:lnTo>
                    <a:pt x="3263" y="47913"/>
                  </a:lnTo>
                  <a:lnTo>
                    <a:pt x="5845" y="61306"/>
                  </a:lnTo>
                  <a:lnTo>
                    <a:pt x="7567" y="76352"/>
                  </a:lnTo>
                  <a:lnTo>
                    <a:pt x="8715" y="92501"/>
                  </a:lnTo>
                  <a:lnTo>
                    <a:pt x="9481" y="109384"/>
                  </a:lnTo>
                  <a:lnTo>
                    <a:pt x="11214" y="125533"/>
                  </a:lnTo>
                  <a:lnTo>
                    <a:pt x="13594" y="141194"/>
                  </a:lnTo>
                  <a:lnTo>
                    <a:pt x="22023" y="20922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4647832" y="2235346"/>
              <a:ext cx="297314" cy="22024"/>
            </a:xfrm>
            <a:custGeom>
              <a:avLst/>
              <a:gdLst/>
              <a:ahLst/>
              <a:cxnLst/>
              <a:rect l="0" t="0" r="0" b="0"/>
              <a:pathLst>
                <a:path w="297314" h="22024">
                  <a:moveTo>
                    <a:pt x="0" y="22023"/>
                  </a:moveTo>
                  <a:lnTo>
                    <a:pt x="29229" y="22023"/>
                  </a:lnTo>
                  <a:lnTo>
                    <a:pt x="42733" y="20800"/>
                  </a:lnTo>
                  <a:lnTo>
                    <a:pt x="56629" y="18761"/>
                  </a:lnTo>
                  <a:lnTo>
                    <a:pt x="70788" y="16178"/>
                  </a:lnTo>
                  <a:lnTo>
                    <a:pt x="83897" y="13232"/>
                  </a:lnTo>
                  <a:lnTo>
                    <a:pt x="96307" y="10045"/>
                  </a:lnTo>
                  <a:lnTo>
                    <a:pt x="108252" y="6697"/>
                  </a:lnTo>
                  <a:lnTo>
                    <a:pt x="121108" y="4465"/>
                  </a:lnTo>
                  <a:lnTo>
                    <a:pt x="134573" y="2977"/>
                  </a:lnTo>
                  <a:lnTo>
                    <a:pt x="148444" y="1985"/>
                  </a:lnTo>
                  <a:lnTo>
                    <a:pt x="166256" y="1323"/>
                  </a:lnTo>
                  <a:lnTo>
                    <a:pt x="228573" y="392"/>
                  </a:lnTo>
                  <a:lnTo>
                    <a:pt x="297313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5198410" y="1673757"/>
            <a:ext cx="748788" cy="946995"/>
            <a:chOff x="5198410" y="1673757"/>
            <a:chExt cx="748788" cy="946995"/>
          </a:xfrm>
        </p:grpSpPr>
        <p:sp>
          <p:nvSpPr>
            <p:cNvPr id="57" name="Freeform 56"/>
            <p:cNvSpPr/>
            <p:nvPr/>
          </p:nvSpPr>
          <p:spPr>
            <a:xfrm>
              <a:off x="5198410" y="1783872"/>
              <a:ext cx="528556" cy="693730"/>
            </a:xfrm>
            <a:custGeom>
              <a:avLst/>
              <a:gdLst/>
              <a:ahLst/>
              <a:cxnLst/>
              <a:rect l="0" t="0" r="0" b="0"/>
              <a:pathLst>
                <a:path w="528556" h="693730">
                  <a:moveTo>
                    <a:pt x="528555" y="0"/>
                  </a:moveTo>
                  <a:lnTo>
                    <a:pt x="511019" y="23383"/>
                  </a:lnTo>
                  <a:lnTo>
                    <a:pt x="489358" y="54439"/>
                  </a:lnTo>
                  <a:lnTo>
                    <a:pt x="476730" y="72998"/>
                  </a:lnTo>
                  <a:lnTo>
                    <a:pt x="463418" y="90265"/>
                  </a:lnTo>
                  <a:lnTo>
                    <a:pt x="449649" y="106670"/>
                  </a:lnTo>
                  <a:lnTo>
                    <a:pt x="435575" y="122501"/>
                  </a:lnTo>
                  <a:lnTo>
                    <a:pt x="406887" y="156404"/>
                  </a:lnTo>
                  <a:lnTo>
                    <a:pt x="392386" y="174009"/>
                  </a:lnTo>
                  <a:lnTo>
                    <a:pt x="379048" y="191864"/>
                  </a:lnTo>
                  <a:lnTo>
                    <a:pt x="366485" y="209884"/>
                  </a:lnTo>
                  <a:lnTo>
                    <a:pt x="354439" y="228015"/>
                  </a:lnTo>
                  <a:lnTo>
                    <a:pt x="341515" y="246220"/>
                  </a:lnTo>
                  <a:lnTo>
                    <a:pt x="314103" y="282762"/>
                  </a:lnTo>
                  <a:lnTo>
                    <a:pt x="242049" y="374411"/>
                  </a:lnTo>
                  <a:lnTo>
                    <a:pt x="183486" y="447807"/>
                  </a:lnTo>
                  <a:lnTo>
                    <a:pt x="170041" y="466159"/>
                  </a:lnTo>
                  <a:lnTo>
                    <a:pt x="157407" y="484511"/>
                  </a:lnTo>
                  <a:lnTo>
                    <a:pt x="145314" y="502863"/>
                  </a:lnTo>
                  <a:lnTo>
                    <a:pt x="134805" y="519991"/>
                  </a:lnTo>
                  <a:lnTo>
                    <a:pt x="125352" y="536304"/>
                  </a:lnTo>
                  <a:lnTo>
                    <a:pt x="116603" y="552074"/>
                  </a:lnTo>
                  <a:lnTo>
                    <a:pt x="107099" y="566258"/>
                  </a:lnTo>
                  <a:lnTo>
                    <a:pt x="97094" y="579384"/>
                  </a:lnTo>
                  <a:lnTo>
                    <a:pt x="86753" y="591805"/>
                  </a:lnTo>
                  <a:lnTo>
                    <a:pt x="78635" y="603757"/>
                  </a:lnTo>
                  <a:lnTo>
                    <a:pt x="72000" y="615395"/>
                  </a:lnTo>
                  <a:lnTo>
                    <a:pt x="60141" y="636890"/>
                  </a:lnTo>
                  <a:lnTo>
                    <a:pt x="46714" y="654601"/>
                  </a:lnTo>
                  <a:lnTo>
                    <a:pt x="32589" y="670629"/>
                  </a:lnTo>
                  <a:lnTo>
                    <a:pt x="0" y="69372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5198410" y="1673757"/>
              <a:ext cx="748788" cy="946995"/>
            </a:xfrm>
            <a:custGeom>
              <a:avLst/>
              <a:gdLst/>
              <a:ahLst/>
              <a:cxnLst/>
              <a:rect l="0" t="0" r="0" b="0"/>
              <a:pathLst>
                <a:path w="748788" h="946995">
                  <a:moveTo>
                    <a:pt x="0" y="0"/>
                  </a:moveTo>
                  <a:lnTo>
                    <a:pt x="73906" y="92688"/>
                  </a:lnTo>
                  <a:lnTo>
                    <a:pt x="137567" y="174328"/>
                  </a:lnTo>
                  <a:lnTo>
                    <a:pt x="151663" y="190852"/>
                  </a:lnTo>
                  <a:lnTo>
                    <a:pt x="165955" y="206763"/>
                  </a:lnTo>
                  <a:lnTo>
                    <a:pt x="180377" y="222264"/>
                  </a:lnTo>
                  <a:lnTo>
                    <a:pt x="194885" y="238715"/>
                  </a:lnTo>
                  <a:lnTo>
                    <a:pt x="224057" y="273308"/>
                  </a:lnTo>
                  <a:lnTo>
                    <a:pt x="237464" y="292321"/>
                  </a:lnTo>
                  <a:lnTo>
                    <a:pt x="250072" y="312337"/>
                  </a:lnTo>
                  <a:lnTo>
                    <a:pt x="262149" y="333022"/>
                  </a:lnTo>
                  <a:lnTo>
                    <a:pt x="275094" y="352930"/>
                  </a:lnTo>
                  <a:lnTo>
                    <a:pt x="288617" y="372319"/>
                  </a:lnTo>
                  <a:lnTo>
                    <a:pt x="302527" y="391363"/>
                  </a:lnTo>
                  <a:lnTo>
                    <a:pt x="331033" y="432099"/>
                  </a:lnTo>
                  <a:lnTo>
                    <a:pt x="345487" y="453239"/>
                  </a:lnTo>
                  <a:lnTo>
                    <a:pt x="360016" y="473450"/>
                  </a:lnTo>
                  <a:lnTo>
                    <a:pt x="389212" y="512221"/>
                  </a:lnTo>
                  <a:lnTo>
                    <a:pt x="433162" y="568441"/>
                  </a:lnTo>
                  <a:lnTo>
                    <a:pt x="447831" y="588180"/>
                  </a:lnTo>
                  <a:lnTo>
                    <a:pt x="491858" y="649812"/>
                  </a:lnTo>
                  <a:lnTo>
                    <a:pt x="521218" y="688484"/>
                  </a:lnTo>
                  <a:lnTo>
                    <a:pt x="535899" y="706138"/>
                  </a:lnTo>
                  <a:lnTo>
                    <a:pt x="550580" y="722801"/>
                  </a:lnTo>
                  <a:lnTo>
                    <a:pt x="565262" y="738804"/>
                  </a:lnTo>
                  <a:lnTo>
                    <a:pt x="579944" y="755590"/>
                  </a:lnTo>
                  <a:lnTo>
                    <a:pt x="622766" y="805996"/>
                  </a:lnTo>
                  <a:lnTo>
                    <a:pt x="635409" y="819960"/>
                  </a:lnTo>
                  <a:lnTo>
                    <a:pt x="647508" y="832941"/>
                  </a:lnTo>
                  <a:lnTo>
                    <a:pt x="670740" y="860414"/>
                  </a:lnTo>
                  <a:lnTo>
                    <a:pt x="682073" y="874592"/>
                  </a:lnTo>
                  <a:lnTo>
                    <a:pt x="694523" y="888938"/>
                  </a:lnTo>
                  <a:lnTo>
                    <a:pt x="707717" y="903396"/>
                  </a:lnTo>
                  <a:lnTo>
                    <a:pt x="748787" y="94699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6442717" y="3027329"/>
            <a:ext cx="1090145" cy="689785"/>
            <a:chOff x="6442717" y="3027329"/>
            <a:chExt cx="1090145" cy="689785"/>
          </a:xfrm>
        </p:grpSpPr>
        <p:sp>
          <p:nvSpPr>
            <p:cNvPr id="60" name="Freeform 59"/>
            <p:cNvSpPr/>
            <p:nvPr/>
          </p:nvSpPr>
          <p:spPr>
            <a:xfrm>
              <a:off x="6442717" y="3057987"/>
              <a:ext cx="184550" cy="389358"/>
            </a:xfrm>
            <a:custGeom>
              <a:avLst/>
              <a:gdLst/>
              <a:ahLst/>
              <a:cxnLst/>
              <a:rect l="0" t="0" r="0" b="0"/>
              <a:pathLst>
                <a:path w="184550" h="389358">
                  <a:moveTo>
                    <a:pt x="33035" y="69296"/>
                  </a:moveTo>
                  <a:lnTo>
                    <a:pt x="38880" y="51759"/>
                  </a:lnTo>
                  <a:lnTo>
                    <a:pt x="44273" y="44146"/>
                  </a:lnTo>
                  <a:lnTo>
                    <a:pt x="51538" y="36624"/>
                  </a:lnTo>
                  <a:lnTo>
                    <a:pt x="60052" y="29162"/>
                  </a:lnTo>
                  <a:lnTo>
                    <a:pt x="69399" y="22964"/>
                  </a:lnTo>
                  <a:lnTo>
                    <a:pt x="79301" y="17608"/>
                  </a:lnTo>
                  <a:lnTo>
                    <a:pt x="89573" y="12814"/>
                  </a:lnTo>
                  <a:lnTo>
                    <a:pt x="100091" y="8395"/>
                  </a:lnTo>
                  <a:lnTo>
                    <a:pt x="110773" y="4225"/>
                  </a:lnTo>
                  <a:lnTo>
                    <a:pt x="121566" y="222"/>
                  </a:lnTo>
                  <a:lnTo>
                    <a:pt x="132431" y="0"/>
                  </a:lnTo>
                  <a:lnTo>
                    <a:pt x="143346" y="2299"/>
                  </a:lnTo>
                  <a:lnTo>
                    <a:pt x="154291" y="6279"/>
                  </a:lnTo>
                  <a:lnTo>
                    <a:pt x="164037" y="13826"/>
                  </a:lnTo>
                  <a:lnTo>
                    <a:pt x="172980" y="23751"/>
                  </a:lnTo>
                  <a:lnTo>
                    <a:pt x="181390" y="35262"/>
                  </a:lnTo>
                  <a:lnTo>
                    <a:pt x="184549" y="49054"/>
                  </a:lnTo>
                  <a:lnTo>
                    <a:pt x="184207" y="64366"/>
                  </a:lnTo>
                  <a:lnTo>
                    <a:pt x="181533" y="80691"/>
                  </a:lnTo>
                  <a:lnTo>
                    <a:pt x="177303" y="95245"/>
                  </a:lnTo>
                  <a:lnTo>
                    <a:pt x="172037" y="108618"/>
                  </a:lnTo>
                  <a:lnTo>
                    <a:pt x="166078" y="121205"/>
                  </a:lnTo>
                  <a:lnTo>
                    <a:pt x="158436" y="133266"/>
                  </a:lnTo>
                  <a:lnTo>
                    <a:pt x="149670" y="144977"/>
                  </a:lnTo>
                  <a:lnTo>
                    <a:pt x="140155" y="156455"/>
                  </a:lnTo>
                  <a:lnTo>
                    <a:pt x="130142" y="165331"/>
                  </a:lnTo>
                  <a:lnTo>
                    <a:pt x="119796" y="172471"/>
                  </a:lnTo>
                  <a:lnTo>
                    <a:pt x="109228" y="178455"/>
                  </a:lnTo>
                  <a:lnTo>
                    <a:pt x="107077" y="184891"/>
                  </a:lnTo>
                  <a:lnTo>
                    <a:pt x="110537" y="191629"/>
                  </a:lnTo>
                  <a:lnTo>
                    <a:pt x="139563" y="220026"/>
                  </a:lnTo>
                  <a:lnTo>
                    <a:pt x="146876" y="229734"/>
                  </a:lnTo>
                  <a:lnTo>
                    <a:pt x="154198" y="241101"/>
                  </a:lnTo>
                  <a:lnTo>
                    <a:pt x="161527" y="253572"/>
                  </a:lnTo>
                  <a:lnTo>
                    <a:pt x="167636" y="265557"/>
                  </a:lnTo>
                  <a:lnTo>
                    <a:pt x="172933" y="277218"/>
                  </a:lnTo>
                  <a:lnTo>
                    <a:pt x="177688" y="288662"/>
                  </a:lnTo>
                  <a:lnTo>
                    <a:pt x="179633" y="301185"/>
                  </a:lnTo>
                  <a:lnTo>
                    <a:pt x="179708" y="314428"/>
                  </a:lnTo>
                  <a:lnTo>
                    <a:pt x="178533" y="328151"/>
                  </a:lnTo>
                  <a:lnTo>
                    <a:pt x="175303" y="339747"/>
                  </a:lnTo>
                  <a:lnTo>
                    <a:pt x="170704" y="349924"/>
                  </a:lnTo>
                  <a:lnTo>
                    <a:pt x="165190" y="359155"/>
                  </a:lnTo>
                  <a:lnTo>
                    <a:pt x="159067" y="367757"/>
                  </a:lnTo>
                  <a:lnTo>
                    <a:pt x="152537" y="375939"/>
                  </a:lnTo>
                  <a:lnTo>
                    <a:pt x="145738" y="383840"/>
                  </a:lnTo>
                  <a:lnTo>
                    <a:pt x="137534" y="387884"/>
                  </a:lnTo>
                  <a:lnTo>
                    <a:pt x="128395" y="389357"/>
                  </a:lnTo>
                  <a:lnTo>
                    <a:pt x="118632" y="389115"/>
                  </a:lnTo>
                  <a:lnTo>
                    <a:pt x="107228" y="387730"/>
                  </a:lnTo>
                  <a:lnTo>
                    <a:pt x="94732" y="385583"/>
                  </a:lnTo>
                  <a:lnTo>
                    <a:pt x="81508" y="382928"/>
                  </a:lnTo>
                  <a:lnTo>
                    <a:pt x="70244" y="378712"/>
                  </a:lnTo>
                  <a:lnTo>
                    <a:pt x="60288" y="373454"/>
                  </a:lnTo>
                  <a:lnTo>
                    <a:pt x="51204" y="367501"/>
                  </a:lnTo>
                  <a:lnTo>
                    <a:pt x="42700" y="361086"/>
                  </a:lnTo>
                  <a:lnTo>
                    <a:pt x="34584" y="354362"/>
                  </a:lnTo>
                  <a:lnTo>
                    <a:pt x="0" y="3115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6720286" y="3027329"/>
              <a:ext cx="118848" cy="474348"/>
            </a:xfrm>
            <a:custGeom>
              <a:avLst/>
              <a:gdLst/>
              <a:ahLst/>
              <a:cxnLst/>
              <a:rect l="0" t="0" r="0" b="0"/>
              <a:pathLst>
                <a:path w="118848" h="474348">
                  <a:moveTo>
                    <a:pt x="118847" y="77931"/>
                  </a:moveTo>
                  <a:lnTo>
                    <a:pt x="118847" y="54548"/>
                  </a:lnTo>
                  <a:lnTo>
                    <a:pt x="116400" y="43990"/>
                  </a:lnTo>
                  <a:lnTo>
                    <a:pt x="112322" y="33280"/>
                  </a:lnTo>
                  <a:lnTo>
                    <a:pt x="107156" y="22470"/>
                  </a:lnTo>
                  <a:lnTo>
                    <a:pt x="100041" y="14040"/>
                  </a:lnTo>
                  <a:lnTo>
                    <a:pt x="91628" y="7196"/>
                  </a:lnTo>
                  <a:lnTo>
                    <a:pt x="82349" y="1410"/>
                  </a:lnTo>
                  <a:lnTo>
                    <a:pt x="72491" y="0"/>
                  </a:lnTo>
                  <a:lnTo>
                    <a:pt x="62250" y="1507"/>
                  </a:lnTo>
                  <a:lnTo>
                    <a:pt x="51752" y="4958"/>
                  </a:lnTo>
                  <a:lnTo>
                    <a:pt x="43529" y="12153"/>
                  </a:lnTo>
                  <a:lnTo>
                    <a:pt x="36824" y="21844"/>
                  </a:lnTo>
                  <a:lnTo>
                    <a:pt x="31130" y="33199"/>
                  </a:lnTo>
                  <a:lnTo>
                    <a:pt x="26111" y="44439"/>
                  </a:lnTo>
                  <a:lnTo>
                    <a:pt x="21542" y="55603"/>
                  </a:lnTo>
                  <a:lnTo>
                    <a:pt x="17271" y="66716"/>
                  </a:lnTo>
                  <a:lnTo>
                    <a:pt x="13201" y="80242"/>
                  </a:lnTo>
                  <a:lnTo>
                    <a:pt x="9265" y="95377"/>
                  </a:lnTo>
                  <a:lnTo>
                    <a:pt x="5416" y="111585"/>
                  </a:lnTo>
                  <a:lnTo>
                    <a:pt x="2851" y="127284"/>
                  </a:lnTo>
                  <a:lnTo>
                    <a:pt x="1140" y="142644"/>
                  </a:lnTo>
                  <a:lnTo>
                    <a:pt x="0" y="157778"/>
                  </a:lnTo>
                  <a:lnTo>
                    <a:pt x="464" y="171538"/>
                  </a:lnTo>
                  <a:lnTo>
                    <a:pt x="1996" y="184382"/>
                  </a:lnTo>
                  <a:lnTo>
                    <a:pt x="4241" y="196615"/>
                  </a:lnTo>
                  <a:lnTo>
                    <a:pt x="9408" y="203547"/>
                  </a:lnTo>
                  <a:lnTo>
                    <a:pt x="16524" y="206944"/>
                  </a:lnTo>
                  <a:lnTo>
                    <a:pt x="24938" y="207986"/>
                  </a:lnTo>
                  <a:lnTo>
                    <a:pt x="31771" y="205010"/>
                  </a:lnTo>
                  <a:lnTo>
                    <a:pt x="37550" y="199356"/>
                  </a:lnTo>
                  <a:lnTo>
                    <a:pt x="42626" y="191915"/>
                  </a:lnTo>
                  <a:lnTo>
                    <a:pt x="48457" y="182061"/>
                  </a:lnTo>
                  <a:lnTo>
                    <a:pt x="54791" y="170598"/>
                  </a:lnTo>
                  <a:lnTo>
                    <a:pt x="61462" y="158061"/>
                  </a:lnTo>
                  <a:lnTo>
                    <a:pt x="67132" y="144810"/>
                  </a:lnTo>
                  <a:lnTo>
                    <a:pt x="72135" y="131081"/>
                  </a:lnTo>
                  <a:lnTo>
                    <a:pt x="76694" y="117035"/>
                  </a:lnTo>
                  <a:lnTo>
                    <a:pt x="80957" y="111341"/>
                  </a:lnTo>
                  <a:lnTo>
                    <a:pt x="85022" y="111216"/>
                  </a:lnTo>
                  <a:lnTo>
                    <a:pt x="88956" y="114803"/>
                  </a:lnTo>
                  <a:lnTo>
                    <a:pt x="91578" y="123312"/>
                  </a:lnTo>
                  <a:lnTo>
                    <a:pt x="93327" y="135102"/>
                  </a:lnTo>
                  <a:lnTo>
                    <a:pt x="94492" y="149080"/>
                  </a:lnTo>
                  <a:lnTo>
                    <a:pt x="94046" y="165739"/>
                  </a:lnTo>
                  <a:lnTo>
                    <a:pt x="92525" y="184186"/>
                  </a:lnTo>
                  <a:lnTo>
                    <a:pt x="90288" y="203826"/>
                  </a:lnTo>
                  <a:lnTo>
                    <a:pt x="84538" y="245223"/>
                  </a:lnTo>
                  <a:lnTo>
                    <a:pt x="81293" y="266540"/>
                  </a:lnTo>
                  <a:lnTo>
                    <a:pt x="79129" y="285645"/>
                  </a:lnTo>
                  <a:lnTo>
                    <a:pt x="77686" y="303276"/>
                  </a:lnTo>
                  <a:lnTo>
                    <a:pt x="76724" y="319924"/>
                  </a:lnTo>
                  <a:lnTo>
                    <a:pt x="74860" y="337140"/>
                  </a:lnTo>
                  <a:lnTo>
                    <a:pt x="72393" y="354735"/>
                  </a:lnTo>
                  <a:lnTo>
                    <a:pt x="69525" y="372582"/>
                  </a:lnTo>
                  <a:lnTo>
                    <a:pt x="67613" y="389375"/>
                  </a:lnTo>
                  <a:lnTo>
                    <a:pt x="66339" y="405464"/>
                  </a:lnTo>
                  <a:lnTo>
                    <a:pt x="63789" y="47434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6927226" y="3305814"/>
              <a:ext cx="153523" cy="411300"/>
            </a:xfrm>
            <a:custGeom>
              <a:avLst/>
              <a:gdLst/>
              <a:ahLst/>
              <a:cxnLst/>
              <a:rect l="0" t="0" r="0" b="0"/>
              <a:pathLst>
                <a:path w="153523" h="411300">
                  <a:moveTo>
                    <a:pt x="0" y="8665"/>
                  </a:moveTo>
                  <a:lnTo>
                    <a:pt x="0" y="122762"/>
                  </a:lnTo>
                  <a:lnTo>
                    <a:pt x="1223" y="136117"/>
                  </a:lnTo>
                  <a:lnTo>
                    <a:pt x="3262" y="148691"/>
                  </a:lnTo>
                  <a:lnTo>
                    <a:pt x="5845" y="160744"/>
                  </a:lnTo>
                  <a:lnTo>
                    <a:pt x="11238" y="167556"/>
                  </a:lnTo>
                  <a:lnTo>
                    <a:pt x="18503" y="170874"/>
                  </a:lnTo>
                  <a:lnTo>
                    <a:pt x="27017" y="171862"/>
                  </a:lnTo>
                  <a:lnTo>
                    <a:pt x="35140" y="170074"/>
                  </a:lnTo>
                  <a:lnTo>
                    <a:pt x="43003" y="166435"/>
                  </a:lnTo>
                  <a:lnTo>
                    <a:pt x="50692" y="161562"/>
                  </a:lnTo>
                  <a:lnTo>
                    <a:pt x="58264" y="153419"/>
                  </a:lnTo>
                  <a:lnTo>
                    <a:pt x="65760" y="143096"/>
                  </a:lnTo>
                  <a:lnTo>
                    <a:pt x="73204" y="131321"/>
                  </a:lnTo>
                  <a:lnTo>
                    <a:pt x="79390" y="118576"/>
                  </a:lnTo>
                  <a:lnTo>
                    <a:pt x="84738" y="105186"/>
                  </a:lnTo>
                  <a:lnTo>
                    <a:pt x="89527" y="91365"/>
                  </a:lnTo>
                  <a:lnTo>
                    <a:pt x="93943" y="77257"/>
                  </a:lnTo>
                  <a:lnTo>
                    <a:pt x="102112" y="48531"/>
                  </a:lnTo>
                  <a:lnTo>
                    <a:pt x="104780" y="34019"/>
                  </a:lnTo>
                  <a:lnTo>
                    <a:pt x="106558" y="19450"/>
                  </a:lnTo>
                  <a:lnTo>
                    <a:pt x="107744" y="4844"/>
                  </a:lnTo>
                  <a:lnTo>
                    <a:pt x="108535" y="0"/>
                  </a:lnTo>
                  <a:lnTo>
                    <a:pt x="109061" y="1665"/>
                  </a:lnTo>
                  <a:lnTo>
                    <a:pt x="109413" y="7669"/>
                  </a:lnTo>
                  <a:lnTo>
                    <a:pt x="110870" y="15342"/>
                  </a:lnTo>
                  <a:lnTo>
                    <a:pt x="113066" y="24128"/>
                  </a:lnTo>
                  <a:lnTo>
                    <a:pt x="115753" y="33656"/>
                  </a:lnTo>
                  <a:lnTo>
                    <a:pt x="118767" y="46125"/>
                  </a:lnTo>
                  <a:lnTo>
                    <a:pt x="125380" y="76294"/>
                  </a:lnTo>
                  <a:lnTo>
                    <a:pt x="132398" y="113356"/>
                  </a:lnTo>
                  <a:lnTo>
                    <a:pt x="135982" y="133517"/>
                  </a:lnTo>
                  <a:lnTo>
                    <a:pt x="139595" y="150628"/>
                  </a:lnTo>
                  <a:lnTo>
                    <a:pt x="143227" y="165706"/>
                  </a:lnTo>
                  <a:lnTo>
                    <a:pt x="146872" y="179429"/>
                  </a:lnTo>
                  <a:lnTo>
                    <a:pt x="149302" y="195918"/>
                  </a:lnTo>
                  <a:lnTo>
                    <a:pt x="150922" y="214252"/>
                  </a:lnTo>
                  <a:lnTo>
                    <a:pt x="152002" y="233816"/>
                  </a:lnTo>
                  <a:lnTo>
                    <a:pt x="153202" y="271866"/>
                  </a:lnTo>
                  <a:lnTo>
                    <a:pt x="153522" y="290578"/>
                  </a:lnTo>
                  <a:lnTo>
                    <a:pt x="152512" y="307946"/>
                  </a:lnTo>
                  <a:lnTo>
                    <a:pt x="150614" y="324419"/>
                  </a:lnTo>
                  <a:lnTo>
                    <a:pt x="148126" y="340295"/>
                  </a:lnTo>
                  <a:lnTo>
                    <a:pt x="144020" y="353326"/>
                  </a:lnTo>
                  <a:lnTo>
                    <a:pt x="138837" y="364460"/>
                  </a:lnTo>
                  <a:lnTo>
                    <a:pt x="132933" y="374330"/>
                  </a:lnTo>
                  <a:lnTo>
                    <a:pt x="125328" y="383357"/>
                  </a:lnTo>
                  <a:lnTo>
                    <a:pt x="116586" y="391822"/>
                  </a:lnTo>
                  <a:lnTo>
                    <a:pt x="107088" y="399912"/>
                  </a:lnTo>
                  <a:lnTo>
                    <a:pt x="95862" y="405306"/>
                  </a:lnTo>
                  <a:lnTo>
                    <a:pt x="83484" y="408902"/>
                  </a:lnTo>
                  <a:lnTo>
                    <a:pt x="70338" y="411299"/>
                  </a:lnTo>
                  <a:lnTo>
                    <a:pt x="57903" y="410450"/>
                  </a:lnTo>
                  <a:lnTo>
                    <a:pt x="45943" y="407437"/>
                  </a:lnTo>
                  <a:lnTo>
                    <a:pt x="11011" y="3940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7378700" y="3204364"/>
              <a:ext cx="132140" cy="11012"/>
            </a:xfrm>
            <a:custGeom>
              <a:avLst/>
              <a:gdLst/>
              <a:ahLst/>
              <a:cxnLst/>
              <a:rect l="0" t="0" r="0" b="0"/>
              <a:pathLst>
                <a:path w="132140" h="11012">
                  <a:moveTo>
                    <a:pt x="0" y="0"/>
                  </a:moveTo>
                  <a:lnTo>
                    <a:pt x="23382" y="0"/>
                  </a:lnTo>
                  <a:lnTo>
                    <a:pt x="35164" y="1223"/>
                  </a:lnTo>
                  <a:lnTo>
                    <a:pt x="47913" y="3263"/>
                  </a:lnTo>
                  <a:lnTo>
                    <a:pt x="61306" y="5846"/>
                  </a:lnTo>
                  <a:lnTo>
                    <a:pt x="75128" y="7568"/>
                  </a:lnTo>
                  <a:lnTo>
                    <a:pt x="89237" y="8716"/>
                  </a:lnTo>
                  <a:lnTo>
                    <a:pt x="132139" y="110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7400723" y="3237398"/>
              <a:ext cx="132139" cy="22024"/>
            </a:xfrm>
            <a:custGeom>
              <a:avLst/>
              <a:gdLst/>
              <a:ahLst/>
              <a:cxnLst/>
              <a:rect l="0" t="0" r="0" b="0"/>
              <a:pathLst>
                <a:path w="132139" h="22024">
                  <a:moveTo>
                    <a:pt x="0" y="0"/>
                  </a:moveTo>
                  <a:lnTo>
                    <a:pt x="23382" y="0"/>
                  </a:lnTo>
                  <a:lnTo>
                    <a:pt x="33941" y="1224"/>
                  </a:lnTo>
                  <a:lnTo>
                    <a:pt x="44650" y="3263"/>
                  </a:lnTo>
                  <a:lnTo>
                    <a:pt x="80522" y="11979"/>
                  </a:lnTo>
                  <a:lnTo>
                    <a:pt x="132138" y="2202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6222486" y="2147254"/>
            <a:ext cx="165174" cy="385405"/>
            <a:chOff x="6222486" y="2147254"/>
            <a:chExt cx="165174" cy="385405"/>
          </a:xfrm>
        </p:grpSpPr>
        <p:sp>
          <p:nvSpPr>
            <p:cNvPr id="66" name="Freeform 65"/>
            <p:cNvSpPr/>
            <p:nvPr/>
          </p:nvSpPr>
          <p:spPr>
            <a:xfrm>
              <a:off x="6222486" y="2301416"/>
              <a:ext cx="44047" cy="231243"/>
            </a:xfrm>
            <a:custGeom>
              <a:avLst/>
              <a:gdLst/>
              <a:ahLst/>
              <a:cxnLst/>
              <a:rect l="0" t="0" r="0" b="0"/>
              <a:pathLst>
                <a:path w="44047" h="231243">
                  <a:moveTo>
                    <a:pt x="44046" y="0"/>
                  </a:moveTo>
                  <a:lnTo>
                    <a:pt x="32355" y="11691"/>
                  </a:lnTo>
                  <a:lnTo>
                    <a:pt x="27687" y="22476"/>
                  </a:lnTo>
                  <a:lnTo>
                    <a:pt x="23352" y="37007"/>
                  </a:lnTo>
                  <a:lnTo>
                    <a:pt x="15273" y="71505"/>
                  </a:lnTo>
                  <a:lnTo>
                    <a:pt x="7604" y="107230"/>
                  </a:lnTo>
                  <a:lnTo>
                    <a:pt x="5069" y="125321"/>
                  </a:lnTo>
                  <a:lnTo>
                    <a:pt x="3380" y="143499"/>
                  </a:lnTo>
                  <a:lnTo>
                    <a:pt x="0" y="23124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6321590" y="2147254"/>
              <a:ext cx="66070" cy="22024"/>
            </a:xfrm>
            <a:custGeom>
              <a:avLst/>
              <a:gdLst/>
              <a:ahLst/>
              <a:cxnLst/>
              <a:rect l="0" t="0" r="0" b="0"/>
              <a:pathLst>
                <a:path w="66070" h="22024">
                  <a:moveTo>
                    <a:pt x="0" y="22023"/>
                  </a:moveTo>
                  <a:lnTo>
                    <a:pt x="13051" y="15498"/>
                  </a:lnTo>
                  <a:lnTo>
                    <a:pt x="66069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7774255" y="2911365"/>
            <a:ext cx="419301" cy="395558"/>
            <a:chOff x="7774255" y="2911365"/>
            <a:chExt cx="419301" cy="395558"/>
          </a:xfrm>
        </p:grpSpPr>
        <p:sp>
          <p:nvSpPr>
            <p:cNvPr id="69" name="Freeform 68"/>
            <p:cNvSpPr/>
            <p:nvPr/>
          </p:nvSpPr>
          <p:spPr>
            <a:xfrm>
              <a:off x="7774255" y="2936658"/>
              <a:ext cx="216672" cy="370265"/>
            </a:xfrm>
            <a:custGeom>
              <a:avLst/>
              <a:gdLst/>
              <a:ahLst/>
              <a:cxnLst/>
              <a:rect l="0" t="0" r="0" b="0"/>
              <a:pathLst>
                <a:path w="216672" h="370265">
                  <a:moveTo>
                    <a:pt x="22884" y="69498"/>
                  </a:moveTo>
                  <a:lnTo>
                    <a:pt x="5347" y="63652"/>
                  </a:lnTo>
                  <a:lnTo>
                    <a:pt x="1405" y="58259"/>
                  </a:lnTo>
                  <a:lnTo>
                    <a:pt x="0" y="50994"/>
                  </a:lnTo>
                  <a:lnTo>
                    <a:pt x="287" y="42480"/>
                  </a:lnTo>
                  <a:lnTo>
                    <a:pt x="2926" y="34357"/>
                  </a:lnTo>
                  <a:lnTo>
                    <a:pt x="7132" y="26494"/>
                  </a:lnTo>
                  <a:lnTo>
                    <a:pt x="12382" y="18806"/>
                  </a:lnTo>
                  <a:lnTo>
                    <a:pt x="22000" y="12456"/>
                  </a:lnTo>
                  <a:lnTo>
                    <a:pt x="34530" y="7000"/>
                  </a:lnTo>
                  <a:lnTo>
                    <a:pt x="49001" y="2139"/>
                  </a:lnTo>
                  <a:lnTo>
                    <a:pt x="64765" y="122"/>
                  </a:lnTo>
                  <a:lnTo>
                    <a:pt x="81392" y="0"/>
                  </a:lnTo>
                  <a:lnTo>
                    <a:pt x="98595" y="1143"/>
                  </a:lnTo>
                  <a:lnTo>
                    <a:pt x="113734" y="5575"/>
                  </a:lnTo>
                  <a:lnTo>
                    <a:pt x="127497" y="12201"/>
                  </a:lnTo>
                  <a:lnTo>
                    <a:pt x="140343" y="20288"/>
                  </a:lnTo>
                  <a:lnTo>
                    <a:pt x="150130" y="29350"/>
                  </a:lnTo>
                  <a:lnTo>
                    <a:pt x="157878" y="39062"/>
                  </a:lnTo>
                  <a:lnTo>
                    <a:pt x="164268" y="49208"/>
                  </a:lnTo>
                  <a:lnTo>
                    <a:pt x="167304" y="59641"/>
                  </a:lnTo>
                  <a:lnTo>
                    <a:pt x="168104" y="70268"/>
                  </a:lnTo>
                  <a:lnTo>
                    <a:pt x="167414" y="81023"/>
                  </a:lnTo>
                  <a:lnTo>
                    <a:pt x="164507" y="93087"/>
                  </a:lnTo>
                  <a:lnTo>
                    <a:pt x="160122" y="106023"/>
                  </a:lnTo>
                  <a:lnTo>
                    <a:pt x="154751" y="119542"/>
                  </a:lnTo>
                  <a:lnTo>
                    <a:pt x="148724" y="131001"/>
                  </a:lnTo>
                  <a:lnTo>
                    <a:pt x="142259" y="141088"/>
                  </a:lnTo>
                  <a:lnTo>
                    <a:pt x="135502" y="150259"/>
                  </a:lnTo>
                  <a:lnTo>
                    <a:pt x="133444" y="152703"/>
                  </a:lnTo>
                  <a:lnTo>
                    <a:pt x="137683" y="145630"/>
                  </a:lnTo>
                  <a:lnTo>
                    <a:pt x="143463" y="143499"/>
                  </a:lnTo>
                  <a:lnTo>
                    <a:pt x="150987" y="143302"/>
                  </a:lnTo>
                  <a:lnTo>
                    <a:pt x="159673" y="144394"/>
                  </a:lnTo>
                  <a:lnTo>
                    <a:pt x="167911" y="147569"/>
                  </a:lnTo>
                  <a:lnTo>
                    <a:pt x="175850" y="152133"/>
                  </a:lnTo>
                  <a:lnTo>
                    <a:pt x="183590" y="157623"/>
                  </a:lnTo>
                  <a:lnTo>
                    <a:pt x="191196" y="164953"/>
                  </a:lnTo>
                  <a:lnTo>
                    <a:pt x="198714" y="173510"/>
                  </a:lnTo>
                  <a:lnTo>
                    <a:pt x="206174" y="182886"/>
                  </a:lnTo>
                  <a:lnTo>
                    <a:pt x="211146" y="194030"/>
                  </a:lnTo>
                  <a:lnTo>
                    <a:pt x="214462" y="206354"/>
                  </a:lnTo>
                  <a:lnTo>
                    <a:pt x="216671" y="219463"/>
                  </a:lnTo>
                  <a:lnTo>
                    <a:pt x="215698" y="234321"/>
                  </a:lnTo>
                  <a:lnTo>
                    <a:pt x="212602" y="250343"/>
                  </a:lnTo>
                  <a:lnTo>
                    <a:pt x="208091" y="267142"/>
                  </a:lnTo>
                  <a:lnTo>
                    <a:pt x="202637" y="280789"/>
                  </a:lnTo>
                  <a:lnTo>
                    <a:pt x="196553" y="292333"/>
                  </a:lnTo>
                  <a:lnTo>
                    <a:pt x="190051" y="302477"/>
                  </a:lnTo>
                  <a:lnTo>
                    <a:pt x="183269" y="311686"/>
                  </a:lnTo>
                  <a:lnTo>
                    <a:pt x="176301" y="320273"/>
                  </a:lnTo>
                  <a:lnTo>
                    <a:pt x="169208" y="328444"/>
                  </a:lnTo>
                  <a:lnTo>
                    <a:pt x="159586" y="336339"/>
                  </a:lnTo>
                  <a:lnTo>
                    <a:pt x="148276" y="344048"/>
                  </a:lnTo>
                  <a:lnTo>
                    <a:pt x="135843" y="351635"/>
                  </a:lnTo>
                  <a:lnTo>
                    <a:pt x="122660" y="357917"/>
                  </a:lnTo>
                  <a:lnTo>
                    <a:pt x="108977" y="363328"/>
                  </a:lnTo>
                  <a:lnTo>
                    <a:pt x="94962" y="368160"/>
                  </a:lnTo>
                  <a:lnTo>
                    <a:pt x="81947" y="370157"/>
                  </a:lnTo>
                  <a:lnTo>
                    <a:pt x="69601" y="370264"/>
                  </a:lnTo>
                  <a:lnTo>
                    <a:pt x="57699" y="369113"/>
                  </a:lnTo>
                  <a:lnTo>
                    <a:pt x="47317" y="365898"/>
                  </a:lnTo>
                  <a:lnTo>
                    <a:pt x="37950" y="361308"/>
                  </a:lnTo>
                  <a:lnTo>
                    <a:pt x="861" y="32276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8066003" y="2911365"/>
              <a:ext cx="127553" cy="370081"/>
            </a:xfrm>
            <a:custGeom>
              <a:avLst/>
              <a:gdLst/>
              <a:ahLst/>
              <a:cxnLst/>
              <a:rect l="0" t="0" r="0" b="0"/>
              <a:pathLst>
                <a:path w="127553" h="370081">
                  <a:moveTo>
                    <a:pt x="105529" y="105802"/>
                  </a:moveTo>
                  <a:lnTo>
                    <a:pt x="105529" y="38650"/>
                  </a:lnTo>
                  <a:lnTo>
                    <a:pt x="103082" y="25553"/>
                  </a:lnTo>
                  <a:lnTo>
                    <a:pt x="99004" y="14374"/>
                  </a:lnTo>
                  <a:lnTo>
                    <a:pt x="93838" y="4474"/>
                  </a:lnTo>
                  <a:lnTo>
                    <a:pt x="85500" y="322"/>
                  </a:lnTo>
                  <a:lnTo>
                    <a:pt x="75047" y="0"/>
                  </a:lnTo>
                  <a:lnTo>
                    <a:pt x="63185" y="2233"/>
                  </a:lnTo>
                  <a:lnTo>
                    <a:pt x="52830" y="8615"/>
                  </a:lnTo>
                  <a:lnTo>
                    <a:pt x="43479" y="17764"/>
                  </a:lnTo>
                  <a:lnTo>
                    <a:pt x="34798" y="28758"/>
                  </a:lnTo>
                  <a:lnTo>
                    <a:pt x="26564" y="42204"/>
                  </a:lnTo>
                  <a:lnTo>
                    <a:pt x="18628" y="57286"/>
                  </a:lnTo>
                  <a:lnTo>
                    <a:pt x="10890" y="73458"/>
                  </a:lnTo>
                  <a:lnTo>
                    <a:pt x="5731" y="90357"/>
                  </a:lnTo>
                  <a:lnTo>
                    <a:pt x="2292" y="107741"/>
                  </a:lnTo>
                  <a:lnTo>
                    <a:pt x="0" y="125447"/>
                  </a:lnTo>
                  <a:lnTo>
                    <a:pt x="918" y="139698"/>
                  </a:lnTo>
                  <a:lnTo>
                    <a:pt x="3977" y="151646"/>
                  </a:lnTo>
                  <a:lnTo>
                    <a:pt x="8463" y="162059"/>
                  </a:lnTo>
                  <a:lnTo>
                    <a:pt x="15125" y="167777"/>
                  </a:lnTo>
                  <a:lnTo>
                    <a:pt x="23236" y="170365"/>
                  </a:lnTo>
                  <a:lnTo>
                    <a:pt x="32315" y="170867"/>
                  </a:lnTo>
                  <a:lnTo>
                    <a:pt x="40814" y="167531"/>
                  </a:lnTo>
                  <a:lnTo>
                    <a:pt x="48928" y="161637"/>
                  </a:lnTo>
                  <a:lnTo>
                    <a:pt x="79530" y="131649"/>
                  </a:lnTo>
                  <a:lnTo>
                    <a:pt x="85749" y="121810"/>
                  </a:lnTo>
                  <a:lnTo>
                    <a:pt x="91120" y="110357"/>
                  </a:lnTo>
                  <a:lnTo>
                    <a:pt x="100348" y="85803"/>
                  </a:lnTo>
                  <a:lnTo>
                    <a:pt x="108529" y="62656"/>
                  </a:lnTo>
                  <a:lnTo>
                    <a:pt x="112423" y="58685"/>
                  </a:lnTo>
                  <a:lnTo>
                    <a:pt x="116242" y="59709"/>
                  </a:lnTo>
                  <a:lnTo>
                    <a:pt x="120012" y="64062"/>
                  </a:lnTo>
                  <a:lnTo>
                    <a:pt x="122526" y="74305"/>
                  </a:lnTo>
                  <a:lnTo>
                    <a:pt x="124201" y="88474"/>
                  </a:lnTo>
                  <a:lnTo>
                    <a:pt x="125318" y="105262"/>
                  </a:lnTo>
                  <a:lnTo>
                    <a:pt x="124839" y="125018"/>
                  </a:lnTo>
                  <a:lnTo>
                    <a:pt x="123297" y="146753"/>
                  </a:lnTo>
                  <a:lnTo>
                    <a:pt x="121045" y="169808"/>
                  </a:lnTo>
                  <a:lnTo>
                    <a:pt x="119543" y="190072"/>
                  </a:lnTo>
                  <a:lnTo>
                    <a:pt x="118542" y="208475"/>
                  </a:lnTo>
                  <a:lnTo>
                    <a:pt x="117875" y="225638"/>
                  </a:lnTo>
                  <a:lnTo>
                    <a:pt x="116936" y="284867"/>
                  </a:lnTo>
                  <a:lnTo>
                    <a:pt x="118028" y="302260"/>
                  </a:lnTo>
                  <a:lnTo>
                    <a:pt x="119980" y="317525"/>
                  </a:lnTo>
                  <a:lnTo>
                    <a:pt x="127552" y="3700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6233497" y="3435606"/>
            <a:ext cx="2048151" cy="1217029"/>
            <a:chOff x="6233497" y="3435606"/>
            <a:chExt cx="2048151" cy="1217029"/>
          </a:xfrm>
        </p:grpSpPr>
        <p:sp>
          <p:nvSpPr>
            <p:cNvPr id="72" name="Freeform 71"/>
            <p:cNvSpPr/>
            <p:nvPr/>
          </p:nvSpPr>
          <p:spPr>
            <a:xfrm>
              <a:off x="6233497" y="3578757"/>
              <a:ext cx="726765" cy="44047"/>
            </a:xfrm>
            <a:custGeom>
              <a:avLst/>
              <a:gdLst/>
              <a:ahLst/>
              <a:cxnLst/>
              <a:rect l="0" t="0" r="0" b="0"/>
              <a:pathLst>
                <a:path w="726765" h="44047">
                  <a:moveTo>
                    <a:pt x="0" y="0"/>
                  </a:moveTo>
                  <a:lnTo>
                    <a:pt x="122501" y="0"/>
                  </a:lnTo>
                  <a:lnTo>
                    <a:pt x="141619" y="1223"/>
                  </a:lnTo>
                  <a:lnTo>
                    <a:pt x="162929" y="3263"/>
                  </a:lnTo>
                  <a:lnTo>
                    <a:pt x="185701" y="5845"/>
                  </a:lnTo>
                  <a:lnTo>
                    <a:pt x="206999" y="7567"/>
                  </a:lnTo>
                  <a:lnTo>
                    <a:pt x="227316" y="8715"/>
                  </a:lnTo>
                  <a:lnTo>
                    <a:pt x="264979" y="9991"/>
                  </a:lnTo>
                  <a:lnTo>
                    <a:pt x="298032" y="10558"/>
                  </a:lnTo>
                  <a:lnTo>
                    <a:pt x="313697" y="11933"/>
                  </a:lnTo>
                  <a:lnTo>
                    <a:pt x="329035" y="14073"/>
                  </a:lnTo>
                  <a:lnTo>
                    <a:pt x="344154" y="16723"/>
                  </a:lnTo>
                  <a:lnTo>
                    <a:pt x="359129" y="18490"/>
                  </a:lnTo>
                  <a:lnTo>
                    <a:pt x="374005" y="19667"/>
                  </a:lnTo>
                  <a:lnTo>
                    <a:pt x="388816" y="20453"/>
                  </a:lnTo>
                  <a:lnTo>
                    <a:pt x="418324" y="21325"/>
                  </a:lnTo>
                  <a:lnTo>
                    <a:pt x="433045" y="21558"/>
                  </a:lnTo>
                  <a:lnTo>
                    <a:pt x="447753" y="22937"/>
                  </a:lnTo>
                  <a:lnTo>
                    <a:pt x="462452" y="25079"/>
                  </a:lnTo>
                  <a:lnTo>
                    <a:pt x="477146" y="27731"/>
                  </a:lnTo>
                  <a:lnTo>
                    <a:pt x="491835" y="29499"/>
                  </a:lnTo>
                  <a:lnTo>
                    <a:pt x="506522" y="30677"/>
                  </a:lnTo>
                  <a:lnTo>
                    <a:pt x="521207" y="31463"/>
                  </a:lnTo>
                  <a:lnTo>
                    <a:pt x="550575" y="32336"/>
                  </a:lnTo>
                  <a:lnTo>
                    <a:pt x="647386" y="32973"/>
                  </a:lnTo>
                  <a:lnTo>
                    <a:pt x="662833" y="32994"/>
                  </a:lnTo>
                  <a:lnTo>
                    <a:pt x="676802" y="34231"/>
                  </a:lnTo>
                  <a:lnTo>
                    <a:pt x="689785" y="36279"/>
                  </a:lnTo>
                  <a:lnTo>
                    <a:pt x="726764" y="4404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6387659" y="3735980"/>
              <a:ext cx="146426" cy="328235"/>
            </a:xfrm>
            <a:custGeom>
              <a:avLst/>
              <a:gdLst/>
              <a:ahLst/>
              <a:cxnLst/>
              <a:rect l="0" t="0" r="0" b="0"/>
              <a:pathLst>
                <a:path w="146426" h="328235">
                  <a:moveTo>
                    <a:pt x="22024" y="18962"/>
                  </a:moveTo>
                  <a:lnTo>
                    <a:pt x="33715" y="7270"/>
                  </a:lnTo>
                  <a:lnTo>
                    <a:pt x="42053" y="3826"/>
                  </a:lnTo>
                  <a:lnTo>
                    <a:pt x="52506" y="1531"/>
                  </a:lnTo>
                  <a:lnTo>
                    <a:pt x="64368" y="0"/>
                  </a:lnTo>
                  <a:lnTo>
                    <a:pt x="75947" y="203"/>
                  </a:lnTo>
                  <a:lnTo>
                    <a:pt x="87337" y="1562"/>
                  </a:lnTo>
                  <a:lnTo>
                    <a:pt x="98600" y="3691"/>
                  </a:lnTo>
                  <a:lnTo>
                    <a:pt x="107333" y="8782"/>
                  </a:lnTo>
                  <a:lnTo>
                    <a:pt x="114378" y="15846"/>
                  </a:lnTo>
                  <a:lnTo>
                    <a:pt x="120298" y="24226"/>
                  </a:lnTo>
                  <a:lnTo>
                    <a:pt x="123021" y="34706"/>
                  </a:lnTo>
                  <a:lnTo>
                    <a:pt x="123614" y="46587"/>
                  </a:lnTo>
                  <a:lnTo>
                    <a:pt x="122785" y="59402"/>
                  </a:lnTo>
                  <a:lnTo>
                    <a:pt x="121009" y="72839"/>
                  </a:lnTo>
                  <a:lnTo>
                    <a:pt x="118602" y="86691"/>
                  </a:lnTo>
                  <a:lnTo>
                    <a:pt x="115773" y="100820"/>
                  </a:lnTo>
                  <a:lnTo>
                    <a:pt x="111440" y="113910"/>
                  </a:lnTo>
                  <a:lnTo>
                    <a:pt x="106105" y="126307"/>
                  </a:lnTo>
                  <a:lnTo>
                    <a:pt x="100101" y="138242"/>
                  </a:lnTo>
                  <a:lnTo>
                    <a:pt x="93651" y="149869"/>
                  </a:lnTo>
                  <a:lnTo>
                    <a:pt x="86904" y="161291"/>
                  </a:lnTo>
                  <a:lnTo>
                    <a:pt x="79959" y="172576"/>
                  </a:lnTo>
                  <a:lnTo>
                    <a:pt x="76553" y="176430"/>
                  </a:lnTo>
                  <a:lnTo>
                    <a:pt x="75506" y="175327"/>
                  </a:lnTo>
                  <a:lnTo>
                    <a:pt x="76031" y="170922"/>
                  </a:lnTo>
                  <a:lnTo>
                    <a:pt x="81275" y="169209"/>
                  </a:lnTo>
                  <a:lnTo>
                    <a:pt x="89665" y="169290"/>
                  </a:lnTo>
                  <a:lnTo>
                    <a:pt x="100153" y="170568"/>
                  </a:lnTo>
                  <a:lnTo>
                    <a:pt x="109591" y="173867"/>
                  </a:lnTo>
                  <a:lnTo>
                    <a:pt x="118330" y="178513"/>
                  </a:lnTo>
                  <a:lnTo>
                    <a:pt x="126603" y="184058"/>
                  </a:lnTo>
                  <a:lnTo>
                    <a:pt x="133342" y="191424"/>
                  </a:lnTo>
                  <a:lnTo>
                    <a:pt x="139058" y="200006"/>
                  </a:lnTo>
                  <a:lnTo>
                    <a:pt x="144093" y="209398"/>
                  </a:lnTo>
                  <a:lnTo>
                    <a:pt x="146226" y="219330"/>
                  </a:lnTo>
                  <a:lnTo>
                    <a:pt x="146425" y="229621"/>
                  </a:lnTo>
                  <a:lnTo>
                    <a:pt x="145333" y="240153"/>
                  </a:lnTo>
                  <a:lnTo>
                    <a:pt x="142158" y="250845"/>
                  </a:lnTo>
                  <a:lnTo>
                    <a:pt x="137595" y="261643"/>
                  </a:lnTo>
                  <a:lnTo>
                    <a:pt x="132106" y="272512"/>
                  </a:lnTo>
                  <a:lnTo>
                    <a:pt x="126000" y="282205"/>
                  </a:lnTo>
                  <a:lnTo>
                    <a:pt x="119481" y="291115"/>
                  </a:lnTo>
                  <a:lnTo>
                    <a:pt x="112689" y="299501"/>
                  </a:lnTo>
                  <a:lnTo>
                    <a:pt x="103267" y="307539"/>
                  </a:lnTo>
                  <a:lnTo>
                    <a:pt x="92091" y="315345"/>
                  </a:lnTo>
                  <a:lnTo>
                    <a:pt x="79747" y="322996"/>
                  </a:lnTo>
                  <a:lnTo>
                    <a:pt x="67847" y="326873"/>
                  </a:lnTo>
                  <a:lnTo>
                    <a:pt x="56243" y="328234"/>
                  </a:lnTo>
                  <a:lnTo>
                    <a:pt x="0" y="31627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6614266" y="3739325"/>
              <a:ext cx="125764" cy="334953"/>
            </a:xfrm>
            <a:custGeom>
              <a:avLst/>
              <a:gdLst/>
              <a:ahLst/>
              <a:cxnLst/>
              <a:rect l="0" t="0" r="0" b="0"/>
              <a:pathLst>
                <a:path w="125764" h="334953">
                  <a:moveTo>
                    <a:pt x="81717" y="70675"/>
                  </a:moveTo>
                  <a:lnTo>
                    <a:pt x="81717" y="47292"/>
                  </a:lnTo>
                  <a:lnTo>
                    <a:pt x="80493" y="36734"/>
                  </a:lnTo>
                  <a:lnTo>
                    <a:pt x="78454" y="26024"/>
                  </a:lnTo>
                  <a:lnTo>
                    <a:pt x="75872" y="15214"/>
                  </a:lnTo>
                  <a:lnTo>
                    <a:pt x="69256" y="8007"/>
                  </a:lnTo>
                  <a:lnTo>
                    <a:pt x="59951" y="3203"/>
                  </a:lnTo>
                  <a:lnTo>
                    <a:pt x="48854" y="0"/>
                  </a:lnTo>
                  <a:lnTo>
                    <a:pt x="40232" y="2758"/>
                  </a:lnTo>
                  <a:lnTo>
                    <a:pt x="33261" y="9492"/>
                  </a:lnTo>
                  <a:lnTo>
                    <a:pt x="27390" y="18875"/>
                  </a:lnTo>
                  <a:lnTo>
                    <a:pt x="22252" y="30024"/>
                  </a:lnTo>
                  <a:lnTo>
                    <a:pt x="17604" y="42351"/>
                  </a:lnTo>
                  <a:lnTo>
                    <a:pt x="13281" y="55463"/>
                  </a:lnTo>
                  <a:lnTo>
                    <a:pt x="9176" y="69098"/>
                  </a:lnTo>
                  <a:lnTo>
                    <a:pt x="1352" y="97299"/>
                  </a:lnTo>
                  <a:lnTo>
                    <a:pt x="0" y="110447"/>
                  </a:lnTo>
                  <a:lnTo>
                    <a:pt x="322" y="122883"/>
                  </a:lnTo>
                  <a:lnTo>
                    <a:pt x="1760" y="134845"/>
                  </a:lnTo>
                  <a:lnTo>
                    <a:pt x="6389" y="145266"/>
                  </a:lnTo>
                  <a:lnTo>
                    <a:pt x="13146" y="154660"/>
                  </a:lnTo>
                  <a:lnTo>
                    <a:pt x="21321" y="163370"/>
                  </a:lnTo>
                  <a:lnTo>
                    <a:pt x="29218" y="166730"/>
                  </a:lnTo>
                  <a:lnTo>
                    <a:pt x="36929" y="166523"/>
                  </a:lnTo>
                  <a:lnTo>
                    <a:pt x="44518" y="163937"/>
                  </a:lnTo>
                  <a:lnTo>
                    <a:pt x="52023" y="158544"/>
                  </a:lnTo>
                  <a:lnTo>
                    <a:pt x="59474" y="151277"/>
                  </a:lnTo>
                  <a:lnTo>
                    <a:pt x="66888" y="142762"/>
                  </a:lnTo>
                  <a:lnTo>
                    <a:pt x="73055" y="132192"/>
                  </a:lnTo>
                  <a:lnTo>
                    <a:pt x="78389" y="120251"/>
                  </a:lnTo>
                  <a:lnTo>
                    <a:pt x="83169" y="107396"/>
                  </a:lnTo>
                  <a:lnTo>
                    <a:pt x="88803" y="96379"/>
                  </a:lnTo>
                  <a:lnTo>
                    <a:pt x="95005" y="86587"/>
                  </a:lnTo>
                  <a:lnTo>
                    <a:pt x="101587" y="77613"/>
                  </a:lnTo>
                  <a:lnTo>
                    <a:pt x="107198" y="67959"/>
                  </a:lnTo>
                  <a:lnTo>
                    <a:pt x="112163" y="57852"/>
                  </a:lnTo>
                  <a:lnTo>
                    <a:pt x="116696" y="47445"/>
                  </a:lnTo>
                  <a:lnTo>
                    <a:pt x="119719" y="45400"/>
                  </a:lnTo>
                  <a:lnTo>
                    <a:pt x="121734" y="48931"/>
                  </a:lnTo>
                  <a:lnTo>
                    <a:pt x="123077" y="56179"/>
                  </a:lnTo>
                  <a:lnTo>
                    <a:pt x="123973" y="65905"/>
                  </a:lnTo>
                  <a:lnTo>
                    <a:pt x="124569" y="77283"/>
                  </a:lnTo>
                  <a:lnTo>
                    <a:pt x="124967" y="89762"/>
                  </a:lnTo>
                  <a:lnTo>
                    <a:pt x="124009" y="102976"/>
                  </a:lnTo>
                  <a:lnTo>
                    <a:pt x="122146" y="116679"/>
                  </a:lnTo>
                  <a:lnTo>
                    <a:pt x="119681" y="130708"/>
                  </a:lnTo>
                  <a:lnTo>
                    <a:pt x="118038" y="146179"/>
                  </a:lnTo>
                  <a:lnTo>
                    <a:pt x="116942" y="162610"/>
                  </a:lnTo>
                  <a:lnTo>
                    <a:pt x="116212" y="179682"/>
                  </a:lnTo>
                  <a:lnTo>
                    <a:pt x="116948" y="197180"/>
                  </a:lnTo>
                  <a:lnTo>
                    <a:pt x="118664" y="214964"/>
                  </a:lnTo>
                  <a:lnTo>
                    <a:pt x="121030" y="232937"/>
                  </a:lnTo>
                  <a:lnTo>
                    <a:pt x="122608" y="251036"/>
                  </a:lnTo>
                  <a:lnTo>
                    <a:pt x="123659" y="269220"/>
                  </a:lnTo>
                  <a:lnTo>
                    <a:pt x="125763" y="33495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7665001" y="3435606"/>
              <a:ext cx="616647" cy="33036"/>
            </a:xfrm>
            <a:custGeom>
              <a:avLst/>
              <a:gdLst/>
              <a:ahLst/>
              <a:cxnLst/>
              <a:rect l="0" t="0" r="0" b="0"/>
              <a:pathLst>
                <a:path w="616647" h="33036">
                  <a:moveTo>
                    <a:pt x="0" y="33035"/>
                  </a:moveTo>
                  <a:lnTo>
                    <a:pt x="23382" y="27189"/>
                  </a:lnTo>
                  <a:lnTo>
                    <a:pt x="35164" y="25468"/>
                  </a:lnTo>
                  <a:lnTo>
                    <a:pt x="47913" y="24320"/>
                  </a:lnTo>
                  <a:lnTo>
                    <a:pt x="61306" y="23554"/>
                  </a:lnTo>
                  <a:lnTo>
                    <a:pt x="73905" y="21820"/>
                  </a:lnTo>
                  <a:lnTo>
                    <a:pt x="85975" y="19441"/>
                  </a:lnTo>
                  <a:lnTo>
                    <a:pt x="97692" y="16632"/>
                  </a:lnTo>
                  <a:lnTo>
                    <a:pt x="110398" y="14758"/>
                  </a:lnTo>
                  <a:lnTo>
                    <a:pt x="123762" y="13509"/>
                  </a:lnTo>
                  <a:lnTo>
                    <a:pt x="137566" y="12677"/>
                  </a:lnTo>
                  <a:lnTo>
                    <a:pt x="151662" y="10899"/>
                  </a:lnTo>
                  <a:lnTo>
                    <a:pt x="165953" y="8489"/>
                  </a:lnTo>
                  <a:lnTo>
                    <a:pt x="180375" y="5660"/>
                  </a:lnTo>
                  <a:lnTo>
                    <a:pt x="194884" y="3773"/>
                  </a:lnTo>
                  <a:lnTo>
                    <a:pt x="209450" y="2516"/>
                  </a:lnTo>
                  <a:lnTo>
                    <a:pt x="224055" y="1677"/>
                  </a:lnTo>
                  <a:lnTo>
                    <a:pt x="253334" y="746"/>
                  </a:lnTo>
                  <a:lnTo>
                    <a:pt x="312007" y="148"/>
                  </a:lnTo>
                  <a:lnTo>
                    <a:pt x="616646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7830173" y="3534710"/>
              <a:ext cx="135375" cy="311562"/>
            </a:xfrm>
            <a:custGeom>
              <a:avLst/>
              <a:gdLst/>
              <a:ahLst/>
              <a:cxnLst/>
              <a:rect l="0" t="0" r="0" b="0"/>
              <a:pathLst>
                <a:path w="135375" h="311562">
                  <a:moveTo>
                    <a:pt x="11012" y="0"/>
                  </a:moveTo>
                  <a:lnTo>
                    <a:pt x="40240" y="0"/>
                  </a:lnTo>
                  <a:lnTo>
                    <a:pt x="53744" y="1224"/>
                  </a:lnTo>
                  <a:lnTo>
                    <a:pt x="67641" y="3263"/>
                  </a:lnTo>
                  <a:lnTo>
                    <a:pt x="81799" y="5846"/>
                  </a:lnTo>
                  <a:lnTo>
                    <a:pt x="93685" y="10015"/>
                  </a:lnTo>
                  <a:lnTo>
                    <a:pt x="104056" y="15242"/>
                  </a:lnTo>
                  <a:lnTo>
                    <a:pt x="113418" y="21173"/>
                  </a:lnTo>
                  <a:lnTo>
                    <a:pt x="118434" y="30021"/>
                  </a:lnTo>
                  <a:lnTo>
                    <a:pt x="120556" y="40814"/>
                  </a:lnTo>
                  <a:lnTo>
                    <a:pt x="120747" y="52903"/>
                  </a:lnTo>
                  <a:lnTo>
                    <a:pt x="118427" y="64633"/>
                  </a:lnTo>
                  <a:lnTo>
                    <a:pt x="114433" y="76124"/>
                  </a:lnTo>
                  <a:lnTo>
                    <a:pt x="109323" y="87454"/>
                  </a:lnTo>
                  <a:lnTo>
                    <a:pt x="103470" y="97455"/>
                  </a:lnTo>
                  <a:lnTo>
                    <a:pt x="97121" y="106570"/>
                  </a:lnTo>
                  <a:lnTo>
                    <a:pt x="90441" y="115093"/>
                  </a:lnTo>
                  <a:lnTo>
                    <a:pt x="82317" y="123222"/>
                  </a:lnTo>
                  <a:lnTo>
                    <a:pt x="73231" y="131089"/>
                  </a:lnTo>
                  <a:lnTo>
                    <a:pt x="63503" y="138780"/>
                  </a:lnTo>
                  <a:lnTo>
                    <a:pt x="53347" y="145131"/>
                  </a:lnTo>
                  <a:lnTo>
                    <a:pt x="42906" y="150589"/>
                  </a:lnTo>
                  <a:lnTo>
                    <a:pt x="32274" y="155450"/>
                  </a:lnTo>
                  <a:lnTo>
                    <a:pt x="27634" y="155021"/>
                  </a:lnTo>
                  <a:lnTo>
                    <a:pt x="26987" y="151065"/>
                  </a:lnTo>
                  <a:lnTo>
                    <a:pt x="29003" y="144756"/>
                  </a:lnTo>
                  <a:lnTo>
                    <a:pt x="35242" y="140550"/>
                  </a:lnTo>
                  <a:lnTo>
                    <a:pt x="44295" y="137747"/>
                  </a:lnTo>
                  <a:lnTo>
                    <a:pt x="55223" y="135877"/>
                  </a:lnTo>
                  <a:lnTo>
                    <a:pt x="66180" y="137079"/>
                  </a:lnTo>
                  <a:lnTo>
                    <a:pt x="77155" y="140326"/>
                  </a:lnTo>
                  <a:lnTo>
                    <a:pt x="88142" y="144938"/>
                  </a:lnTo>
                  <a:lnTo>
                    <a:pt x="97914" y="151683"/>
                  </a:lnTo>
                  <a:lnTo>
                    <a:pt x="106875" y="159851"/>
                  </a:lnTo>
                  <a:lnTo>
                    <a:pt x="115297" y="168966"/>
                  </a:lnTo>
                  <a:lnTo>
                    <a:pt x="122134" y="178714"/>
                  </a:lnTo>
                  <a:lnTo>
                    <a:pt x="127917" y="188882"/>
                  </a:lnTo>
                  <a:lnTo>
                    <a:pt x="132995" y="199332"/>
                  </a:lnTo>
                  <a:lnTo>
                    <a:pt x="135157" y="209969"/>
                  </a:lnTo>
                  <a:lnTo>
                    <a:pt x="135374" y="220731"/>
                  </a:lnTo>
                  <a:lnTo>
                    <a:pt x="134296" y="231576"/>
                  </a:lnTo>
                  <a:lnTo>
                    <a:pt x="131130" y="242477"/>
                  </a:lnTo>
                  <a:lnTo>
                    <a:pt x="126573" y="253414"/>
                  </a:lnTo>
                  <a:lnTo>
                    <a:pt x="121088" y="264377"/>
                  </a:lnTo>
                  <a:lnTo>
                    <a:pt x="114983" y="274132"/>
                  </a:lnTo>
                  <a:lnTo>
                    <a:pt x="108467" y="283082"/>
                  </a:lnTo>
                  <a:lnTo>
                    <a:pt x="101676" y="291496"/>
                  </a:lnTo>
                  <a:lnTo>
                    <a:pt x="93477" y="298329"/>
                  </a:lnTo>
                  <a:lnTo>
                    <a:pt x="84342" y="304108"/>
                  </a:lnTo>
                  <a:lnTo>
                    <a:pt x="74580" y="309184"/>
                  </a:lnTo>
                  <a:lnTo>
                    <a:pt x="64403" y="311344"/>
                  </a:lnTo>
                  <a:lnTo>
                    <a:pt x="53947" y="311561"/>
                  </a:lnTo>
                  <a:lnTo>
                    <a:pt x="0" y="30832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8013961" y="3524970"/>
              <a:ext cx="124537" cy="329077"/>
            </a:xfrm>
            <a:custGeom>
              <a:avLst/>
              <a:gdLst/>
              <a:ahLst/>
              <a:cxnLst/>
              <a:rect l="0" t="0" r="0" b="0"/>
              <a:pathLst>
                <a:path w="124537" h="329077">
                  <a:moveTo>
                    <a:pt x="124536" y="64798"/>
                  </a:moveTo>
                  <a:lnTo>
                    <a:pt x="118691" y="47261"/>
                  </a:lnTo>
                  <a:lnTo>
                    <a:pt x="114521" y="39648"/>
                  </a:lnTo>
                  <a:lnTo>
                    <a:pt x="109295" y="32126"/>
                  </a:lnTo>
                  <a:lnTo>
                    <a:pt x="103364" y="24664"/>
                  </a:lnTo>
                  <a:lnTo>
                    <a:pt x="94516" y="17243"/>
                  </a:lnTo>
                  <a:lnTo>
                    <a:pt x="83724" y="9848"/>
                  </a:lnTo>
                  <a:lnTo>
                    <a:pt x="71634" y="2471"/>
                  </a:lnTo>
                  <a:lnTo>
                    <a:pt x="61128" y="0"/>
                  </a:lnTo>
                  <a:lnTo>
                    <a:pt x="51676" y="800"/>
                  </a:lnTo>
                  <a:lnTo>
                    <a:pt x="42928" y="3780"/>
                  </a:lnTo>
                  <a:lnTo>
                    <a:pt x="34649" y="9437"/>
                  </a:lnTo>
                  <a:lnTo>
                    <a:pt x="26683" y="16880"/>
                  </a:lnTo>
                  <a:lnTo>
                    <a:pt x="18925" y="25511"/>
                  </a:lnTo>
                  <a:lnTo>
                    <a:pt x="12530" y="37383"/>
                  </a:lnTo>
                  <a:lnTo>
                    <a:pt x="7043" y="51416"/>
                  </a:lnTo>
                  <a:lnTo>
                    <a:pt x="2161" y="66888"/>
                  </a:lnTo>
                  <a:lnTo>
                    <a:pt x="130" y="82097"/>
                  </a:lnTo>
                  <a:lnTo>
                    <a:pt x="0" y="97131"/>
                  </a:lnTo>
                  <a:lnTo>
                    <a:pt x="1136" y="112047"/>
                  </a:lnTo>
                  <a:lnTo>
                    <a:pt x="4341" y="124438"/>
                  </a:lnTo>
                  <a:lnTo>
                    <a:pt x="8925" y="135146"/>
                  </a:lnTo>
                  <a:lnTo>
                    <a:pt x="14427" y="144731"/>
                  </a:lnTo>
                  <a:lnTo>
                    <a:pt x="21766" y="148675"/>
                  </a:lnTo>
                  <a:lnTo>
                    <a:pt x="30329" y="148856"/>
                  </a:lnTo>
                  <a:lnTo>
                    <a:pt x="39708" y="146531"/>
                  </a:lnTo>
                  <a:lnTo>
                    <a:pt x="48408" y="142533"/>
                  </a:lnTo>
                  <a:lnTo>
                    <a:pt x="56655" y="137421"/>
                  </a:lnTo>
                  <a:lnTo>
                    <a:pt x="64600" y="131566"/>
                  </a:lnTo>
                  <a:lnTo>
                    <a:pt x="71120" y="123992"/>
                  </a:lnTo>
                  <a:lnTo>
                    <a:pt x="76691" y="115272"/>
                  </a:lnTo>
                  <a:lnTo>
                    <a:pt x="81628" y="105789"/>
                  </a:lnTo>
                  <a:lnTo>
                    <a:pt x="87366" y="95796"/>
                  </a:lnTo>
                  <a:lnTo>
                    <a:pt x="93639" y="85463"/>
                  </a:lnTo>
                  <a:lnTo>
                    <a:pt x="100267" y="74904"/>
                  </a:lnTo>
                  <a:lnTo>
                    <a:pt x="104686" y="73983"/>
                  </a:lnTo>
                  <a:lnTo>
                    <a:pt x="107633" y="79486"/>
                  </a:lnTo>
                  <a:lnTo>
                    <a:pt x="109597" y="89272"/>
                  </a:lnTo>
                  <a:lnTo>
                    <a:pt x="110906" y="100690"/>
                  </a:lnTo>
                  <a:lnTo>
                    <a:pt x="111778" y="113197"/>
                  </a:lnTo>
                  <a:lnTo>
                    <a:pt x="112360" y="126428"/>
                  </a:lnTo>
                  <a:lnTo>
                    <a:pt x="113007" y="157443"/>
                  </a:lnTo>
                  <a:lnTo>
                    <a:pt x="113525" y="32907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7114422" y="4184393"/>
              <a:ext cx="142976" cy="468242"/>
            </a:xfrm>
            <a:custGeom>
              <a:avLst/>
              <a:gdLst/>
              <a:ahLst/>
              <a:cxnLst/>
              <a:rect l="0" t="0" r="0" b="0"/>
              <a:pathLst>
                <a:path w="142976" h="468242">
                  <a:moveTo>
                    <a:pt x="0" y="0"/>
                  </a:moveTo>
                  <a:lnTo>
                    <a:pt x="18782" y="111469"/>
                  </a:lnTo>
                  <a:lnTo>
                    <a:pt x="25885" y="149462"/>
                  </a:lnTo>
                  <a:lnTo>
                    <a:pt x="30715" y="165710"/>
                  </a:lnTo>
                  <a:lnTo>
                    <a:pt x="36382" y="180213"/>
                  </a:lnTo>
                  <a:lnTo>
                    <a:pt x="42607" y="193553"/>
                  </a:lnTo>
                  <a:lnTo>
                    <a:pt x="50428" y="201222"/>
                  </a:lnTo>
                  <a:lnTo>
                    <a:pt x="59312" y="205111"/>
                  </a:lnTo>
                  <a:lnTo>
                    <a:pt x="68906" y="206481"/>
                  </a:lnTo>
                  <a:lnTo>
                    <a:pt x="77749" y="204947"/>
                  </a:lnTo>
                  <a:lnTo>
                    <a:pt x="86090" y="201477"/>
                  </a:lnTo>
                  <a:lnTo>
                    <a:pt x="94099" y="196717"/>
                  </a:lnTo>
                  <a:lnTo>
                    <a:pt x="100661" y="188649"/>
                  </a:lnTo>
                  <a:lnTo>
                    <a:pt x="106260" y="178377"/>
                  </a:lnTo>
                  <a:lnTo>
                    <a:pt x="111216" y="166635"/>
                  </a:lnTo>
                  <a:lnTo>
                    <a:pt x="115743" y="153912"/>
                  </a:lnTo>
                  <a:lnTo>
                    <a:pt x="119986" y="140537"/>
                  </a:lnTo>
                  <a:lnTo>
                    <a:pt x="124036" y="126726"/>
                  </a:lnTo>
                  <a:lnTo>
                    <a:pt x="126737" y="112624"/>
                  </a:lnTo>
                  <a:lnTo>
                    <a:pt x="128538" y="98330"/>
                  </a:lnTo>
                  <a:lnTo>
                    <a:pt x="129738" y="83905"/>
                  </a:lnTo>
                  <a:lnTo>
                    <a:pt x="130538" y="69395"/>
                  </a:lnTo>
                  <a:lnTo>
                    <a:pt x="131427" y="40223"/>
                  </a:lnTo>
                  <a:lnTo>
                    <a:pt x="129218" y="34156"/>
                  </a:lnTo>
                  <a:lnTo>
                    <a:pt x="125298" y="33782"/>
                  </a:lnTo>
                  <a:lnTo>
                    <a:pt x="120237" y="37203"/>
                  </a:lnTo>
                  <a:lnTo>
                    <a:pt x="118086" y="44378"/>
                  </a:lnTo>
                  <a:lnTo>
                    <a:pt x="117877" y="54056"/>
                  </a:lnTo>
                  <a:lnTo>
                    <a:pt x="118960" y="65401"/>
                  </a:lnTo>
                  <a:lnTo>
                    <a:pt x="119682" y="80306"/>
                  </a:lnTo>
                  <a:lnTo>
                    <a:pt x="120486" y="116443"/>
                  </a:lnTo>
                  <a:lnTo>
                    <a:pt x="121923" y="132686"/>
                  </a:lnTo>
                  <a:lnTo>
                    <a:pt x="124105" y="147186"/>
                  </a:lnTo>
                  <a:lnTo>
                    <a:pt x="126783" y="160523"/>
                  </a:lnTo>
                  <a:lnTo>
                    <a:pt x="136398" y="214367"/>
                  </a:lnTo>
                  <a:lnTo>
                    <a:pt x="138649" y="234674"/>
                  </a:lnTo>
                  <a:lnTo>
                    <a:pt x="140149" y="255553"/>
                  </a:lnTo>
                  <a:lnTo>
                    <a:pt x="141150" y="276814"/>
                  </a:lnTo>
                  <a:lnTo>
                    <a:pt x="142261" y="316750"/>
                  </a:lnTo>
                  <a:lnTo>
                    <a:pt x="142975" y="386389"/>
                  </a:lnTo>
                  <a:lnTo>
                    <a:pt x="141810" y="400743"/>
                  </a:lnTo>
                  <a:lnTo>
                    <a:pt x="139810" y="413982"/>
                  </a:lnTo>
                  <a:lnTo>
                    <a:pt x="137253" y="426479"/>
                  </a:lnTo>
                  <a:lnTo>
                    <a:pt x="131878" y="437258"/>
                  </a:lnTo>
                  <a:lnTo>
                    <a:pt x="124624" y="446890"/>
                  </a:lnTo>
                  <a:lnTo>
                    <a:pt x="116118" y="455759"/>
                  </a:lnTo>
                  <a:lnTo>
                    <a:pt x="105552" y="461672"/>
                  </a:lnTo>
                  <a:lnTo>
                    <a:pt x="93615" y="465613"/>
                  </a:lnTo>
                  <a:lnTo>
                    <a:pt x="80762" y="468241"/>
                  </a:lnTo>
                  <a:lnTo>
                    <a:pt x="69748" y="467546"/>
                  </a:lnTo>
                  <a:lnTo>
                    <a:pt x="59957" y="464636"/>
                  </a:lnTo>
                  <a:lnTo>
                    <a:pt x="22023" y="44046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7422746" y="4272485"/>
              <a:ext cx="154163" cy="33036"/>
            </a:xfrm>
            <a:custGeom>
              <a:avLst/>
              <a:gdLst/>
              <a:ahLst/>
              <a:cxnLst/>
              <a:rect l="0" t="0" r="0" b="0"/>
              <a:pathLst>
                <a:path w="154163" h="33036">
                  <a:moveTo>
                    <a:pt x="0" y="33035"/>
                  </a:moveTo>
                  <a:lnTo>
                    <a:pt x="61306" y="17708"/>
                  </a:lnTo>
                  <a:lnTo>
                    <a:pt x="73905" y="14252"/>
                  </a:lnTo>
                  <a:lnTo>
                    <a:pt x="85976" y="10725"/>
                  </a:lnTo>
                  <a:lnTo>
                    <a:pt x="154162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7455781" y="4371589"/>
              <a:ext cx="132139" cy="1"/>
            </a:xfrm>
            <a:custGeom>
              <a:avLst/>
              <a:gdLst/>
              <a:ahLst/>
              <a:cxnLst/>
              <a:rect l="0" t="0" r="0" b="0"/>
              <a:pathLst>
                <a:path w="132139" h="1">
                  <a:moveTo>
                    <a:pt x="0" y="0"/>
                  </a:moveTo>
                  <a:lnTo>
                    <a:pt x="132138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7797139" y="4063265"/>
              <a:ext cx="22024" cy="352371"/>
            </a:xfrm>
            <a:custGeom>
              <a:avLst/>
              <a:gdLst/>
              <a:ahLst/>
              <a:cxnLst/>
              <a:rect l="0" t="0" r="0" b="0"/>
              <a:pathLst>
                <a:path w="22024" h="352371">
                  <a:moveTo>
                    <a:pt x="0" y="0"/>
                  </a:moveTo>
                  <a:lnTo>
                    <a:pt x="0" y="219175"/>
                  </a:lnTo>
                  <a:lnTo>
                    <a:pt x="1224" y="237880"/>
                  </a:lnTo>
                  <a:lnTo>
                    <a:pt x="3263" y="254020"/>
                  </a:lnTo>
                  <a:lnTo>
                    <a:pt x="11978" y="300798"/>
                  </a:lnTo>
                  <a:lnTo>
                    <a:pt x="22023" y="3523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756797" y="3281445"/>
            <a:ext cx="2283349" cy="440463"/>
            <a:chOff x="756797" y="3281445"/>
            <a:chExt cx="2283349" cy="440463"/>
          </a:xfrm>
        </p:grpSpPr>
        <p:sp>
          <p:nvSpPr>
            <p:cNvPr id="83" name="Freeform 82"/>
            <p:cNvSpPr/>
            <p:nvPr/>
          </p:nvSpPr>
          <p:spPr>
            <a:xfrm>
              <a:off x="756797" y="3305905"/>
              <a:ext cx="235198" cy="283864"/>
            </a:xfrm>
            <a:custGeom>
              <a:avLst/>
              <a:gdLst/>
              <a:ahLst/>
              <a:cxnLst/>
              <a:rect l="0" t="0" r="0" b="0"/>
              <a:pathLst>
                <a:path w="235198" h="283864">
                  <a:moveTo>
                    <a:pt x="59012" y="30597"/>
                  </a:moveTo>
                  <a:lnTo>
                    <a:pt x="70704" y="18906"/>
                  </a:lnTo>
                  <a:lnTo>
                    <a:pt x="79042" y="14239"/>
                  </a:lnTo>
                  <a:lnTo>
                    <a:pt x="89494" y="9903"/>
                  </a:lnTo>
                  <a:lnTo>
                    <a:pt x="101357" y="5790"/>
                  </a:lnTo>
                  <a:lnTo>
                    <a:pt x="114159" y="3048"/>
                  </a:lnTo>
                  <a:lnTo>
                    <a:pt x="127588" y="1219"/>
                  </a:lnTo>
                  <a:lnTo>
                    <a:pt x="141435" y="0"/>
                  </a:lnTo>
                  <a:lnTo>
                    <a:pt x="154336" y="1635"/>
                  </a:lnTo>
                  <a:lnTo>
                    <a:pt x="166608" y="5171"/>
                  </a:lnTo>
                  <a:lnTo>
                    <a:pt x="178459" y="9976"/>
                  </a:lnTo>
                  <a:lnTo>
                    <a:pt x="187584" y="16850"/>
                  </a:lnTo>
                  <a:lnTo>
                    <a:pt x="194891" y="25103"/>
                  </a:lnTo>
                  <a:lnTo>
                    <a:pt x="200985" y="34276"/>
                  </a:lnTo>
                  <a:lnTo>
                    <a:pt x="206272" y="45285"/>
                  </a:lnTo>
                  <a:lnTo>
                    <a:pt x="211020" y="57518"/>
                  </a:lnTo>
                  <a:lnTo>
                    <a:pt x="215408" y="70567"/>
                  </a:lnTo>
                  <a:lnTo>
                    <a:pt x="217111" y="85385"/>
                  </a:lnTo>
                  <a:lnTo>
                    <a:pt x="217022" y="101380"/>
                  </a:lnTo>
                  <a:lnTo>
                    <a:pt x="215739" y="118162"/>
                  </a:lnTo>
                  <a:lnTo>
                    <a:pt x="211214" y="134243"/>
                  </a:lnTo>
                  <a:lnTo>
                    <a:pt x="204526" y="149859"/>
                  </a:lnTo>
                  <a:lnTo>
                    <a:pt x="196397" y="165163"/>
                  </a:lnTo>
                  <a:lnTo>
                    <a:pt x="188531" y="177812"/>
                  </a:lnTo>
                  <a:lnTo>
                    <a:pt x="180840" y="188693"/>
                  </a:lnTo>
                  <a:lnTo>
                    <a:pt x="173265" y="198393"/>
                  </a:lnTo>
                  <a:lnTo>
                    <a:pt x="165769" y="207307"/>
                  </a:lnTo>
                  <a:lnTo>
                    <a:pt x="158324" y="215697"/>
                  </a:lnTo>
                  <a:lnTo>
                    <a:pt x="143527" y="231544"/>
                  </a:lnTo>
                  <a:lnTo>
                    <a:pt x="128793" y="246744"/>
                  </a:lnTo>
                  <a:lnTo>
                    <a:pt x="118991" y="254223"/>
                  </a:lnTo>
                  <a:lnTo>
                    <a:pt x="107563" y="261656"/>
                  </a:lnTo>
                  <a:lnTo>
                    <a:pt x="95050" y="269058"/>
                  </a:lnTo>
                  <a:lnTo>
                    <a:pt x="81814" y="273993"/>
                  </a:lnTo>
                  <a:lnTo>
                    <a:pt x="68096" y="277283"/>
                  </a:lnTo>
                  <a:lnTo>
                    <a:pt x="54056" y="279476"/>
                  </a:lnTo>
                  <a:lnTo>
                    <a:pt x="41026" y="279715"/>
                  </a:lnTo>
                  <a:lnTo>
                    <a:pt x="28669" y="278651"/>
                  </a:lnTo>
                  <a:lnTo>
                    <a:pt x="16760" y="276718"/>
                  </a:lnTo>
                  <a:lnTo>
                    <a:pt x="8821" y="270535"/>
                  </a:lnTo>
                  <a:lnTo>
                    <a:pt x="3528" y="261519"/>
                  </a:lnTo>
                  <a:lnTo>
                    <a:pt x="0" y="250615"/>
                  </a:lnTo>
                  <a:lnTo>
                    <a:pt x="95" y="240898"/>
                  </a:lnTo>
                  <a:lnTo>
                    <a:pt x="2605" y="231973"/>
                  </a:lnTo>
                  <a:lnTo>
                    <a:pt x="6725" y="223576"/>
                  </a:lnTo>
                  <a:lnTo>
                    <a:pt x="13143" y="216755"/>
                  </a:lnTo>
                  <a:lnTo>
                    <a:pt x="21092" y="210984"/>
                  </a:lnTo>
                  <a:lnTo>
                    <a:pt x="30061" y="205913"/>
                  </a:lnTo>
                  <a:lnTo>
                    <a:pt x="40935" y="202532"/>
                  </a:lnTo>
                  <a:lnTo>
                    <a:pt x="53078" y="200279"/>
                  </a:lnTo>
                  <a:lnTo>
                    <a:pt x="66068" y="198776"/>
                  </a:lnTo>
                  <a:lnTo>
                    <a:pt x="78398" y="198998"/>
                  </a:lnTo>
                  <a:lnTo>
                    <a:pt x="90289" y="200369"/>
                  </a:lnTo>
                  <a:lnTo>
                    <a:pt x="101886" y="202507"/>
                  </a:lnTo>
                  <a:lnTo>
                    <a:pt x="113289" y="206379"/>
                  </a:lnTo>
                  <a:lnTo>
                    <a:pt x="124561" y="211407"/>
                  </a:lnTo>
                  <a:lnTo>
                    <a:pt x="135746" y="217207"/>
                  </a:lnTo>
                  <a:lnTo>
                    <a:pt x="145650" y="223520"/>
                  </a:lnTo>
                  <a:lnTo>
                    <a:pt x="154699" y="230176"/>
                  </a:lnTo>
                  <a:lnTo>
                    <a:pt x="163179" y="237060"/>
                  </a:lnTo>
                  <a:lnTo>
                    <a:pt x="172503" y="244097"/>
                  </a:lnTo>
                  <a:lnTo>
                    <a:pt x="182390" y="251235"/>
                  </a:lnTo>
                  <a:lnTo>
                    <a:pt x="235197" y="28386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1102110" y="3424595"/>
              <a:ext cx="187197" cy="176186"/>
            </a:xfrm>
            <a:custGeom>
              <a:avLst/>
              <a:gdLst/>
              <a:ahLst/>
              <a:cxnLst/>
              <a:rect l="0" t="0" r="0" b="0"/>
              <a:pathLst>
                <a:path w="187197" h="176186">
                  <a:moveTo>
                    <a:pt x="0" y="0"/>
                  </a:moveTo>
                  <a:lnTo>
                    <a:pt x="17537" y="23383"/>
                  </a:lnTo>
                  <a:lnTo>
                    <a:pt x="32672" y="44650"/>
                  </a:lnTo>
                  <a:lnTo>
                    <a:pt x="40134" y="55461"/>
                  </a:lnTo>
                  <a:lnTo>
                    <a:pt x="50003" y="66338"/>
                  </a:lnTo>
                  <a:lnTo>
                    <a:pt x="61476" y="77260"/>
                  </a:lnTo>
                  <a:lnTo>
                    <a:pt x="74018" y="88212"/>
                  </a:lnTo>
                  <a:lnTo>
                    <a:pt x="87274" y="99184"/>
                  </a:lnTo>
                  <a:lnTo>
                    <a:pt x="115054" y="121162"/>
                  </a:lnTo>
                  <a:lnTo>
                    <a:pt x="126866" y="130939"/>
                  </a:lnTo>
                  <a:lnTo>
                    <a:pt x="137188" y="139903"/>
                  </a:lnTo>
                  <a:lnTo>
                    <a:pt x="187196" y="17618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1113121" y="3424595"/>
              <a:ext cx="143152" cy="176186"/>
            </a:xfrm>
            <a:custGeom>
              <a:avLst/>
              <a:gdLst/>
              <a:ahLst/>
              <a:cxnLst/>
              <a:rect l="0" t="0" r="0" b="0"/>
              <a:pathLst>
                <a:path w="143152" h="176186">
                  <a:moveTo>
                    <a:pt x="143151" y="0"/>
                  </a:moveTo>
                  <a:lnTo>
                    <a:pt x="125614" y="11691"/>
                  </a:lnTo>
                  <a:lnTo>
                    <a:pt x="118001" y="18806"/>
                  </a:lnTo>
                  <a:lnTo>
                    <a:pt x="110479" y="27219"/>
                  </a:lnTo>
                  <a:lnTo>
                    <a:pt x="103017" y="36499"/>
                  </a:lnTo>
                  <a:lnTo>
                    <a:pt x="95595" y="45132"/>
                  </a:lnTo>
                  <a:lnTo>
                    <a:pt x="88200" y="53335"/>
                  </a:lnTo>
                  <a:lnTo>
                    <a:pt x="73459" y="68974"/>
                  </a:lnTo>
                  <a:lnTo>
                    <a:pt x="58750" y="84082"/>
                  </a:lnTo>
                  <a:lnTo>
                    <a:pt x="51402" y="92760"/>
                  </a:lnTo>
                  <a:lnTo>
                    <a:pt x="44056" y="102216"/>
                  </a:lnTo>
                  <a:lnTo>
                    <a:pt x="36712" y="112190"/>
                  </a:lnTo>
                  <a:lnTo>
                    <a:pt x="29369" y="121287"/>
                  </a:lnTo>
                  <a:lnTo>
                    <a:pt x="22026" y="129798"/>
                  </a:lnTo>
                  <a:lnTo>
                    <a:pt x="0" y="17618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432457" y="3490664"/>
              <a:ext cx="165174" cy="22024"/>
            </a:xfrm>
            <a:custGeom>
              <a:avLst/>
              <a:gdLst/>
              <a:ahLst/>
              <a:cxnLst/>
              <a:rect l="0" t="0" r="0" b="0"/>
              <a:pathLst>
                <a:path w="165174" h="22024">
                  <a:moveTo>
                    <a:pt x="0" y="0"/>
                  </a:moveTo>
                  <a:lnTo>
                    <a:pt x="67152" y="0"/>
                  </a:lnTo>
                  <a:lnTo>
                    <a:pt x="82696" y="1224"/>
                  </a:lnTo>
                  <a:lnTo>
                    <a:pt x="97954" y="3263"/>
                  </a:lnTo>
                  <a:lnTo>
                    <a:pt x="165173" y="2202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1736761" y="3344026"/>
              <a:ext cx="169194" cy="311813"/>
            </a:xfrm>
            <a:custGeom>
              <a:avLst/>
              <a:gdLst/>
              <a:ahLst/>
              <a:cxnLst/>
              <a:rect l="0" t="0" r="0" b="0"/>
              <a:pathLst>
                <a:path w="169194" h="311813">
                  <a:moveTo>
                    <a:pt x="169193" y="58546"/>
                  </a:moveTo>
                  <a:lnTo>
                    <a:pt x="157502" y="41009"/>
                  </a:lnTo>
                  <a:lnTo>
                    <a:pt x="149164" y="33396"/>
                  </a:lnTo>
                  <a:lnTo>
                    <a:pt x="138711" y="25874"/>
                  </a:lnTo>
                  <a:lnTo>
                    <a:pt x="126848" y="18412"/>
                  </a:lnTo>
                  <a:lnTo>
                    <a:pt x="115270" y="12214"/>
                  </a:lnTo>
                  <a:lnTo>
                    <a:pt x="103880" y="6858"/>
                  </a:lnTo>
                  <a:lnTo>
                    <a:pt x="92616" y="2064"/>
                  </a:lnTo>
                  <a:lnTo>
                    <a:pt x="80213" y="92"/>
                  </a:lnTo>
                  <a:lnTo>
                    <a:pt x="67050" y="0"/>
                  </a:lnTo>
                  <a:lnTo>
                    <a:pt x="53381" y="1163"/>
                  </a:lnTo>
                  <a:lnTo>
                    <a:pt x="40598" y="4385"/>
                  </a:lnTo>
                  <a:lnTo>
                    <a:pt x="28405" y="8980"/>
                  </a:lnTo>
                  <a:lnTo>
                    <a:pt x="16606" y="14490"/>
                  </a:lnTo>
                  <a:lnTo>
                    <a:pt x="8740" y="23058"/>
                  </a:lnTo>
                  <a:lnTo>
                    <a:pt x="3496" y="33663"/>
                  </a:lnTo>
                  <a:lnTo>
                    <a:pt x="0" y="45628"/>
                  </a:lnTo>
                  <a:lnTo>
                    <a:pt x="116" y="56052"/>
                  </a:lnTo>
                  <a:lnTo>
                    <a:pt x="2641" y="65448"/>
                  </a:lnTo>
                  <a:lnTo>
                    <a:pt x="6771" y="74159"/>
                  </a:lnTo>
                  <a:lnTo>
                    <a:pt x="15642" y="79966"/>
                  </a:lnTo>
                  <a:lnTo>
                    <a:pt x="27673" y="83837"/>
                  </a:lnTo>
                  <a:lnTo>
                    <a:pt x="41812" y="86418"/>
                  </a:lnTo>
                  <a:lnTo>
                    <a:pt x="54908" y="86916"/>
                  </a:lnTo>
                  <a:lnTo>
                    <a:pt x="67309" y="86023"/>
                  </a:lnTo>
                  <a:lnTo>
                    <a:pt x="79247" y="84205"/>
                  </a:lnTo>
                  <a:lnTo>
                    <a:pt x="90877" y="81770"/>
                  </a:lnTo>
                  <a:lnTo>
                    <a:pt x="102300" y="78923"/>
                  </a:lnTo>
                  <a:lnTo>
                    <a:pt x="113586" y="75801"/>
                  </a:lnTo>
                  <a:lnTo>
                    <a:pt x="123557" y="71273"/>
                  </a:lnTo>
                  <a:lnTo>
                    <a:pt x="132652" y="65807"/>
                  </a:lnTo>
                  <a:lnTo>
                    <a:pt x="141161" y="59716"/>
                  </a:lnTo>
                  <a:lnTo>
                    <a:pt x="148058" y="59326"/>
                  </a:lnTo>
                  <a:lnTo>
                    <a:pt x="153880" y="62736"/>
                  </a:lnTo>
                  <a:lnTo>
                    <a:pt x="158984" y="68681"/>
                  </a:lnTo>
                  <a:lnTo>
                    <a:pt x="161164" y="77538"/>
                  </a:lnTo>
                  <a:lnTo>
                    <a:pt x="161393" y="88336"/>
                  </a:lnTo>
                  <a:lnTo>
                    <a:pt x="160323" y="100429"/>
                  </a:lnTo>
                  <a:lnTo>
                    <a:pt x="159609" y="113385"/>
                  </a:lnTo>
                  <a:lnTo>
                    <a:pt x="158816" y="140831"/>
                  </a:lnTo>
                  <a:lnTo>
                    <a:pt x="158369" y="183798"/>
                  </a:lnTo>
                  <a:lnTo>
                    <a:pt x="159530" y="198329"/>
                  </a:lnTo>
                  <a:lnTo>
                    <a:pt x="161528" y="212910"/>
                  </a:lnTo>
                  <a:lnTo>
                    <a:pt x="164083" y="227524"/>
                  </a:lnTo>
                  <a:lnTo>
                    <a:pt x="165786" y="242162"/>
                  </a:lnTo>
                  <a:lnTo>
                    <a:pt x="166922" y="256814"/>
                  </a:lnTo>
                  <a:lnTo>
                    <a:pt x="169193" y="3118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2051811" y="3336502"/>
              <a:ext cx="129433" cy="308325"/>
            </a:xfrm>
            <a:custGeom>
              <a:avLst/>
              <a:gdLst/>
              <a:ahLst/>
              <a:cxnLst/>
              <a:rect l="0" t="0" r="0" b="0"/>
              <a:pathLst>
                <a:path w="129433" h="308325">
                  <a:moveTo>
                    <a:pt x="52351" y="0"/>
                  </a:moveTo>
                  <a:lnTo>
                    <a:pt x="40660" y="11692"/>
                  </a:lnTo>
                  <a:lnTo>
                    <a:pt x="34769" y="18806"/>
                  </a:lnTo>
                  <a:lnTo>
                    <a:pt x="28394" y="27220"/>
                  </a:lnTo>
                  <a:lnTo>
                    <a:pt x="21698" y="36499"/>
                  </a:lnTo>
                  <a:lnTo>
                    <a:pt x="16010" y="47580"/>
                  </a:lnTo>
                  <a:lnTo>
                    <a:pt x="10995" y="59861"/>
                  </a:lnTo>
                  <a:lnTo>
                    <a:pt x="6427" y="72942"/>
                  </a:lnTo>
                  <a:lnTo>
                    <a:pt x="3383" y="87780"/>
                  </a:lnTo>
                  <a:lnTo>
                    <a:pt x="1353" y="103790"/>
                  </a:lnTo>
                  <a:lnTo>
                    <a:pt x="0" y="120581"/>
                  </a:lnTo>
                  <a:lnTo>
                    <a:pt x="321" y="136669"/>
                  </a:lnTo>
                  <a:lnTo>
                    <a:pt x="1759" y="152288"/>
                  </a:lnTo>
                  <a:lnTo>
                    <a:pt x="3941" y="167595"/>
                  </a:lnTo>
                  <a:lnTo>
                    <a:pt x="7842" y="182694"/>
                  </a:lnTo>
                  <a:lnTo>
                    <a:pt x="12891" y="197653"/>
                  </a:lnTo>
                  <a:lnTo>
                    <a:pt x="18703" y="212520"/>
                  </a:lnTo>
                  <a:lnTo>
                    <a:pt x="26248" y="224879"/>
                  </a:lnTo>
                  <a:lnTo>
                    <a:pt x="34949" y="235565"/>
                  </a:lnTo>
                  <a:lnTo>
                    <a:pt x="69441" y="270298"/>
                  </a:lnTo>
                  <a:lnTo>
                    <a:pt x="78427" y="278079"/>
                  </a:lnTo>
                  <a:lnTo>
                    <a:pt x="88087" y="285714"/>
                  </a:lnTo>
                  <a:lnTo>
                    <a:pt x="129432" y="30832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2274003" y="3468641"/>
              <a:ext cx="6345" cy="165175"/>
            </a:xfrm>
            <a:custGeom>
              <a:avLst/>
              <a:gdLst/>
              <a:ahLst/>
              <a:cxnLst/>
              <a:rect l="0" t="0" r="0" b="0"/>
              <a:pathLst>
                <a:path w="6345" h="165175">
                  <a:moveTo>
                    <a:pt x="6344" y="0"/>
                  </a:moveTo>
                  <a:lnTo>
                    <a:pt x="498" y="23383"/>
                  </a:lnTo>
                  <a:lnTo>
                    <a:pt x="0" y="33941"/>
                  </a:lnTo>
                  <a:lnTo>
                    <a:pt x="891" y="44651"/>
                  </a:lnTo>
                  <a:lnTo>
                    <a:pt x="2709" y="55461"/>
                  </a:lnTo>
                  <a:lnTo>
                    <a:pt x="3920" y="67562"/>
                  </a:lnTo>
                  <a:lnTo>
                    <a:pt x="4728" y="80523"/>
                  </a:lnTo>
                  <a:lnTo>
                    <a:pt x="5626" y="107975"/>
                  </a:lnTo>
                  <a:lnTo>
                    <a:pt x="6344" y="16517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2324393" y="3281445"/>
              <a:ext cx="173963" cy="429451"/>
            </a:xfrm>
            <a:custGeom>
              <a:avLst/>
              <a:gdLst/>
              <a:ahLst/>
              <a:cxnLst/>
              <a:rect l="0" t="0" r="0" b="0"/>
              <a:pathLst>
                <a:path w="173963" h="429451">
                  <a:moveTo>
                    <a:pt x="0" y="0"/>
                  </a:moveTo>
                  <a:lnTo>
                    <a:pt x="11692" y="11691"/>
                  </a:lnTo>
                  <a:lnTo>
                    <a:pt x="18806" y="20029"/>
                  </a:lnTo>
                  <a:lnTo>
                    <a:pt x="36499" y="42344"/>
                  </a:lnTo>
                  <a:lnTo>
                    <a:pt x="45132" y="53923"/>
                  </a:lnTo>
                  <a:lnTo>
                    <a:pt x="61250" y="76576"/>
                  </a:lnTo>
                  <a:lnTo>
                    <a:pt x="70198" y="87756"/>
                  </a:lnTo>
                  <a:lnTo>
                    <a:pt x="79833" y="98880"/>
                  </a:lnTo>
                  <a:lnTo>
                    <a:pt x="89927" y="109966"/>
                  </a:lnTo>
                  <a:lnTo>
                    <a:pt x="97880" y="121027"/>
                  </a:lnTo>
                  <a:lnTo>
                    <a:pt x="104406" y="132072"/>
                  </a:lnTo>
                  <a:lnTo>
                    <a:pt x="109980" y="143106"/>
                  </a:lnTo>
                  <a:lnTo>
                    <a:pt x="116143" y="154132"/>
                  </a:lnTo>
                  <a:lnTo>
                    <a:pt x="122698" y="165153"/>
                  </a:lnTo>
                  <a:lnTo>
                    <a:pt x="129516" y="176171"/>
                  </a:lnTo>
                  <a:lnTo>
                    <a:pt x="135284" y="188411"/>
                  </a:lnTo>
                  <a:lnTo>
                    <a:pt x="140353" y="201465"/>
                  </a:lnTo>
                  <a:lnTo>
                    <a:pt x="168680" y="285846"/>
                  </a:lnTo>
                  <a:lnTo>
                    <a:pt x="171182" y="298233"/>
                  </a:lnTo>
                  <a:lnTo>
                    <a:pt x="172850" y="311384"/>
                  </a:lnTo>
                  <a:lnTo>
                    <a:pt x="173962" y="325046"/>
                  </a:lnTo>
                  <a:lnTo>
                    <a:pt x="173479" y="337824"/>
                  </a:lnTo>
                  <a:lnTo>
                    <a:pt x="171934" y="350014"/>
                  </a:lnTo>
                  <a:lnTo>
                    <a:pt x="169681" y="361811"/>
                  </a:lnTo>
                  <a:lnTo>
                    <a:pt x="166955" y="373346"/>
                  </a:lnTo>
                  <a:lnTo>
                    <a:pt x="163914" y="384706"/>
                  </a:lnTo>
                  <a:lnTo>
                    <a:pt x="132139" y="4294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2643728" y="3479653"/>
              <a:ext cx="154163" cy="11012"/>
            </a:xfrm>
            <a:custGeom>
              <a:avLst/>
              <a:gdLst/>
              <a:ahLst/>
              <a:cxnLst/>
              <a:rect l="0" t="0" r="0" b="0"/>
              <a:pathLst>
                <a:path w="154163" h="11012">
                  <a:moveTo>
                    <a:pt x="0" y="11011"/>
                  </a:moveTo>
                  <a:lnTo>
                    <a:pt x="23383" y="5166"/>
                  </a:lnTo>
                  <a:lnTo>
                    <a:pt x="35165" y="3444"/>
                  </a:lnTo>
                  <a:lnTo>
                    <a:pt x="47914" y="2296"/>
                  </a:lnTo>
                  <a:lnTo>
                    <a:pt x="61307" y="1530"/>
                  </a:lnTo>
                  <a:lnTo>
                    <a:pt x="89239" y="680"/>
                  </a:lnTo>
                  <a:lnTo>
                    <a:pt x="154162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2676763" y="3545722"/>
              <a:ext cx="143151" cy="1"/>
            </a:xfrm>
            <a:custGeom>
              <a:avLst/>
              <a:gdLst/>
              <a:ahLst/>
              <a:cxnLst/>
              <a:rect l="0" t="0" r="0" b="0"/>
              <a:pathLst>
                <a:path w="143151" h="1">
                  <a:moveTo>
                    <a:pt x="0" y="0"/>
                  </a:moveTo>
                  <a:lnTo>
                    <a:pt x="14315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3011777" y="3336502"/>
              <a:ext cx="28369" cy="385406"/>
            </a:xfrm>
            <a:custGeom>
              <a:avLst/>
              <a:gdLst/>
              <a:ahLst/>
              <a:cxnLst/>
              <a:rect l="0" t="0" r="0" b="0"/>
              <a:pathLst>
                <a:path w="28369" h="385406">
                  <a:moveTo>
                    <a:pt x="6344" y="0"/>
                  </a:moveTo>
                  <a:lnTo>
                    <a:pt x="499" y="17537"/>
                  </a:lnTo>
                  <a:lnTo>
                    <a:pt x="0" y="27598"/>
                  </a:lnTo>
                  <a:lnTo>
                    <a:pt x="892" y="39198"/>
                  </a:lnTo>
                  <a:lnTo>
                    <a:pt x="2709" y="51826"/>
                  </a:lnTo>
                  <a:lnTo>
                    <a:pt x="3921" y="65138"/>
                  </a:lnTo>
                  <a:lnTo>
                    <a:pt x="4729" y="78907"/>
                  </a:lnTo>
                  <a:lnTo>
                    <a:pt x="5267" y="92981"/>
                  </a:lnTo>
                  <a:lnTo>
                    <a:pt x="6850" y="110927"/>
                  </a:lnTo>
                  <a:lnTo>
                    <a:pt x="11871" y="153707"/>
                  </a:lnTo>
                  <a:lnTo>
                    <a:pt x="13699" y="177106"/>
                  </a:lnTo>
                  <a:lnTo>
                    <a:pt x="14918" y="201269"/>
                  </a:lnTo>
                  <a:lnTo>
                    <a:pt x="15731" y="225942"/>
                  </a:lnTo>
                  <a:lnTo>
                    <a:pt x="17496" y="248509"/>
                  </a:lnTo>
                  <a:lnTo>
                    <a:pt x="19897" y="269671"/>
                  </a:lnTo>
                  <a:lnTo>
                    <a:pt x="22720" y="289896"/>
                  </a:lnTo>
                  <a:lnTo>
                    <a:pt x="24603" y="309497"/>
                  </a:lnTo>
                  <a:lnTo>
                    <a:pt x="25858" y="328683"/>
                  </a:lnTo>
                  <a:lnTo>
                    <a:pt x="28368" y="38540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463439" y="3863261"/>
            <a:ext cx="2477603" cy="2491167"/>
            <a:chOff x="463439" y="3863261"/>
            <a:chExt cx="2477603" cy="2491167"/>
          </a:xfrm>
        </p:grpSpPr>
        <p:sp>
          <p:nvSpPr>
            <p:cNvPr id="95" name="Freeform 94"/>
            <p:cNvSpPr/>
            <p:nvPr/>
          </p:nvSpPr>
          <p:spPr>
            <a:xfrm>
              <a:off x="793786" y="3863261"/>
              <a:ext cx="198209" cy="255063"/>
            </a:xfrm>
            <a:custGeom>
              <a:avLst/>
              <a:gdLst/>
              <a:ahLst/>
              <a:cxnLst/>
              <a:rect l="0" t="0" r="0" b="0"/>
              <a:pathLst>
                <a:path w="198209" h="255063">
                  <a:moveTo>
                    <a:pt x="0" y="34831"/>
                  </a:moveTo>
                  <a:lnTo>
                    <a:pt x="11692" y="23140"/>
                  </a:lnTo>
                  <a:lnTo>
                    <a:pt x="18806" y="17249"/>
                  </a:lnTo>
                  <a:lnTo>
                    <a:pt x="27219" y="10875"/>
                  </a:lnTo>
                  <a:lnTo>
                    <a:pt x="36499" y="4178"/>
                  </a:lnTo>
                  <a:lnTo>
                    <a:pt x="47579" y="937"/>
                  </a:lnTo>
                  <a:lnTo>
                    <a:pt x="59860" y="0"/>
                  </a:lnTo>
                  <a:lnTo>
                    <a:pt x="72942" y="599"/>
                  </a:lnTo>
                  <a:lnTo>
                    <a:pt x="85333" y="2222"/>
                  </a:lnTo>
                  <a:lnTo>
                    <a:pt x="97264" y="4527"/>
                  </a:lnTo>
                  <a:lnTo>
                    <a:pt x="108889" y="7287"/>
                  </a:lnTo>
                  <a:lnTo>
                    <a:pt x="120310" y="12798"/>
                  </a:lnTo>
                  <a:lnTo>
                    <a:pt x="131594" y="20143"/>
                  </a:lnTo>
                  <a:lnTo>
                    <a:pt x="142787" y="28709"/>
                  </a:lnTo>
                  <a:lnTo>
                    <a:pt x="151473" y="39314"/>
                  </a:lnTo>
                  <a:lnTo>
                    <a:pt x="158487" y="51279"/>
                  </a:lnTo>
                  <a:lnTo>
                    <a:pt x="164386" y="64149"/>
                  </a:lnTo>
                  <a:lnTo>
                    <a:pt x="167096" y="77623"/>
                  </a:lnTo>
                  <a:lnTo>
                    <a:pt x="167679" y="91500"/>
                  </a:lnTo>
                  <a:lnTo>
                    <a:pt x="166844" y="105645"/>
                  </a:lnTo>
                  <a:lnTo>
                    <a:pt x="165064" y="119969"/>
                  </a:lnTo>
                  <a:lnTo>
                    <a:pt x="162653" y="134412"/>
                  </a:lnTo>
                  <a:lnTo>
                    <a:pt x="159823" y="148935"/>
                  </a:lnTo>
                  <a:lnTo>
                    <a:pt x="154265" y="162288"/>
                  </a:lnTo>
                  <a:lnTo>
                    <a:pt x="146890" y="174860"/>
                  </a:lnTo>
                  <a:lnTo>
                    <a:pt x="138302" y="186912"/>
                  </a:lnTo>
                  <a:lnTo>
                    <a:pt x="127683" y="197394"/>
                  </a:lnTo>
                  <a:lnTo>
                    <a:pt x="115710" y="206829"/>
                  </a:lnTo>
                  <a:lnTo>
                    <a:pt x="102834" y="215566"/>
                  </a:lnTo>
                  <a:lnTo>
                    <a:pt x="89356" y="222614"/>
                  </a:lnTo>
                  <a:lnTo>
                    <a:pt x="75476" y="228536"/>
                  </a:lnTo>
                  <a:lnTo>
                    <a:pt x="35822" y="242716"/>
                  </a:lnTo>
                  <a:lnTo>
                    <a:pt x="19592" y="248351"/>
                  </a:lnTo>
                  <a:lnTo>
                    <a:pt x="24613" y="246778"/>
                  </a:lnTo>
                  <a:lnTo>
                    <a:pt x="33538" y="245869"/>
                  </a:lnTo>
                  <a:lnTo>
                    <a:pt x="45605" y="245263"/>
                  </a:lnTo>
                  <a:lnTo>
                    <a:pt x="74103" y="244589"/>
                  </a:lnTo>
                  <a:lnTo>
                    <a:pt x="132276" y="244157"/>
                  </a:lnTo>
                  <a:lnTo>
                    <a:pt x="198208" y="25506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146156" y="3997196"/>
              <a:ext cx="165175" cy="187198"/>
            </a:xfrm>
            <a:custGeom>
              <a:avLst/>
              <a:gdLst/>
              <a:ahLst/>
              <a:cxnLst/>
              <a:rect l="0" t="0" r="0" b="0"/>
              <a:pathLst>
                <a:path w="165175" h="187198">
                  <a:moveTo>
                    <a:pt x="0" y="0"/>
                  </a:moveTo>
                  <a:lnTo>
                    <a:pt x="11691" y="23383"/>
                  </a:lnTo>
                  <a:lnTo>
                    <a:pt x="17582" y="32718"/>
                  </a:lnTo>
                  <a:lnTo>
                    <a:pt x="23957" y="41388"/>
                  </a:lnTo>
                  <a:lnTo>
                    <a:pt x="30653" y="49615"/>
                  </a:lnTo>
                  <a:lnTo>
                    <a:pt x="37565" y="57547"/>
                  </a:lnTo>
                  <a:lnTo>
                    <a:pt x="44619" y="65282"/>
                  </a:lnTo>
                  <a:lnTo>
                    <a:pt x="58983" y="80402"/>
                  </a:lnTo>
                  <a:lnTo>
                    <a:pt x="73524" y="95278"/>
                  </a:lnTo>
                  <a:lnTo>
                    <a:pt x="80827" y="103894"/>
                  </a:lnTo>
                  <a:lnTo>
                    <a:pt x="88143" y="113309"/>
                  </a:lnTo>
                  <a:lnTo>
                    <a:pt x="95467" y="123256"/>
                  </a:lnTo>
                  <a:lnTo>
                    <a:pt x="102797" y="132334"/>
                  </a:lnTo>
                  <a:lnTo>
                    <a:pt x="110131" y="140834"/>
                  </a:lnTo>
                  <a:lnTo>
                    <a:pt x="117467" y="148947"/>
                  </a:lnTo>
                  <a:lnTo>
                    <a:pt x="126028" y="156803"/>
                  </a:lnTo>
                  <a:lnTo>
                    <a:pt x="135406" y="164487"/>
                  </a:lnTo>
                  <a:lnTo>
                    <a:pt x="165174" y="18719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1212226" y="3986184"/>
              <a:ext cx="99105" cy="154163"/>
            </a:xfrm>
            <a:custGeom>
              <a:avLst/>
              <a:gdLst/>
              <a:ahLst/>
              <a:cxnLst/>
              <a:rect l="0" t="0" r="0" b="0"/>
              <a:pathLst>
                <a:path w="99105" h="154163">
                  <a:moveTo>
                    <a:pt x="99104" y="0"/>
                  </a:moveTo>
                  <a:lnTo>
                    <a:pt x="87412" y="11692"/>
                  </a:lnTo>
                  <a:lnTo>
                    <a:pt x="81521" y="18806"/>
                  </a:lnTo>
                  <a:lnTo>
                    <a:pt x="75147" y="27220"/>
                  </a:lnTo>
                  <a:lnTo>
                    <a:pt x="68450" y="36499"/>
                  </a:lnTo>
                  <a:lnTo>
                    <a:pt x="62763" y="47580"/>
                  </a:lnTo>
                  <a:lnTo>
                    <a:pt x="57747" y="59861"/>
                  </a:lnTo>
                  <a:lnTo>
                    <a:pt x="53180" y="72942"/>
                  </a:lnTo>
                  <a:lnTo>
                    <a:pt x="47688" y="85333"/>
                  </a:lnTo>
                  <a:lnTo>
                    <a:pt x="41580" y="97265"/>
                  </a:lnTo>
                  <a:lnTo>
                    <a:pt x="35061" y="108890"/>
                  </a:lnTo>
                  <a:lnTo>
                    <a:pt x="28268" y="119087"/>
                  </a:lnTo>
                  <a:lnTo>
                    <a:pt x="21292" y="128331"/>
                  </a:lnTo>
                  <a:lnTo>
                    <a:pt x="0" y="15416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1498526" y="4074277"/>
              <a:ext cx="132140" cy="11013"/>
            </a:xfrm>
            <a:custGeom>
              <a:avLst/>
              <a:gdLst/>
              <a:ahLst/>
              <a:cxnLst/>
              <a:rect l="0" t="0" r="0" b="0"/>
              <a:pathLst>
                <a:path w="132140" h="11013">
                  <a:moveTo>
                    <a:pt x="0" y="0"/>
                  </a:moveTo>
                  <a:lnTo>
                    <a:pt x="61306" y="0"/>
                  </a:lnTo>
                  <a:lnTo>
                    <a:pt x="73906" y="1224"/>
                  </a:lnTo>
                  <a:lnTo>
                    <a:pt x="132139" y="110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1792956" y="3935952"/>
              <a:ext cx="157045" cy="325522"/>
            </a:xfrm>
            <a:custGeom>
              <a:avLst/>
              <a:gdLst/>
              <a:ahLst/>
              <a:cxnLst/>
              <a:rect l="0" t="0" r="0" b="0"/>
              <a:pathLst>
                <a:path w="157045" h="325522">
                  <a:moveTo>
                    <a:pt x="135021" y="83267"/>
                  </a:moveTo>
                  <a:lnTo>
                    <a:pt x="119694" y="37288"/>
                  </a:lnTo>
                  <a:lnTo>
                    <a:pt x="113792" y="28144"/>
                  </a:lnTo>
                  <a:lnTo>
                    <a:pt x="106186" y="19601"/>
                  </a:lnTo>
                  <a:lnTo>
                    <a:pt x="97445" y="11459"/>
                  </a:lnTo>
                  <a:lnTo>
                    <a:pt x="85500" y="6031"/>
                  </a:lnTo>
                  <a:lnTo>
                    <a:pt x="71420" y="2412"/>
                  </a:lnTo>
                  <a:lnTo>
                    <a:pt x="55915" y="0"/>
                  </a:lnTo>
                  <a:lnTo>
                    <a:pt x="43131" y="838"/>
                  </a:lnTo>
                  <a:lnTo>
                    <a:pt x="32162" y="3845"/>
                  </a:lnTo>
                  <a:lnTo>
                    <a:pt x="22402" y="8296"/>
                  </a:lnTo>
                  <a:lnTo>
                    <a:pt x="14672" y="16157"/>
                  </a:lnTo>
                  <a:lnTo>
                    <a:pt x="8295" y="26292"/>
                  </a:lnTo>
                  <a:lnTo>
                    <a:pt x="2820" y="37943"/>
                  </a:lnTo>
                  <a:lnTo>
                    <a:pt x="394" y="49381"/>
                  </a:lnTo>
                  <a:lnTo>
                    <a:pt x="0" y="60676"/>
                  </a:lnTo>
                  <a:lnTo>
                    <a:pt x="961" y="71877"/>
                  </a:lnTo>
                  <a:lnTo>
                    <a:pt x="6495" y="81791"/>
                  </a:lnTo>
                  <a:lnTo>
                    <a:pt x="15079" y="90848"/>
                  </a:lnTo>
                  <a:lnTo>
                    <a:pt x="25695" y="99333"/>
                  </a:lnTo>
                  <a:lnTo>
                    <a:pt x="37667" y="103766"/>
                  </a:lnTo>
                  <a:lnTo>
                    <a:pt x="50542" y="105497"/>
                  </a:lnTo>
                  <a:lnTo>
                    <a:pt x="64020" y="105428"/>
                  </a:lnTo>
                  <a:lnTo>
                    <a:pt x="75452" y="102935"/>
                  </a:lnTo>
                  <a:lnTo>
                    <a:pt x="85520" y="98826"/>
                  </a:lnTo>
                  <a:lnTo>
                    <a:pt x="94679" y="93640"/>
                  </a:lnTo>
                  <a:lnTo>
                    <a:pt x="103233" y="87736"/>
                  </a:lnTo>
                  <a:lnTo>
                    <a:pt x="111382" y="81352"/>
                  </a:lnTo>
                  <a:lnTo>
                    <a:pt x="119261" y="74650"/>
                  </a:lnTo>
                  <a:lnTo>
                    <a:pt x="125738" y="66511"/>
                  </a:lnTo>
                  <a:lnTo>
                    <a:pt x="131279" y="57414"/>
                  </a:lnTo>
                  <a:lnTo>
                    <a:pt x="136197" y="47679"/>
                  </a:lnTo>
                  <a:lnTo>
                    <a:pt x="137029" y="43636"/>
                  </a:lnTo>
                  <a:lnTo>
                    <a:pt x="135136" y="43388"/>
                  </a:lnTo>
                  <a:lnTo>
                    <a:pt x="131427" y="45670"/>
                  </a:lnTo>
                  <a:lnTo>
                    <a:pt x="127731" y="52085"/>
                  </a:lnTo>
                  <a:lnTo>
                    <a:pt x="124044" y="61255"/>
                  </a:lnTo>
                  <a:lnTo>
                    <a:pt x="120362" y="72263"/>
                  </a:lnTo>
                  <a:lnTo>
                    <a:pt x="117907" y="84496"/>
                  </a:lnTo>
                  <a:lnTo>
                    <a:pt x="116271" y="97545"/>
                  </a:lnTo>
                  <a:lnTo>
                    <a:pt x="115180" y="111138"/>
                  </a:lnTo>
                  <a:lnTo>
                    <a:pt x="115676" y="123871"/>
                  </a:lnTo>
                  <a:lnTo>
                    <a:pt x="117230" y="136030"/>
                  </a:lnTo>
                  <a:lnTo>
                    <a:pt x="119490" y="147807"/>
                  </a:lnTo>
                  <a:lnTo>
                    <a:pt x="120996" y="161775"/>
                  </a:lnTo>
                  <a:lnTo>
                    <a:pt x="122001" y="177205"/>
                  </a:lnTo>
                  <a:lnTo>
                    <a:pt x="122670" y="193609"/>
                  </a:lnTo>
                  <a:lnTo>
                    <a:pt x="124340" y="209439"/>
                  </a:lnTo>
                  <a:lnTo>
                    <a:pt x="126677" y="224887"/>
                  </a:lnTo>
                  <a:lnTo>
                    <a:pt x="129458" y="240079"/>
                  </a:lnTo>
                  <a:lnTo>
                    <a:pt x="132536" y="255101"/>
                  </a:lnTo>
                  <a:lnTo>
                    <a:pt x="135811" y="270010"/>
                  </a:lnTo>
                  <a:lnTo>
                    <a:pt x="157044" y="32552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2093150" y="4008208"/>
              <a:ext cx="154163" cy="11012"/>
            </a:xfrm>
            <a:custGeom>
              <a:avLst/>
              <a:gdLst/>
              <a:ahLst/>
              <a:cxnLst/>
              <a:rect l="0" t="0" r="0" b="0"/>
              <a:pathLst>
                <a:path w="154163" h="11012">
                  <a:moveTo>
                    <a:pt x="0" y="11011"/>
                  </a:moveTo>
                  <a:lnTo>
                    <a:pt x="17537" y="5166"/>
                  </a:lnTo>
                  <a:lnTo>
                    <a:pt x="27597" y="3444"/>
                  </a:lnTo>
                  <a:lnTo>
                    <a:pt x="39198" y="2296"/>
                  </a:lnTo>
                  <a:lnTo>
                    <a:pt x="51826" y="1530"/>
                  </a:lnTo>
                  <a:lnTo>
                    <a:pt x="78907" y="680"/>
                  </a:lnTo>
                  <a:lnTo>
                    <a:pt x="154162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2137197" y="4096300"/>
              <a:ext cx="132139" cy="11013"/>
            </a:xfrm>
            <a:custGeom>
              <a:avLst/>
              <a:gdLst/>
              <a:ahLst/>
              <a:cxnLst/>
              <a:rect l="0" t="0" r="0" b="0"/>
              <a:pathLst>
                <a:path w="132139" h="11013">
                  <a:moveTo>
                    <a:pt x="0" y="11012"/>
                  </a:moveTo>
                  <a:lnTo>
                    <a:pt x="23382" y="5166"/>
                  </a:lnTo>
                  <a:lnTo>
                    <a:pt x="36388" y="3444"/>
                  </a:lnTo>
                  <a:lnTo>
                    <a:pt x="51176" y="2296"/>
                  </a:lnTo>
                  <a:lnTo>
                    <a:pt x="132138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2522601" y="3975173"/>
              <a:ext cx="22024" cy="253267"/>
            </a:xfrm>
            <a:custGeom>
              <a:avLst/>
              <a:gdLst/>
              <a:ahLst/>
              <a:cxnLst/>
              <a:rect l="0" t="0" r="0" b="0"/>
              <a:pathLst>
                <a:path w="22024" h="253267">
                  <a:moveTo>
                    <a:pt x="0" y="0"/>
                  </a:moveTo>
                  <a:lnTo>
                    <a:pt x="0" y="29228"/>
                  </a:lnTo>
                  <a:lnTo>
                    <a:pt x="1224" y="43956"/>
                  </a:lnTo>
                  <a:lnTo>
                    <a:pt x="3263" y="59891"/>
                  </a:lnTo>
                  <a:lnTo>
                    <a:pt x="5846" y="76633"/>
                  </a:lnTo>
                  <a:lnTo>
                    <a:pt x="7568" y="95135"/>
                  </a:lnTo>
                  <a:lnTo>
                    <a:pt x="8716" y="114811"/>
                  </a:lnTo>
                  <a:lnTo>
                    <a:pt x="9481" y="135269"/>
                  </a:lnTo>
                  <a:lnTo>
                    <a:pt x="11215" y="152578"/>
                  </a:lnTo>
                  <a:lnTo>
                    <a:pt x="13594" y="167788"/>
                  </a:lnTo>
                  <a:lnTo>
                    <a:pt x="16404" y="181599"/>
                  </a:lnTo>
                  <a:lnTo>
                    <a:pt x="18277" y="195699"/>
                  </a:lnTo>
                  <a:lnTo>
                    <a:pt x="19526" y="209994"/>
                  </a:lnTo>
                  <a:lnTo>
                    <a:pt x="22023" y="25326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1674711" y="4382601"/>
              <a:ext cx="1" cy="231243"/>
            </a:xfrm>
            <a:custGeom>
              <a:avLst/>
              <a:gdLst/>
              <a:ahLst/>
              <a:cxnLst/>
              <a:rect l="0" t="0" r="0" b="0"/>
              <a:pathLst>
                <a:path w="1" h="231243">
                  <a:moveTo>
                    <a:pt x="0" y="0"/>
                  </a:moveTo>
                  <a:lnTo>
                    <a:pt x="0" y="23124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1575607" y="4459682"/>
              <a:ext cx="209221" cy="44047"/>
            </a:xfrm>
            <a:custGeom>
              <a:avLst/>
              <a:gdLst/>
              <a:ahLst/>
              <a:cxnLst/>
              <a:rect l="0" t="0" r="0" b="0"/>
              <a:pathLst>
                <a:path w="209221" h="44047">
                  <a:moveTo>
                    <a:pt x="0" y="0"/>
                  </a:moveTo>
                  <a:lnTo>
                    <a:pt x="23383" y="0"/>
                  </a:lnTo>
                  <a:lnTo>
                    <a:pt x="36388" y="1223"/>
                  </a:lnTo>
                  <a:lnTo>
                    <a:pt x="51176" y="3262"/>
                  </a:lnTo>
                  <a:lnTo>
                    <a:pt x="67152" y="5845"/>
                  </a:lnTo>
                  <a:lnTo>
                    <a:pt x="82697" y="8791"/>
                  </a:lnTo>
                  <a:lnTo>
                    <a:pt x="113019" y="15326"/>
                  </a:lnTo>
                  <a:lnTo>
                    <a:pt x="126734" y="18782"/>
                  </a:lnTo>
                  <a:lnTo>
                    <a:pt x="139547" y="22309"/>
                  </a:lnTo>
                  <a:lnTo>
                    <a:pt x="163572" y="29491"/>
                  </a:lnTo>
                  <a:lnTo>
                    <a:pt x="209220" y="4404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1869788" y="4381611"/>
              <a:ext cx="135271" cy="375384"/>
            </a:xfrm>
            <a:custGeom>
              <a:avLst/>
              <a:gdLst/>
              <a:ahLst/>
              <a:cxnLst/>
              <a:rect l="0" t="0" r="0" b="0"/>
              <a:pathLst>
                <a:path w="135271" h="375384">
                  <a:moveTo>
                    <a:pt x="113247" y="78071"/>
                  </a:moveTo>
                  <a:lnTo>
                    <a:pt x="113247" y="54688"/>
                  </a:lnTo>
                  <a:lnTo>
                    <a:pt x="110800" y="45353"/>
                  </a:lnTo>
                  <a:lnTo>
                    <a:pt x="106721" y="36683"/>
                  </a:lnTo>
                  <a:lnTo>
                    <a:pt x="101556" y="28456"/>
                  </a:lnTo>
                  <a:lnTo>
                    <a:pt x="95665" y="20524"/>
                  </a:lnTo>
                  <a:lnTo>
                    <a:pt x="89290" y="12789"/>
                  </a:lnTo>
                  <a:lnTo>
                    <a:pt x="82594" y="5185"/>
                  </a:lnTo>
                  <a:lnTo>
                    <a:pt x="73235" y="1340"/>
                  </a:lnTo>
                  <a:lnTo>
                    <a:pt x="62102" y="0"/>
                  </a:lnTo>
                  <a:lnTo>
                    <a:pt x="49786" y="330"/>
                  </a:lnTo>
                  <a:lnTo>
                    <a:pt x="39129" y="2997"/>
                  </a:lnTo>
                  <a:lnTo>
                    <a:pt x="29577" y="7222"/>
                  </a:lnTo>
                  <a:lnTo>
                    <a:pt x="20761" y="12485"/>
                  </a:lnTo>
                  <a:lnTo>
                    <a:pt x="13661" y="19665"/>
                  </a:lnTo>
                  <a:lnTo>
                    <a:pt x="7704" y="28122"/>
                  </a:lnTo>
                  <a:lnTo>
                    <a:pt x="2509" y="37430"/>
                  </a:lnTo>
                  <a:lnTo>
                    <a:pt x="270" y="48530"/>
                  </a:lnTo>
                  <a:lnTo>
                    <a:pt x="0" y="60824"/>
                  </a:lnTo>
                  <a:lnTo>
                    <a:pt x="1044" y="73914"/>
                  </a:lnTo>
                  <a:lnTo>
                    <a:pt x="5410" y="83864"/>
                  </a:lnTo>
                  <a:lnTo>
                    <a:pt x="11992" y="91721"/>
                  </a:lnTo>
                  <a:lnTo>
                    <a:pt x="20050" y="98183"/>
                  </a:lnTo>
                  <a:lnTo>
                    <a:pt x="29092" y="101266"/>
                  </a:lnTo>
                  <a:lnTo>
                    <a:pt x="38791" y="102099"/>
                  </a:lnTo>
                  <a:lnTo>
                    <a:pt x="48928" y="101430"/>
                  </a:lnTo>
                  <a:lnTo>
                    <a:pt x="59356" y="98538"/>
                  </a:lnTo>
                  <a:lnTo>
                    <a:pt x="69978" y="94163"/>
                  </a:lnTo>
                  <a:lnTo>
                    <a:pt x="80731" y="88799"/>
                  </a:lnTo>
                  <a:lnTo>
                    <a:pt x="90346" y="82775"/>
                  </a:lnTo>
                  <a:lnTo>
                    <a:pt x="99203" y="76313"/>
                  </a:lnTo>
                  <a:lnTo>
                    <a:pt x="107555" y="69558"/>
                  </a:lnTo>
                  <a:lnTo>
                    <a:pt x="113123" y="71172"/>
                  </a:lnTo>
                  <a:lnTo>
                    <a:pt x="116835" y="78366"/>
                  </a:lnTo>
                  <a:lnTo>
                    <a:pt x="119309" y="89279"/>
                  </a:lnTo>
                  <a:lnTo>
                    <a:pt x="119735" y="102672"/>
                  </a:lnTo>
                  <a:lnTo>
                    <a:pt x="118796" y="117719"/>
                  </a:lnTo>
                  <a:lnTo>
                    <a:pt x="116946" y="133867"/>
                  </a:lnTo>
                  <a:lnTo>
                    <a:pt x="115713" y="151973"/>
                  </a:lnTo>
                  <a:lnTo>
                    <a:pt x="114891" y="171385"/>
                  </a:lnTo>
                  <a:lnTo>
                    <a:pt x="113978" y="211307"/>
                  </a:lnTo>
                  <a:lnTo>
                    <a:pt x="113572" y="249442"/>
                  </a:lnTo>
                  <a:lnTo>
                    <a:pt x="114687" y="265728"/>
                  </a:lnTo>
                  <a:lnTo>
                    <a:pt x="116654" y="280257"/>
                  </a:lnTo>
                  <a:lnTo>
                    <a:pt x="119189" y="293613"/>
                  </a:lnTo>
                  <a:lnTo>
                    <a:pt x="125268" y="321504"/>
                  </a:lnTo>
                  <a:lnTo>
                    <a:pt x="135270" y="37538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2390463" y="4459682"/>
              <a:ext cx="22024" cy="154162"/>
            </a:xfrm>
            <a:custGeom>
              <a:avLst/>
              <a:gdLst/>
              <a:ahLst/>
              <a:cxnLst/>
              <a:rect l="0" t="0" r="0" b="0"/>
              <a:pathLst>
                <a:path w="22024" h="154162">
                  <a:moveTo>
                    <a:pt x="0" y="0"/>
                  </a:moveTo>
                  <a:lnTo>
                    <a:pt x="5845" y="17536"/>
                  </a:lnTo>
                  <a:lnTo>
                    <a:pt x="8791" y="27597"/>
                  </a:lnTo>
                  <a:lnTo>
                    <a:pt x="15326" y="51825"/>
                  </a:lnTo>
                  <a:lnTo>
                    <a:pt x="17558" y="65137"/>
                  </a:lnTo>
                  <a:lnTo>
                    <a:pt x="19046" y="78907"/>
                  </a:lnTo>
                  <a:lnTo>
                    <a:pt x="22023" y="15416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2357428" y="4530418"/>
              <a:ext cx="132140" cy="6346"/>
            </a:xfrm>
            <a:custGeom>
              <a:avLst/>
              <a:gdLst/>
              <a:ahLst/>
              <a:cxnLst/>
              <a:rect l="0" t="0" r="0" b="0"/>
              <a:pathLst>
                <a:path w="132140" h="6346">
                  <a:moveTo>
                    <a:pt x="0" y="6345"/>
                  </a:moveTo>
                  <a:lnTo>
                    <a:pt x="17537" y="499"/>
                  </a:lnTo>
                  <a:lnTo>
                    <a:pt x="26373" y="0"/>
                  </a:lnTo>
                  <a:lnTo>
                    <a:pt x="35935" y="892"/>
                  </a:lnTo>
                  <a:lnTo>
                    <a:pt x="45980" y="2709"/>
                  </a:lnTo>
                  <a:lnTo>
                    <a:pt x="58794" y="3921"/>
                  </a:lnTo>
                  <a:lnTo>
                    <a:pt x="73454" y="4729"/>
                  </a:lnTo>
                  <a:lnTo>
                    <a:pt x="132139" y="634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2563411" y="4409816"/>
              <a:ext cx="168411" cy="226052"/>
            </a:xfrm>
            <a:custGeom>
              <a:avLst/>
              <a:gdLst/>
              <a:ahLst/>
              <a:cxnLst/>
              <a:rect l="0" t="0" r="0" b="0"/>
              <a:pathLst>
                <a:path w="168411" h="226052">
                  <a:moveTo>
                    <a:pt x="102341" y="60877"/>
                  </a:moveTo>
                  <a:lnTo>
                    <a:pt x="108186" y="43340"/>
                  </a:lnTo>
                  <a:lnTo>
                    <a:pt x="108685" y="34504"/>
                  </a:lnTo>
                  <a:lnTo>
                    <a:pt x="107793" y="24942"/>
                  </a:lnTo>
                  <a:lnTo>
                    <a:pt x="105976" y="14898"/>
                  </a:lnTo>
                  <a:lnTo>
                    <a:pt x="99870" y="8201"/>
                  </a:lnTo>
                  <a:lnTo>
                    <a:pt x="90906" y="3737"/>
                  </a:lnTo>
                  <a:lnTo>
                    <a:pt x="80035" y="760"/>
                  </a:lnTo>
                  <a:lnTo>
                    <a:pt x="69118" y="0"/>
                  </a:lnTo>
                  <a:lnTo>
                    <a:pt x="58169" y="716"/>
                  </a:lnTo>
                  <a:lnTo>
                    <a:pt x="47199" y="2417"/>
                  </a:lnTo>
                  <a:lnTo>
                    <a:pt x="37439" y="5998"/>
                  </a:lnTo>
                  <a:lnTo>
                    <a:pt x="28485" y="10833"/>
                  </a:lnTo>
                  <a:lnTo>
                    <a:pt x="20069" y="16503"/>
                  </a:lnTo>
                  <a:lnTo>
                    <a:pt x="13235" y="23953"/>
                  </a:lnTo>
                  <a:lnTo>
                    <a:pt x="7455" y="32591"/>
                  </a:lnTo>
                  <a:lnTo>
                    <a:pt x="2378" y="42020"/>
                  </a:lnTo>
                  <a:lnTo>
                    <a:pt x="217" y="53199"/>
                  </a:lnTo>
                  <a:lnTo>
                    <a:pt x="0" y="65547"/>
                  </a:lnTo>
                  <a:lnTo>
                    <a:pt x="1079" y="78672"/>
                  </a:lnTo>
                  <a:lnTo>
                    <a:pt x="6692" y="86199"/>
                  </a:lnTo>
                  <a:lnTo>
                    <a:pt x="15328" y="89994"/>
                  </a:lnTo>
                  <a:lnTo>
                    <a:pt x="25980" y="91300"/>
                  </a:lnTo>
                  <a:lnTo>
                    <a:pt x="36751" y="88500"/>
                  </a:lnTo>
                  <a:lnTo>
                    <a:pt x="47603" y="82963"/>
                  </a:lnTo>
                  <a:lnTo>
                    <a:pt x="91392" y="53549"/>
                  </a:lnTo>
                  <a:lnTo>
                    <a:pt x="98712" y="53545"/>
                  </a:lnTo>
                  <a:lnTo>
                    <a:pt x="103592" y="58436"/>
                  </a:lnTo>
                  <a:lnTo>
                    <a:pt x="106846" y="66591"/>
                  </a:lnTo>
                  <a:lnTo>
                    <a:pt x="113723" y="85440"/>
                  </a:lnTo>
                  <a:lnTo>
                    <a:pt x="117270" y="95605"/>
                  </a:lnTo>
                  <a:lnTo>
                    <a:pt x="120858" y="107276"/>
                  </a:lnTo>
                  <a:lnTo>
                    <a:pt x="131754" y="145860"/>
                  </a:lnTo>
                  <a:lnTo>
                    <a:pt x="139068" y="169611"/>
                  </a:lnTo>
                  <a:lnTo>
                    <a:pt x="146397" y="192402"/>
                  </a:lnTo>
                  <a:lnTo>
                    <a:pt x="168410" y="22605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463439" y="4690924"/>
              <a:ext cx="2477603" cy="55047"/>
            </a:xfrm>
            <a:custGeom>
              <a:avLst/>
              <a:gdLst/>
              <a:ahLst/>
              <a:cxnLst/>
              <a:rect l="0" t="0" r="0" b="0"/>
              <a:pathLst>
                <a:path w="2477603" h="55047">
                  <a:moveTo>
                    <a:pt x="2477602" y="0"/>
                  </a:moveTo>
                  <a:lnTo>
                    <a:pt x="2442437" y="1224"/>
                  </a:lnTo>
                  <a:lnTo>
                    <a:pt x="2429689" y="3263"/>
                  </a:lnTo>
                  <a:lnTo>
                    <a:pt x="2416295" y="5846"/>
                  </a:lnTo>
                  <a:lnTo>
                    <a:pt x="2400026" y="7568"/>
                  </a:lnTo>
                  <a:lnTo>
                    <a:pt x="2381838" y="8716"/>
                  </a:lnTo>
                  <a:lnTo>
                    <a:pt x="2317904" y="10332"/>
                  </a:lnTo>
                  <a:lnTo>
                    <a:pt x="2102906" y="11001"/>
                  </a:lnTo>
                  <a:lnTo>
                    <a:pt x="2085878" y="12228"/>
                  </a:lnTo>
                  <a:lnTo>
                    <a:pt x="2068408" y="14269"/>
                  </a:lnTo>
                  <a:lnTo>
                    <a:pt x="2050644" y="16854"/>
                  </a:lnTo>
                  <a:lnTo>
                    <a:pt x="2032684" y="18577"/>
                  </a:lnTo>
                  <a:lnTo>
                    <a:pt x="2014593" y="19726"/>
                  </a:lnTo>
                  <a:lnTo>
                    <a:pt x="1959903" y="21343"/>
                  </a:lnTo>
                  <a:lnTo>
                    <a:pt x="1880772" y="21889"/>
                  </a:lnTo>
                  <a:lnTo>
                    <a:pt x="1860707" y="23157"/>
                  </a:lnTo>
                  <a:lnTo>
                    <a:pt x="1841213" y="25226"/>
                  </a:lnTo>
                  <a:lnTo>
                    <a:pt x="1822100" y="27829"/>
                  </a:lnTo>
                  <a:lnTo>
                    <a:pt x="1802017" y="29564"/>
                  </a:lnTo>
                  <a:lnTo>
                    <a:pt x="1781287" y="30721"/>
                  </a:lnTo>
                  <a:lnTo>
                    <a:pt x="1717037" y="32350"/>
                  </a:lnTo>
                  <a:lnTo>
                    <a:pt x="1497559" y="33023"/>
                  </a:lnTo>
                  <a:lnTo>
                    <a:pt x="1474317" y="34251"/>
                  </a:lnTo>
                  <a:lnTo>
                    <a:pt x="1450258" y="36292"/>
                  </a:lnTo>
                  <a:lnTo>
                    <a:pt x="1425654" y="38877"/>
                  </a:lnTo>
                  <a:lnTo>
                    <a:pt x="1401910" y="40600"/>
                  </a:lnTo>
                  <a:lnTo>
                    <a:pt x="1378740" y="41749"/>
                  </a:lnTo>
                  <a:lnTo>
                    <a:pt x="1307793" y="43366"/>
                  </a:lnTo>
                  <a:lnTo>
                    <a:pt x="1145696" y="44007"/>
                  </a:lnTo>
                  <a:lnTo>
                    <a:pt x="1122285" y="45243"/>
                  </a:lnTo>
                  <a:lnTo>
                    <a:pt x="1098113" y="47292"/>
                  </a:lnTo>
                  <a:lnTo>
                    <a:pt x="1073434" y="49881"/>
                  </a:lnTo>
                  <a:lnTo>
                    <a:pt x="1049640" y="51607"/>
                  </a:lnTo>
                  <a:lnTo>
                    <a:pt x="1026437" y="52757"/>
                  </a:lnTo>
                  <a:lnTo>
                    <a:pt x="958706" y="54377"/>
                  </a:lnTo>
                  <a:lnTo>
                    <a:pt x="731942" y="55046"/>
                  </a:lnTo>
                  <a:lnTo>
                    <a:pt x="708192" y="53827"/>
                  </a:lnTo>
                  <a:lnTo>
                    <a:pt x="685019" y="51790"/>
                  </a:lnTo>
                  <a:lnTo>
                    <a:pt x="662228" y="49209"/>
                  </a:lnTo>
                  <a:lnTo>
                    <a:pt x="639694" y="47488"/>
                  </a:lnTo>
                  <a:lnTo>
                    <a:pt x="617330" y="46341"/>
                  </a:lnTo>
                  <a:lnTo>
                    <a:pt x="595079" y="45576"/>
                  </a:lnTo>
                  <a:lnTo>
                    <a:pt x="574128" y="43843"/>
                  </a:lnTo>
                  <a:lnTo>
                    <a:pt x="554043" y="41464"/>
                  </a:lnTo>
                  <a:lnTo>
                    <a:pt x="534536" y="38654"/>
                  </a:lnTo>
                  <a:lnTo>
                    <a:pt x="515413" y="36781"/>
                  </a:lnTo>
                  <a:lnTo>
                    <a:pt x="496547" y="35533"/>
                  </a:lnTo>
                  <a:lnTo>
                    <a:pt x="458048" y="34145"/>
                  </a:lnTo>
                  <a:lnTo>
                    <a:pt x="376780" y="33254"/>
                  </a:lnTo>
                  <a:lnTo>
                    <a:pt x="134689" y="33036"/>
                  </a:lnTo>
                  <a:lnTo>
                    <a:pt x="115486" y="34260"/>
                  </a:lnTo>
                  <a:lnTo>
                    <a:pt x="99014" y="36299"/>
                  </a:lnTo>
                  <a:lnTo>
                    <a:pt x="84362" y="38881"/>
                  </a:lnTo>
                  <a:lnTo>
                    <a:pt x="69700" y="40603"/>
                  </a:lnTo>
                  <a:lnTo>
                    <a:pt x="55031" y="41751"/>
                  </a:lnTo>
                  <a:lnTo>
                    <a:pt x="0" y="4404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1278291" y="4871777"/>
              <a:ext cx="215627" cy="259611"/>
            </a:xfrm>
            <a:custGeom>
              <a:avLst/>
              <a:gdLst/>
              <a:ahLst/>
              <a:cxnLst/>
              <a:rect l="0" t="0" r="0" b="0"/>
              <a:pathLst>
                <a:path w="215627" h="259611">
                  <a:moveTo>
                    <a:pt x="88096" y="6344"/>
                  </a:moveTo>
                  <a:lnTo>
                    <a:pt x="105633" y="498"/>
                  </a:lnTo>
                  <a:lnTo>
                    <a:pt x="115693" y="0"/>
                  </a:lnTo>
                  <a:lnTo>
                    <a:pt x="127294" y="891"/>
                  </a:lnTo>
                  <a:lnTo>
                    <a:pt x="139922" y="2709"/>
                  </a:lnTo>
                  <a:lnTo>
                    <a:pt x="152011" y="6367"/>
                  </a:lnTo>
                  <a:lnTo>
                    <a:pt x="163741" y="11254"/>
                  </a:lnTo>
                  <a:lnTo>
                    <a:pt x="175231" y="16958"/>
                  </a:lnTo>
                  <a:lnTo>
                    <a:pt x="185338" y="24432"/>
                  </a:lnTo>
                  <a:lnTo>
                    <a:pt x="194524" y="33084"/>
                  </a:lnTo>
                  <a:lnTo>
                    <a:pt x="203094" y="42524"/>
                  </a:lnTo>
                  <a:lnTo>
                    <a:pt x="208808" y="53710"/>
                  </a:lnTo>
                  <a:lnTo>
                    <a:pt x="212617" y="66062"/>
                  </a:lnTo>
                  <a:lnTo>
                    <a:pt x="215156" y="79191"/>
                  </a:lnTo>
                  <a:lnTo>
                    <a:pt x="215626" y="92837"/>
                  </a:lnTo>
                  <a:lnTo>
                    <a:pt x="214715" y="106829"/>
                  </a:lnTo>
                  <a:lnTo>
                    <a:pt x="212885" y="121051"/>
                  </a:lnTo>
                  <a:lnTo>
                    <a:pt x="209217" y="134202"/>
                  </a:lnTo>
                  <a:lnTo>
                    <a:pt x="204325" y="146641"/>
                  </a:lnTo>
                  <a:lnTo>
                    <a:pt x="198617" y="158603"/>
                  </a:lnTo>
                  <a:lnTo>
                    <a:pt x="192364" y="169026"/>
                  </a:lnTo>
                  <a:lnTo>
                    <a:pt x="185749" y="178421"/>
                  </a:lnTo>
                  <a:lnTo>
                    <a:pt x="178892" y="187131"/>
                  </a:lnTo>
                  <a:lnTo>
                    <a:pt x="170650" y="194162"/>
                  </a:lnTo>
                  <a:lnTo>
                    <a:pt x="161485" y="200072"/>
                  </a:lnTo>
                  <a:lnTo>
                    <a:pt x="151704" y="205236"/>
                  </a:lnTo>
                  <a:lnTo>
                    <a:pt x="140289" y="209902"/>
                  </a:lnTo>
                  <a:lnTo>
                    <a:pt x="127786" y="214236"/>
                  </a:lnTo>
                  <a:lnTo>
                    <a:pt x="114556" y="218349"/>
                  </a:lnTo>
                  <a:lnTo>
                    <a:pt x="100842" y="219868"/>
                  </a:lnTo>
                  <a:lnTo>
                    <a:pt x="86806" y="219656"/>
                  </a:lnTo>
                  <a:lnTo>
                    <a:pt x="72554" y="218292"/>
                  </a:lnTo>
                  <a:lnTo>
                    <a:pt x="59382" y="216159"/>
                  </a:lnTo>
                  <a:lnTo>
                    <a:pt x="46930" y="213514"/>
                  </a:lnTo>
                  <a:lnTo>
                    <a:pt x="34959" y="210526"/>
                  </a:lnTo>
                  <a:lnTo>
                    <a:pt x="24531" y="206088"/>
                  </a:lnTo>
                  <a:lnTo>
                    <a:pt x="15132" y="200682"/>
                  </a:lnTo>
                  <a:lnTo>
                    <a:pt x="6419" y="194631"/>
                  </a:lnTo>
                  <a:lnTo>
                    <a:pt x="1833" y="186927"/>
                  </a:lnTo>
                  <a:lnTo>
                    <a:pt x="0" y="178120"/>
                  </a:lnTo>
                  <a:lnTo>
                    <a:pt x="1" y="168578"/>
                  </a:lnTo>
                  <a:lnTo>
                    <a:pt x="4896" y="163440"/>
                  </a:lnTo>
                  <a:lnTo>
                    <a:pt x="13054" y="161239"/>
                  </a:lnTo>
                  <a:lnTo>
                    <a:pt x="23386" y="160994"/>
                  </a:lnTo>
                  <a:lnTo>
                    <a:pt x="32721" y="163279"/>
                  </a:lnTo>
                  <a:lnTo>
                    <a:pt x="41391" y="167248"/>
                  </a:lnTo>
                  <a:lnTo>
                    <a:pt x="58774" y="178184"/>
                  </a:lnTo>
                  <a:lnTo>
                    <a:pt x="78735" y="191202"/>
                  </a:lnTo>
                  <a:lnTo>
                    <a:pt x="90420" y="198099"/>
                  </a:lnTo>
                  <a:lnTo>
                    <a:pt x="103104" y="205144"/>
                  </a:lnTo>
                  <a:lnTo>
                    <a:pt x="116454" y="212288"/>
                  </a:lnTo>
                  <a:lnTo>
                    <a:pt x="129025" y="219497"/>
                  </a:lnTo>
                  <a:lnTo>
                    <a:pt x="141076" y="226750"/>
                  </a:lnTo>
                  <a:lnTo>
                    <a:pt x="187200" y="2596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597630" y="4988236"/>
              <a:ext cx="176186" cy="198210"/>
            </a:xfrm>
            <a:custGeom>
              <a:avLst/>
              <a:gdLst/>
              <a:ahLst/>
              <a:cxnLst/>
              <a:rect l="0" t="0" r="0" b="0"/>
              <a:pathLst>
                <a:path w="176186" h="198210">
                  <a:moveTo>
                    <a:pt x="0" y="0"/>
                  </a:moveTo>
                  <a:lnTo>
                    <a:pt x="17537" y="11692"/>
                  </a:lnTo>
                  <a:lnTo>
                    <a:pt x="26373" y="20030"/>
                  </a:lnTo>
                  <a:lnTo>
                    <a:pt x="35935" y="30482"/>
                  </a:lnTo>
                  <a:lnTo>
                    <a:pt x="45980" y="42345"/>
                  </a:lnTo>
                  <a:lnTo>
                    <a:pt x="55123" y="52700"/>
                  </a:lnTo>
                  <a:lnTo>
                    <a:pt x="71808" y="70732"/>
                  </a:lnTo>
                  <a:lnTo>
                    <a:pt x="94959" y="94640"/>
                  </a:lnTo>
                  <a:lnTo>
                    <a:pt x="102458" y="103469"/>
                  </a:lnTo>
                  <a:lnTo>
                    <a:pt x="109905" y="113026"/>
                  </a:lnTo>
                  <a:lnTo>
                    <a:pt x="117316" y="123068"/>
                  </a:lnTo>
                  <a:lnTo>
                    <a:pt x="124704" y="132209"/>
                  </a:lnTo>
                  <a:lnTo>
                    <a:pt x="132076" y="140751"/>
                  </a:lnTo>
                  <a:lnTo>
                    <a:pt x="139438" y="148892"/>
                  </a:lnTo>
                  <a:lnTo>
                    <a:pt x="146793" y="157990"/>
                  </a:lnTo>
                  <a:lnTo>
                    <a:pt x="154143" y="167726"/>
                  </a:lnTo>
                  <a:lnTo>
                    <a:pt x="176185" y="19820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1674711" y="4966213"/>
              <a:ext cx="110117" cy="165175"/>
            </a:xfrm>
            <a:custGeom>
              <a:avLst/>
              <a:gdLst/>
              <a:ahLst/>
              <a:cxnLst/>
              <a:rect l="0" t="0" r="0" b="0"/>
              <a:pathLst>
                <a:path w="110117" h="165175">
                  <a:moveTo>
                    <a:pt x="110116" y="0"/>
                  </a:moveTo>
                  <a:lnTo>
                    <a:pt x="79463" y="30654"/>
                  </a:lnTo>
                  <a:lnTo>
                    <a:pt x="73775" y="40012"/>
                  </a:lnTo>
                  <a:lnTo>
                    <a:pt x="68759" y="51145"/>
                  </a:lnTo>
                  <a:lnTo>
                    <a:pt x="64192" y="63461"/>
                  </a:lnTo>
                  <a:lnTo>
                    <a:pt x="58700" y="75342"/>
                  </a:lnTo>
                  <a:lnTo>
                    <a:pt x="52592" y="86933"/>
                  </a:lnTo>
                  <a:lnTo>
                    <a:pt x="46073" y="98332"/>
                  </a:lnTo>
                  <a:lnTo>
                    <a:pt x="39280" y="109601"/>
                  </a:lnTo>
                  <a:lnTo>
                    <a:pt x="32304" y="120784"/>
                  </a:lnTo>
                  <a:lnTo>
                    <a:pt x="0" y="16517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1938989" y="5032283"/>
              <a:ext cx="110116" cy="11012"/>
            </a:xfrm>
            <a:custGeom>
              <a:avLst/>
              <a:gdLst/>
              <a:ahLst/>
              <a:cxnLst/>
              <a:rect l="0" t="0" r="0" b="0"/>
              <a:pathLst>
                <a:path w="110116" h="11012">
                  <a:moveTo>
                    <a:pt x="0" y="0"/>
                  </a:moveTo>
                  <a:lnTo>
                    <a:pt x="17536" y="5846"/>
                  </a:lnTo>
                  <a:lnTo>
                    <a:pt x="27596" y="7567"/>
                  </a:lnTo>
                  <a:lnTo>
                    <a:pt x="39197" y="8716"/>
                  </a:lnTo>
                  <a:lnTo>
                    <a:pt x="110115" y="110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1961012" y="5054306"/>
              <a:ext cx="143151" cy="33036"/>
            </a:xfrm>
            <a:custGeom>
              <a:avLst/>
              <a:gdLst/>
              <a:ahLst/>
              <a:cxnLst/>
              <a:rect l="0" t="0" r="0" b="0"/>
              <a:pathLst>
                <a:path w="143151" h="33036">
                  <a:moveTo>
                    <a:pt x="0" y="0"/>
                  </a:moveTo>
                  <a:lnTo>
                    <a:pt x="23382" y="5846"/>
                  </a:lnTo>
                  <a:lnTo>
                    <a:pt x="33941" y="8791"/>
                  </a:lnTo>
                  <a:lnTo>
                    <a:pt x="67561" y="18782"/>
                  </a:lnTo>
                  <a:lnTo>
                    <a:pt x="80522" y="22309"/>
                  </a:lnTo>
                  <a:lnTo>
                    <a:pt x="143150" y="3303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2236301" y="4966213"/>
              <a:ext cx="33035" cy="231244"/>
            </a:xfrm>
            <a:custGeom>
              <a:avLst/>
              <a:gdLst/>
              <a:ahLst/>
              <a:cxnLst/>
              <a:rect l="0" t="0" r="0" b="0"/>
              <a:pathLst>
                <a:path w="33035" h="231244">
                  <a:moveTo>
                    <a:pt x="33034" y="0"/>
                  </a:moveTo>
                  <a:lnTo>
                    <a:pt x="21343" y="23383"/>
                  </a:lnTo>
                  <a:lnTo>
                    <a:pt x="17899" y="36389"/>
                  </a:lnTo>
                  <a:lnTo>
                    <a:pt x="15603" y="51176"/>
                  </a:lnTo>
                  <a:lnTo>
                    <a:pt x="14073" y="67153"/>
                  </a:lnTo>
                  <a:lnTo>
                    <a:pt x="13052" y="82697"/>
                  </a:lnTo>
                  <a:lnTo>
                    <a:pt x="12372" y="97954"/>
                  </a:lnTo>
                  <a:lnTo>
                    <a:pt x="11918" y="113019"/>
                  </a:lnTo>
                  <a:lnTo>
                    <a:pt x="10393" y="127957"/>
                  </a:lnTo>
                  <a:lnTo>
                    <a:pt x="8152" y="142810"/>
                  </a:lnTo>
                  <a:lnTo>
                    <a:pt x="5434" y="157606"/>
                  </a:lnTo>
                  <a:lnTo>
                    <a:pt x="3623" y="172363"/>
                  </a:lnTo>
                  <a:lnTo>
                    <a:pt x="2415" y="187096"/>
                  </a:lnTo>
                  <a:lnTo>
                    <a:pt x="0" y="23124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2311202" y="5043294"/>
              <a:ext cx="35215" cy="187198"/>
            </a:xfrm>
            <a:custGeom>
              <a:avLst/>
              <a:gdLst/>
              <a:ahLst/>
              <a:cxnLst/>
              <a:rect l="0" t="0" r="0" b="0"/>
              <a:pathLst>
                <a:path w="35215" h="187198">
                  <a:moveTo>
                    <a:pt x="35214" y="0"/>
                  </a:moveTo>
                  <a:lnTo>
                    <a:pt x="23523" y="23383"/>
                  </a:lnTo>
                  <a:lnTo>
                    <a:pt x="18856" y="35165"/>
                  </a:lnTo>
                  <a:lnTo>
                    <a:pt x="14520" y="47914"/>
                  </a:lnTo>
                  <a:lnTo>
                    <a:pt x="10407" y="61307"/>
                  </a:lnTo>
                  <a:lnTo>
                    <a:pt x="7664" y="75130"/>
                  </a:lnTo>
                  <a:lnTo>
                    <a:pt x="5836" y="89239"/>
                  </a:lnTo>
                  <a:lnTo>
                    <a:pt x="4617" y="103539"/>
                  </a:lnTo>
                  <a:lnTo>
                    <a:pt x="2581" y="117966"/>
                  </a:lnTo>
                  <a:lnTo>
                    <a:pt x="0" y="132478"/>
                  </a:lnTo>
                  <a:lnTo>
                    <a:pt x="2180" y="18719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2346416" y="5019049"/>
              <a:ext cx="128900" cy="222454"/>
            </a:xfrm>
            <a:custGeom>
              <a:avLst/>
              <a:gdLst/>
              <a:ahLst/>
              <a:cxnLst/>
              <a:rect l="0" t="0" r="0" b="0"/>
              <a:pathLst>
                <a:path w="128900" h="222454">
                  <a:moveTo>
                    <a:pt x="44047" y="222453"/>
                  </a:moveTo>
                  <a:lnTo>
                    <a:pt x="74700" y="191800"/>
                  </a:lnTo>
                  <a:lnTo>
                    <a:pt x="82835" y="182442"/>
                  </a:lnTo>
                  <a:lnTo>
                    <a:pt x="91928" y="171309"/>
                  </a:lnTo>
                  <a:lnTo>
                    <a:pt x="101661" y="158993"/>
                  </a:lnTo>
                  <a:lnTo>
                    <a:pt x="109374" y="144665"/>
                  </a:lnTo>
                  <a:lnTo>
                    <a:pt x="115739" y="128995"/>
                  </a:lnTo>
                  <a:lnTo>
                    <a:pt x="121205" y="112431"/>
                  </a:lnTo>
                  <a:lnTo>
                    <a:pt x="124850" y="96494"/>
                  </a:lnTo>
                  <a:lnTo>
                    <a:pt x="127280" y="80976"/>
                  </a:lnTo>
                  <a:lnTo>
                    <a:pt x="128899" y="65736"/>
                  </a:lnTo>
                  <a:lnTo>
                    <a:pt x="128756" y="51906"/>
                  </a:lnTo>
                  <a:lnTo>
                    <a:pt x="127436" y="39015"/>
                  </a:lnTo>
                  <a:lnTo>
                    <a:pt x="125333" y="26751"/>
                  </a:lnTo>
                  <a:lnTo>
                    <a:pt x="120261" y="17351"/>
                  </a:lnTo>
                  <a:lnTo>
                    <a:pt x="113209" y="9861"/>
                  </a:lnTo>
                  <a:lnTo>
                    <a:pt x="104837" y="3644"/>
                  </a:lnTo>
                  <a:lnTo>
                    <a:pt x="93138" y="723"/>
                  </a:lnTo>
                  <a:lnTo>
                    <a:pt x="79221" y="0"/>
                  </a:lnTo>
                  <a:lnTo>
                    <a:pt x="63826" y="741"/>
                  </a:lnTo>
                  <a:lnTo>
                    <a:pt x="49892" y="2458"/>
                  </a:lnTo>
                  <a:lnTo>
                    <a:pt x="36932" y="4826"/>
                  </a:lnTo>
                  <a:lnTo>
                    <a:pt x="0" y="1323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1322341" y="5285564"/>
              <a:ext cx="484510" cy="22009"/>
            </a:xfrm>
            <a:custGeom>
              <a:avLst/>
              <a:gdLst/>
              <a:ahLst/>
              <a:cxnLst/>
              <a:rect l="0" t="0" r="0" b="0"/>
              <a:pathLst>
                <a:path w="484510" h="22009">
                  <a:moveTo>
                    <a:pt x="484509" y="22008"/>
                  </a:moveTo>
                  <a:lnTo>
                    <a:pt x="466972" y="16162"/>
                  </a:lnTo>
                  <a:lnTo>
                    <a:pt x="455689" y="13217"/>
                  </a:lnTo>
                  <a:lnTo>
                    <a:pt x="426838" y="6681"/>
                  </a:lnTo>
                  <a:lnTo>
                    <a:pt x="409356" y="4449"/>
                  </a:lnTo>
                  <a:lnTo>
                    <a:pt x="390361" y="2961"/>
                  </a:lnTo>
                  <a:lnTo>
                    <a:pt x="370356" y="1969"/>
                  </a:lnTo>
                  <a:lnTo>
                    <a:pt x="325290" y="867"/>
                  </a:lnTo>
                  <a:lnTo>
                    <a:pt x="139285" y="0"/>
                  </a:lnTo>
                  <a:lnTo>
                    <a:pt x="122221" y="1219"/>
                  </a:lnTo>
                  <a:lnTo>
                    <a:pt x="107175" y="3254"/>
                  </a:lnTo>
                  <a:lnTo>
                    <a:pt x="93473" y="5835"/>
                  </a:lnTo>
                  <a:lnTo>
                    <a:pt x="79444" y="7555"/>
                  </a:lnTo>
                  <a:lnTo>
                    <a:pt x="65198" y="8702"/>
                  </a:lnTo>
                  <a:lnTo>
                    <a:pt x="0" y="1099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1493259" y="5445399"/>
              <a:ext cx="184708" cy="214544"/>
            </a:xfrm>
            <a:custGeom>
              <a:avLst/>
              <a:gdLst/>
              <a:ahLst/>
              <a:cxnLst/>
              <a:rect l="0" t="0" r="0" b="0"/>
              <a:pathLst>
                <a:path w="184708" h="214544">
                  <a:moveTo>
                    <a:pt x="60325" y="16335"/>
                  </a:moveTo>
                  <a:lnTo>
                    <a:pt x="106304" y="1008"/>
                  </a:lnTo>
                  <a:lnTo>
                    <a:pt x="116672" y="0"/>
                  </a:lnTo>
                  <a:lnTo>
                    <a:pt x="127254" y="551"/>
                  </a:lnTo>
                  <a:lnTo>
                    <a:pt x="137979" y="2141"/>
                  </a:lnTo>
                  <a:lnTo>
                    <a:pt x="147576" y="5649"/>
                  </a:lnTo>
                  <a:lnTo>
                    <a:pt x="156421" y="10434"/>
                  </a:lnTo>
                  <a:lnTo>
                    <a:pt x="164765" y="16071"/>
                  </a:lnTo>
                  <a:lnTo>
                    <a:pt x="171551" y="23500"/>
                  </a:lnTo>
                  <a:lnTo>
                    <a:pt x="177298" y="32124"/>
                  </a:lnTo>
                  <a:lnTo>
                    <a:pt x="182353" y="41543"/>
                  </a:lnTo>
                  <a:lnTo>
                    <a:pt x="184500" y="52716"/>
                  </a:lnTo>
                  <a:lnTo>
                    <a:pt x="184707" y="65059"/>
                  </a:lnTo>
                  <a:lnTo>
                    <a:pt x="183622" y="78182"/>
                  </a:lnTo>
                  <a:lnTo>
                    <a:pt x="179228" y="89377"/>
                  </a:lnTo>
                  <a:lnTo>
                    <a:pt x="172629" y="99288"/>
                  </a:lnTo>
                  <a:lnTo>
                    <a:pt x="164558" y="108342"/>
                  </a:lnTo>
                  <a:lnTo>
                    <a:pt x="154284" y="115602"/>
                  </a:lnTo>
                  <a:lnTo>
                    <a:pt x="142540" y="121665"/>
                  </a:lnTo>
                  <a:lnTo>
                    <a:pt x="129817" y="126931"/>
                  </a:lnTo>
                  <a:lnTo>
                    <a:pt x="115218" y="130441"/>
                  </a:lnTo>
                  <a:lnTo>
                    <a:pt x="99367" y="132782"/>
                  </a:lnTo>
                  <a:lnTo>
                    <a:pt x="82683" y="134342"/>
                  </a:lnTo>
                  <a:lnTo>
                    <a:pt x="67889" y="132935"/>
                  </a:lnTo>
                  <a:lnTo>
                    <a:pt x="54356" y="129550"/>
                  </a:lnTo>
                  <a:lnTo>
                    <a:pt x="41664" y="124846"/>
                  </a:lnTo>
                  <a:lnTo>
                    <a:pt x="29532" y="119263"/>
                  </a:lnTo>
                  <a:lnTo>
                    <a:pt x="17773" y="113094"/>
                  </a:lnTo>
                  <a:lnTo>
                    <a:pt x="6263" y="106535"/>
                  </a:lnTo>
                  <a:lnTo>
                    <a:pt x="1037" y="98491"/>
                  </a:lnTo>
                  <a:lnTo>
                    <a:pt x="0" y="89458"/>
                  </a:lnTo>
                  <a:lnTo>
                    <a:pt x="1756" y="79766"/>
                  </a:lnTo>
                  <a:lnTo>
                    <a:pt x="6597" y="72081"/>
                  </a:lnTo>
                  <a:lnTo>
                    <a:pt x="13495" y="65734"/>
                  </a:lnTo>
                  <a:lnTo>
                    <a:pt x="21764" y="60279"/>
                  </a:lnTo>
                  <a:lnTo>
                    <a:pt x="30947" y="59089"/>
                  </a:lnTo>
                  <a:lnTo>
                    <a:pt x="40740" y="60743"/>
                  </a:lnTo>
                  <a:lnTo>
                    <a:pt x="50938" y="64293"/>
                  </a:lnTo>
                  <a:lnTo>
                    <a:pt x="60185" y="69107"/>
                  </a:lnTo>
                  <a:lnTo>
                    <a:pt x="68796" y="74762"/>
                  </a:lnTo>
                  <a:lnTo>
                    <a:pt x="76984" y="80980"/>
                  </a:lnTo>
                  <a:lnTo>
                    <a:pt x="84890" y="90019"/>
                  </a:lnTo>
                  <a:lnTo>
                    <a:pt x="92607" y="100939"/>
                  </a:lnTo>
                  <a:lnTo>
                    <a:pt x="107707" y="124900"/>
                  </a:lnTo>
                  <a:lnTo>
                    <a:pt x="122575" y="147785"/>
                  </a:lnTo>
                  <a:lnTo>
                    <a:pt x="129966" y="157802"/>
                  </a:lnTo>
                  <a:lnTo>
                    <a:pt x="137340" y="166928"/>
                  </a:lnTo>
                  <a:lnTo>
                    <a:pt x="170441" y="21454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2203266" y="5384653"/>
              <a:ext cx="264278" cy="33035"/>
            </a:xfrm>
            <a:custGeom>
              <a:avLst/>
              <a:gdLst/>
              <a:ahLst/>
              <a:cxnLst/>
              <a:rect l="0" t="0" r="0" b="0"/>
              <a:pathLst>
                <a:path w="264278" h="33035">
                  <a:moveTo>
                    <a:pt x="264277" y="33034"/>
                  </a:moveTo>
                  <a:lnTo>
                    <a:pt x="240895" y="21343"/>
                  </a:lnTo>
                  <a:lnTo>
                    <a:pt x="229113" y="17899"/>
                  </a:lnTo>
                  <a:lnTo>
                    <a:pt x="216364" y="15603"/>
                  </a:lnTo>
                  <a:lnTo>
                    <a:pt x="202971" y="14073"/>
                  </a:lnTo>
                  <a:lnTo>
                    <a:pt x="187925" y="11829"/>
                  </a:lnTo>
                  <a:lnTo>
                    <a:pt x="154894" y="6073"/>
                  </a:lnTo>
                  <a:lnTo>
                    <a:pt x="137521" y="4049"/>
                  </a:lnTo>
                  <a:lnTo>
                    <a:pt x="119821" y="2699"/>
                  </a:lnTo>
                  <a:lnTo>
                    <a:pt x="101904" y="1799"/>
                  </a:lnTo>
                  <a:lnTo>
                    <a:pt x="68945" y="800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2313382" y="5551357"/>
              <a:ext cx="121128" cy="174655"/>
            </a:xfrm>
            <a:custGeom>
              <a:avLst/>
              <a:gdLst/>
              <a:ahLst/>
              <a:cxnLst/>
              <a:rect l="0" t="0" r="0" b="0"/>
              <a:pathLst>
                <a:path w="121128" h="174655">
                  <a:moveTo>
                    <a:pt x="0" y="9481"/>
                  </a:moveTo>
                  <a:lnTo>
                    <a:pt x="17536" y="3635"/>
                  </a:lnTo>
                  <a:lnTo>
                    <a:pt x="27597" y="1913"/>
                  </a:lnTo>
                  <a:lnTo>
                    <a:pt x="39197" y="765"/>
                  </a:lnTo>
                  <a:lnTo>
                    <a:pt x="51825" y="0"/>
                  </a:lnTo>
                  <a:lnTo>
                    <a:pt x="63914" y="1936"/>
                  </a:lnTo>
                  <a:lnTo>
                    <a:pt x="75644" y="5675"/>
                  </a:lnTo>
                  <a:lnTo>
                    <a:pt x="87134" y="10614"/>
                  </a:lnTo>
                  <a:lnTo>
                    <a:pt x="96018" y="18801"/>
                  </a:lnTo>
                  <a:lnTo>
                    <a:pt x="103164" y="29153"/>
                  </a:lnTo>
                  <a:lnTo>
                    <a:pt x="109152" y="40948"/>
                  </a:lnTo>
                  <a:lnTo>
                    <a:pt x="110696" y="52482"/>
                  </a:lnTo>
                  <a:lnTo>
                    <a:pt x="109279" y="63842"/>
                  </a:lnTo>
                  <a:lnTo>
                    <a:pt x="105887" y="75086"/>
                  </a:lnTo>
                  <a:lnTo>
                    <a:pt x="101179" y="85028"/>
                  </a:lnTo>
                  <a:lnTo>
                    <a:pt x="95593" y="94104"/>
                  </a:lnTo>
                  <a:lnTo>
                    <a:pt x="89422" y="102601"/>
                  </a:lnTo>
                  <a:lnTo>
                    <a:pt x="80414" y="108266"/>
                  </a:lnTo>
                  <a:lnTo>
                    <a:pt x="69515" y="112043"/>
                  </a:lnTo>
                  <a:lnTo>
                    <a:pt x="57355" y="114561"/>
                  </a:lnTo>
                  <a:lnTo>
                    <a:pt x="44354" y="115016"/>
                  </a:lnTo>
                  <a:lnTo>
                    <a:pt x="30793" y="114096"/>
                  </a:lnTo>
                  <a:lnTo>
                    <a:pt x="16858" y="112259"/>
                  </a:lnTo>
                  <a:lnTo>
                    <a:pt x="8791" y="107364"/>
                  </a:lnTo>
                  <a:lnTo>
                    <a:pt x="4637" y="100429"/>
                  </a:lnTo>
                  <a:lnTo>
                    <a:pt x="3091" y="92136"/>
                  </a:lnTo>
                  <a:lnTo>
                    <a:pt x="5731" y="87831"/>
                  </a:lnTo>
                  <a:lnTo>
                    <a:pt x="11162" y="86184"/>
                  </a:lnTo>
                  <a:lnTo>
                    <a:pt x="18453" y="86310"/>
                  </a:lnTo>
                  <a:lnTo>
                    <a:pt x="26984" y="87617"/>
                  </a:lnTo>
                  <a:lnTo>
                    <a:pt x="36342" y="89713"/>
                  </a:lnTo>
                  <a:lnTo>
                    <a:pt x="46251" y="92333"/>
                  </a:lnTo>
                  <a:lnTo>
                    <a:pt x="55304" y="97750"/>
                  </a:lnTo>
                  <a:lnTo>
                    <a:pt x="63786" y="105032"/>
                  </a:lnTo>
                  <a:lnTo>
                    <a:pt x="71888" y="113558"/>
                  </a:lnTo>
                  <a:lnTo>
                    <a:pt x="79737" y="122912"/>
                  </a:lnTo>
                  <a:lnTo>
                    <a:pt x="87416" y="132818"/>
                  </a:lnTo>
                  <a:lnTo>
                    <a:pt x="121127" y="17465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1707746" y="5968265"/>
              <a:ext cx="198209" cy="187198"/>
            </a:xfrm>
            <a:custGeom>
              <a:avLst/>
              <a:gdLst/>
              <a:ahLst/>
              <a:cxnLst/>
              <a:rect l="0" t="0" r="0" b="0"/>
              <a:pathLst>
                <a:path w="198209" h="187198">
                  <a:moveTo>
                    <a:pt x="0" y="0"/>
                  </a:moveTo>
                  <a:lnTo>
                    <a:pt x="17537" y="11692"/>
                  </a:lnTo>
                  <a:lnTo>
                    <a:pt x="26373" y="18807"/>
                  </a:lnTo>
                  <a:lnTo>
                    <a:pt x="35935" y="27220"/>
                  </a:lnTo>
                  <a:lnTo>
                    <a:pt x="55123" y="45133"/>
                  </a:lnTo>
                  <a:lnTo>
                    <a:pt x="87380" y="76571"/>
                  </a:lnTo>
                  <a:lnTo>
                    <a:pt x="198208" y="18719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1762804" y="5957254"/>
              <a:ext cx="121128" cy="242255"/>
            </a:xfrm>
            <a:custGeom>
              <a:avLst/>
              <a:gdLst/>
              <a:ahLst/>
              <a:cxnLst/>
              <a:rect l="0" t="0" r="0" b="0"/>
              <a:pathLst>
                <a:path w="121128" h="242255">
                  <a:moveTo>
                    <a:pt x="121127" y="0"/>
                  </a:moveTo>
                  <a:lnTo>
                    <a:pt x="90474" y="30653"/>
                  </a:lnTo>
                  <a:lnTo>
                    <a:pt x="83562" y="41235"/>
                  </a:lnTo>
                  <a:lnTo>
                    <a:pt x="76507" y="54407"/>
                  </a:lnTo>
                  <a:lnTo>
                    <a:pt x="69358" y="69306"/>
                  </a:lnTo>
                  <a:lnTo>
                    <a:pt x="63367" y="82909"/>
                  </a:lnTo>
                  <a:lnTo>
                    <a:pt x="58150" y="95649"/>
                  </a:lnTo>
                  <a:lnTo>
                    <a:pt x="0" y="24225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2005058" y="6111416"/>
              <a:ext cx="121128" cy="33035"/>
            </a:xfrm>
            <a:custGeom>
              <a:avLst/>
              <a:gdLst/>
              <a:ahLst/>
              <a:cxnLst/>
              <a:rect l="0" t="0" r="0" b="0"/>
              <a:pathLst>
                <a:path w="121128" h="33035">
                  <a:moveTo>
                    <a:pt x="0" y="0"/>
                  </a:moveTo>
                  <a:lnTo>
                    <a:pt x="23383" y="0"/>
                  </a:lnTo>
                  <a:lnTo>
                    <a:pt x="33941" y="2447"/>
                  </a:lnTo>
                  <a:lnTo>
                    <a:pt x="44650" y="6526"/>
                  </a:lnTo>
                  <a:lnTo>
                    <a:pt x="55461" y="11692"/>
                  </a:lnTo>
                  <a:lnTo>
                    <a:pt x="66338" y="16359"/>
                  </a:lnTo>
                  <a:lnTo>
                    <a:pt x="77260" y="20694"/>
                  </a:lnTo>
                  <a:lnTo>
                    <a:pt x="121127" y="3303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2071127" y="6210520"/>
              <a:ext cx="88094" cy="22024"/>
            </a:xfrm>
            <a:custGeom>
              <a:avLst/>
              <a:gdLst/>
              <a:ahLst/>
              <a:cxnLst/>
              <a:rect l="0" t="0" r="0" b="0"/>
              <a:pathLst>
                <a:path w="88094" h="22024">
                  <a:moveTo>
                    <a:pt x="0" y="0"/>
                  </a:moveTo>
                  <a:lnTo>
                    <a:pt x="35935" y="11978"/>
                  </a:lnTo>
                  <a:lnTo>
                    <a:pt x="88093" y="2202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2225289" y="6100404"/>
              <a:ext cx="140341" cy="254024"/>
            </a:xfrm>
            <a:custGeom>
              <a:avLst/>
              <a:gdLst/>
              <a:ahLst/>
              <a:cxnLst/>
              <a:rect l="0" t="0" r="0" b="0"/>
              <a:pathLst>
                <a:path w="140341" h="254024">
                  <a:moveTo>
                    <a:pt x="121127" y="0"/>
                  </a:moveTo>
                  <a:lnTo>
                    <a:pt x="109436" y="11692"/>
                  </a:lnTo>
                  <a:lnTo>
                    <a:pt x="103545" y="18806"/>
                  </a:lnTo>
                  <a:lnTo>
                    <a:pt x="97171" y="27220"/>
                  </a:lnTo>
                  <a:lnTo>
                    <a:pt x="90474" y="36499"/>
                  </a:lnTo>
                  <a:lnTo>
                    <a:pt x="86010" y="47579"/>
                  </a:lnTo>
                  <a:lnTo>
                    <a:pt x="83034" y="59860"/>
                  </a:lnTo>
                  <a:lnTo>
                    <a:pt x="81049" y="72942"/>
                  </a:lnTo>
                  <a:lnTo>
                    <a:pt x="83397" y="84109"/>
                  </a:lnTo>
                  <a:lnTo>
                    <a:pt x="88633" y="94002"/>
                  </a:lnTo>
                  <a:lnTo>
                    <a:pt x="95794" y="103044"/>
                  </a:lnTo>
                  <a:lnTo>
                    <a:pt x="103015" y="111519"/>
                  </a:lnTo>
                  <a:lnTo>
                    <a:pt x="110276" y="119615"/>
                  </a:lnTo>
                  <a:lnTo>
                    <a:pt x="117563" y="127460"/>
                  </a:lnTo>
                  <a:lnTo>
                    <a:pt x="123645" y="136361"/>
                  </a:lnTo>
                  <a:lnTo>
                    <a:pt x="128924" y="145965"/>
                  </a:lnTo>
                  <a:lnTo>
                    <a:pt x="133666" y="156038"/>
                  </a:lnTo>
                  <a:lnTo>
                    <a:pt x="136827" y="167648"/>
                  </a:lnTo>
                  <a:lnTo>
                    <a:pt x="138935" y="180282"/>
                  </a:lnTo>
                  <a:lnTo>
                    <a:pt x="140340" y="193598"/>
                  </a:lnTo>
                  <a:lnTo>
                    <a:pt x="138830" y="204923"/>
                  </a:lnTo>
                  <a:lnTo>
                    <a:pt x="135376" y="214920"/>
                  </a:lnTo>
                  <a:lnTo>
                    <a:pt x="130626" y="224032"/>
                  </a:lnTo>
                  <a:lnTo>
                    <a:pt x="123790" y="232553"/>
                  </a:lnTo>
                  <a:lnTo>
                    <a:pt x="115561" y="240681"/>
                  </a:lnTo>
                  <a:lnTo>
                    <a:pt x="106405" y="248547"/>
                  </a:lnTo>
                  <a:lnTo>
                    <a:pt x="95407" y="252567"/>
                  </a:lnTo>
                  <a:lnTo>
                    <a:pt x="83181" y="254023"/>
                  </a:lnTo>
                  <a:lnTo>
                    <a:pt x="70136" y="253771"/>
                  </a:lnTo>
                  <a:lnTo>
                    <a:pt x="57769" y="252379"/>
                  </a:lnTo>
                  <a:lnTo>
                    <a:pt x="45854" y="250228"/>
                  </a:lnTo>
                  <a:lnTo>
                    <a:pt x="0" y="22023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2357428" y="6090923"/>
              <a:ext cx="165174" cy="53528"/>
            </a:xfrm>
            <a:custGeom>
              <a:avLst/>
              <a:gdLst/>
              <a:ahLst/>
              <a:cxnLst/>
              <a:rect l="0" t="0" r="0" b="0"/>
              <a:pathLst>
                <a:path w="165174" h="53528">
                  <a:moveTo>
                    <a:pt x="0" y="9481"/>
                  </a:moveTo>
                  <a:lnTo>
                    <a:pt x="17537" y="3636"/>
                  </a:lnTo>
                  <a:lnTo>
                    <a:pt x="27597" y="1914"/>
                  </a:lnTo>
                  <a:lnTo>
                    <a:pt x="39197" y="765"/>
                  </a:lnTo>
                  <a:lnTo>
                    <a:pt x="51825" y="0"/>
                  </a:lnTo>
                  <a:lnTo>
                    <a:pt x="65138" y="1937"/>
                  </a:lnTo>
                  <a:lnTo>
                    <a:pt x="78907" y="5675"/>
                  </a:lnTo>
                  <a:lnTo>
                    <a:pt x="92980" y="10615"/>
                  </a:lnTo>
                  <a:lnTo>
                    <a:pt x="106033" y="16354"/>
                  </a:lnTo>
                  <a:lnTo>
                    <a:pt x="118405" y="22628"/>
                  </a:lnTo>
                  <a:lnTo>
                    <a:pt x="165173" y="5352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4132652" y="4426647"/>
            <a:ext cx="1114171" cy="715752"/>
            <a:chOff x="4132652" y="4426647"/>
            <a:chExt cx="1114171" cy="715752"/>
          </a:xfrm>
        </p:grpSpPr>
        <p:sp>
          <p:nvSpPr>
            <p:cNvPr id="129" name="Freeform 128"/>
            <p:cNvSpPr/>
            <p:nvPr/>
          </p:nvSpPr>
          <p:spPr>
            <a:xfrm>
              <a:off x="4132652" y="4437658"/>
              <a:ext cx="228881" cy="608980"/>
            </a:xfrm>
            <a:custGeom>
              <a:avLst/>
              <a:gdLst/>
              <a:ahLst/>
              <a:cxnLst/>
              <a:rect l="0" t="0" r="0" b="0"/>
              <a:pathLst>
                <a:path w="228881" h="608980">
                  <a:moveTo>
                    <a:pt x="107753" y="0"/>
                  </a:moveTo>
                  <a:lnTo>
                    <a:pt x="96061" y="17537"/>
                  </a:lnTo>
                  <a:lnTo>
                    <a:pt x="90170" y="27598"/>
                  </a:lnTo>
                  <a:lnTo>
                    <a:pt x="83796" y="39198"/>
                  </a:lnTo>
                  <a:lnTo>
                    <a:pt x="77099" y="51826"/>
                  </a:lnTo>
                  <a:lnTo>
                    <a:pt x="70188" y="63915"/>
                  </a:lnTo>
                  <a:lnTo>
                    <a:pt x="63133" y="75645"/>
                  </a:lnTo>
                  <a:lnTo>
                    <a:pt x="55983" y="87135"/>
                  </a:lnTo>
                  <a:lnTo>
                    <a:pt x="48770" y="99690"/>
                  </a:lnTo>
                  <a:lnTo>
                    <a:pt x="34229" y="126690"/>
                  </a:lnTo>
                  <a:lnTo>
                    <a:pt x="28149" y="140741"/>
                  </a:lnTo>
                  <a:lnTo>
                    <a:pt x="22873" y="155003"/>
                  </a:lnTo>
                  <a:lnTo>
                    <a:pt x="18131" y="169405"/>
                  </a:lnTo>
                  <a:lnTo>
                    <a:pt x="13747" y="185124"/>
                  </a:lnTo>
                  <a:lnTo>
                    <a:pt x="9600" y="201720"/>
                  </a:lnTo>
                  <a:lnTo>
                    <a:pt x="5613" y="218902"/>
                  </a:lnTo>
                  <a:lnTo>
                    <a:pt x="2954" y="236475"/>
                  </a:lnTo>
                  <a:lnTo>
                    <a:pt x="1182" y="254307"/>
                  </a:lnTo>
                  <a:lnTo>
                    <a:pt x="0" y="272313"/>
                  </a:lnTo>
                  <a:lnTo>
                    <a:pt x="436" y="290434"/>
                  </a:lnTo>
                  <a:lnTo>
                    <a:pt x="1950" y="308633"/>
                  </a:lnTo>
                  <a:lnTo>
                    <a:pt x="4183" y="326882"/>
                  </a:lnTo>
                  <a:lnTo>
                    <a:pt x="6895" y="345167"/>
                  </a:lnTo>
                  <a:lnTo>
                    <a:pt x="13171" y="381796"/>
                  </a:lnTo>
                  <a:lnTo>
                    <a:pt x="17781" y="400128"/>
                  </a:lnTo>
                  <a:lnTo>
                    <a:pt x="23302" y="418467"/>
                  </a:lnTo>
                  <a:lnTo>
                    <a:pt x="29429" y="436810"/>
                  </a:lnTo>
                  <a:lnTo>
                    <a:pt x="37184" y="453933"/>
                  </a:lnTo>
                  <a:lnTo>
                    <a:pt x="46025" y="470243"/>
                  </a:lnTo>
                  <a:lnTo>
                    <a:pt x="55590" y="486010"/>
                  </a:lnTo>
                  <a:lnTo>
                    <a:pt x="65636" y="501415"/>
                  </a:lnTo>
                  <a:lnTo>
                    <a:pt x="76005" y="516580"/>
                  </a:lnTo>
                  <a:lnTo>
                    <a:pt x="86587" y="531583"/>
                  </a:lnTo>
                  <a:lnTo>
                    <a:pt x="96089" y="544032"/>
                  </a:lnTo>
                  <a:lnTo>
                    <a:pt x="104871" y="554779"/>
                  </a:lnTo>
                  <a:lnTo>
                    <a:pt x="113173" y="564390"/>
                  </a:lnTo>
                  <a:lnTo>
                    <a:pt x="122378" y="573245"/>
                  </a:lnTo>
                  <a:lnTo>
                    <a:pt x="132185" y="581595"/>
                  </a:lnTo>
                  <a:lnTo>
                    <a:pt x="142394" y="589609"/>
                  </a:lnTo>
                  <a:lnTo>
                    <a:pt x="152870" y="596175"/>
                  </a:lnTo>
                  <a:lnTo>
                    <a:pt x="163524" y="601776"/>
                  </a:lnTo>
                  <a:lnTo>
                    <a:pt x="174298" y="606733"/>
                  </a:lnTo>
                  <a:lnTo>
                    <a:pt x="185151" y="608814"/>
                  </a:lnTo>
                  <a:lnTo>
                    <a:pt x="196057" y="608979"/>
                  </a:lnTo>
                  <a:lnTo>
                    <a:pt x="228880" y="60563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4493671" y="4624855"/>
              <a:ext cx="128264" cy="352241"/>
            </a:xfrm>
            <a:custGeom>
              <a:avLst/>
              <a:gdLst/>
              <a:ahLst/>
              <a:cxnLst/>
              <a:rect l="0" t="0" r="0" b="0"/>
              <a:pathLst>
                <a:path w="128264" h="352241">
                  <a:moveTo>
                    <a:pt x="0" y="0"/>
                  </a:moveTo>
                  <a:lnTo>
                    <a:pt x="0" y="134135"/>
                  </a:lnTo>
                  <a:lnTo>
                    <a:pt x="3670" y="142035"/>
                  </a:lnTo>
                  <a:lnTo>
                    <a:pt x="9788" y="144853"/>
                  </a:lnTo>
                  <a:lnTo>
                    <a:pt x="17536" y="144286"/>
                  </a:lnTo>
                  <a:lnTo>
                    <a:pt x="27597" y="145131"/>
                  </a:lnTo>
                  <a:lnTo>
                    <a:pt x="39198" y="146918"/>
                  </a:lnTo>
                  <a:lnTo>
                    <a:pt x="51825" y="149333"/>
                  </a:lnTo>
                  <a:lnTo>
                    <a:pt x="62691" y="153389"/>
                  </a:lnTo>
                  <a:lnTo>
                    <a:pt x="72381" y="158541"/>
                  </a:lnTo>
                  <a:lnTo>
                    <a:pt x="81289" y="164422"/>
                  </a:lnTo>
                  <a:lnTo>
                    <a:pt x="88450" y="172014"/>
                  </a:lnTo>
                  <a:lnTo>
                    <a:pt x="94448" y="180745"/>
                  </a:lnTo>
                  <a:lnTo>
                    <a:pt x="99671" y="190237"/>
                  </a:lnTo>
                  <a:lnTo>
                    <a:pt x="118712" y="226978"/>
                  </a:lnTo>
                  <a:lnTo>
                    <a:pt x="123187" y="241858"/>
                  </a:lnTo>
                  <a:lnTo>
                    <a:pt x="126171" y="257896"/>
                  </a:lnTo>
                  <a:lnTo>
                    <a:pt x="128160" y="274705"/>
                  </a:lnTo>
                  <a:lnTo>
                    <a:pt x="128263" y="289582"/>
                  </a:lnTo>
                  <a:lnTo>
                    <a:pt x="127108" y="303170"/>
                  </a:lnTo>
                  <a:lnTo>
                    <a:pt x="125114" y="315900"/>
                  </a:lnTo>
                  <a:lnTo>
                    <a:pt x="121338" y="326833"/>
                  </a:lnTo>
                  <a:lnTo>
                    <a:pt x="116373" y="336569"/>
                  </a:lnTo>
                  <a:lnTo>
                    <a:pt x="110617" y="345506"/>
                  </a:lnTo>
                  <a:lnTo>
                    <a:pt x="100662" y="350241"/>
                  </a:lnTo>
                  <a:lnTo>
                    <a:pt x="87907" y="352174"/>
                  </a:lnTo>
                  <a:lnTo>
                    <a:pt x="73287" y="352240"/>
                  </a:lnTo>
                  <a:lnTo>
                    <a:pt x="61093" y="349836"/>
                  </a:lnTo>
                  <a:lnTo>
                    <a:pt x="50517" y="345787"/>
                  </a:lnTo>
                  <a:lnTo>
                    <a:pt x="22023" y="33034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4493671" y="4613843"/>
              <a:ext cx="187197" cy="1"/>
            </a:xfrm>
            <a:custGeom>
              <a:avLst/>
              <a:gdLst/>
              <a:ahLst/>
              <a:cxnLst/>
              <a:rect l="0" t="0" r="0" b="0"/>
              <a:pathLst>
                <a:path w="187197" h="1">
                  <a:moveTo>
                    <a:pt x="0" y="0"/>
                  </a:moveTo>
                  <a:lnTo>
                    <a:pt x="187196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4669856" y="5043294"/>
              <a:ext cx="55058" cy="77082"/>
            </a:xfrm>
            <a:custGeom>
              <a:avLst/>
              <a:gdLst/>
              <a:ahLst/>
              <a:cxnLst/>
              <a:rect l="0" t="0" r="0" b="0"/>
              <a:pathLst>
                <a:path w="55058" h="77082">
                  <a:moveTo>
                    <a:pt x="55057" y="0"/>
                  </a:moveTo>
                  <a:lnTo>
                    <a:pt x="43366" y="17537"/>
                  </a:lnTo>
                  <a:lnTo>
                    <a:pt x="38699" y="26374"/>
                  </a:lnTo>
                  <a:lnTo>
                    <a:pt x="34363" y="35935"/>
                  </a:lnTo>
                  <a:lnTo>
                    <a:pt x="0" y="7708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4934133" y="4690924"/>
              <a:ext cx="11013" cy="297313"/>
            </a:xfrm>
            <a:custGeom>
              <a:avLst/>
              <a:gdLst/>
              <a:ahLst/>
              <a:cxnLst/>
              <a:rect l="0" t="0" r="0" b="0"/>
              <a:pathLst>
                <a:path w="11013" h="297313">
                  <a:moveTo>
                    <a:pt x="0" y="0"/>
                  </a:moveTo>
                  <a:lnTo>
                    <a:pt x="0" y="29229"/>
                  </a:lnTo>
                  <a:lnTo>
                    <a:pt x="1224" y="43956"/>
                  </a:lnTo>
                  <a:lnTo>
                    <a:pt x="3263" y="59892"/>
                  </a:lnTo>
                  <a:lnTo>
                    <a:pt x="5846" y="76633"/>
                  </a:lnTo>
                  <a:lnTo>
                    <a:pt x="7568" y="92689"/>
                  </a:lnTo>
                  <a:lnTo>
                    <a:pt x="8716" y="108286"/>
                  </a:lnTo>
                  <a:lnTo>
                    <a:pt x="9481" y="123578"/>
                  </a:lnTo>
                  <a:lnTo>
                    <a:pt x="10331" y="153620"/>
                  </a:lnTo>
                  <a:lnTo>
                    <a:pt x="11012" y="2973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5066272" y="4426647"/>
              <a:ext cx="180551" cy="715752"/>
            </a:xfrm>
            <a:custGeom>
              <a:avLst/>
              <a:gdLst/>
              <a:ahLst/>
              <a:cxnLst/>
              <a:rect l="0" t="0" r="0" b="0"/>
              <a:pathLst>
                <a:path w="180551" h="715752">
                  <a:moveTo>
                    <a:pt x="0" y="0"/>
                  </a:moveTo>
                  <a:lnTo>
                    <a:pt x="11692" y="17537"/>
                  </a:lnTo>
                  <a:lnTo>
                    <a:pt x="18806" y="26373"/>
                  </a:lnTo>
                  <a:lnTo>
                    <a:pt x="27219" y="35935"/>
                  </a:lnTo>
                  <a:lnTo>
                    <a:pt x="36499" y="45980"/>
                  </a:lnTo>
                  <a:lnTo>
                    <a:pt x="46355" y="58794"/>
                  </a:lnTo>
                  <a:lnTo>
                    <a:pt x="56597" y="73454"/>
                  </a:lnTo>
                  <a:lnTo>
                    <a:pt x="67096" y="89345"/>
                  </a:lnTo>
                  <a:lnTo>
                    <a:pt x="76541" y="107280"/>
                  </a:lnTo>
                  <a:lnTo>
                    <a:pt x="85286" y="126578"/>
                  </a:lnTo>
                  <a:lnTo>
                    <a:pt x="102751" y="170043"/>
                  </a:lnTo>
                  <a:lnTo>
                    <a:pt x="122748" y="221988"/>
                  </a:lnTo>
                  <a:lnTo>
                    <a:pt x="131995" y="249543"/>
                  </a:lnTo>
                  <a:lnTo>
                    <a:pt x="140608" y="277701"/>
                  </a:lnTo>
                  <a:lnTo>
                    <a:pt x="148796" y="306261"/>
                  </a:lnTo>
                  <a:lnTo>
                    <a:pt x="155479" y="336313"/>
                  </a:lnTo>
                  <a:lnTo>
                    <a:pt x="161157" y="367359"/>
                  </a:lnTo>
                  <a:lnTo>
                    <a:pt x="179062" y="484615"/>
                  </a:lnTo>
                  <a:lnTo>
                    <a:pt x="180550" y="510273"/>
                  </a:lnTo>
                  <a:lnTo>
                    <a:pt x="180318" y="534719"/>
                  </a:lnTo>
                  <a:lnTo>
                    <a:pt x="178941" y="558358"/>
                  </a:lnTo>
                  <a:lnTo>
                    <a:pt x="176799" y="580235"/>
                  </a:lnTo>
                  <a:lnTo>
                    <a:pt x="174147" y="600937"/>
                  </a:lnTo>
                  <a:lnTo>
                    <a:pt x="171156" y="620856"/>
                  </a:lnTo>
                  <a:lnTo>
                    <a:pt x="165491" y="636582"/>
                  </a:lnTo>
                  <a:lnTo>
                    <a:pt x="158044" y="649513"/>
                  </a:lnTo>
                  <a:lnTo>
                    <a:pt x="149409" y="660581"/>
                  </a:lnTo>
                  <a:lnTo>
                    <a:pt x="141205" y="670406"/>
                  </a:lnTo>
                  <a:lnTo>
                    <a:pt x="133289" y="679404"/>
                  </a:lnTo>
                  <a:lnTo>
                    <a:pt x="99104" y="71575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6009" y="319335"/>
            <a:ext cx="9182652" cy="250837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Example 3: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Da</a:t>
            </a:r>
            <a:r>
              <a:rPr lang="en-US" sz="1900" smtClean="0">
                <a:solidFill>
                  <a:srgbClr val="000000"/>
                </a:solidFill>
                <a:latin typeface="Arial - 26"/>
              </a:rPr>
              <a:t>rlene is making a quilt that has alternating stripes of regular quilting fabric and sateen fabric.  She spends $76 on a total of 16 yards of the two fabrics at a fabric store.  Write a system of equations that can be used to find the amount x (in yards) of regular quilting fabric and the amount y (in yards) of sateen fabric she purchased.   The cost of Sateen fabric is $6 per yard and the cost of quilting fabric is $4 per yard.  </a:t>
            </a:r>
            <a:endParaRPr lang="en-US" sz="1900">
              <a:solidFill>
                <a:srgbClr val="000000"/>
              </a:solidFill>
              <a:latin typeface="Arial - 26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3689827" y="22023"/>
            <a:ext cx="6423276" cy="529974"/>
            <a:chOff x="3689827" y="22023"/>
            <a:chExt cx="6423276" cy="529974"/>
          </a:xfrm>
        </p:grpSpPr>
        <p:sp>
          <p:nvSpPr>
            <p:cNvPr id="3" name="Freeform 2"/>
            <p:cNvSpPr/>
            <p:nvPr/>
          </p:nvSpPr>
          <p:spPr>
            <a:xfrm>
              <a:off x="3689827" y="211624"/>
              <a:ext cx="264278" cy="250862"/>
            </a:xfrm>
            <a:custGeom>
              <a:avLst/>
              <a:gdLst/>
              <a:ahLst/>
              <a:cxnLst/>
              <a:rect l="0" t="0" r="0" b="0"/>
              <a:pathLst>
                <a:path w="264278" h="250862">
                  <a:moveTo>
                    <a:pt x="0" y="52653"/>
                  </a:moveTo>
                  <a:lnTo>
                    <a:pt x="5845" y="29270"/>
                  </a:lnTo>
                  <a:lnTo>
                    <a:pt x="10014" y="19935"/>
                  </a:lnTo>
                  <a:lnTo>
                    <a:pt x="15241" y="11265"/>
                  </a:lnTo>
                  <a:lnTo>
                    <a:pt x="21172" y="3038"/>
                  </a:lnTo>
                  <a:lnTo>
                    <a:pt x="27573" y="0"/>
                  </a:lnTo>
                  <a:lnTo>
                    <a:pt x="34288" y="422"/>
                  </a:lnTo>
                  <a:lnTo>
                    <a:pt x="41211" y="3150"/>
                  </a:lnTo>
                  <a:lnTo>
                    <a:pt x="48273" y="8640"/>
                  </a:lnTo>
                  <a:lnTo>
                    <a:pt x="55429" y="15970"/>
                  </a:lnTo>
                  <a:lnTo>
                    <a:pt x="62646" y="24527"/>
                  </a:lnTo>
                  <a:lnTo>
                    <a:pt x="68681" y="33902"/>
                  </a:lnTo>
                  <a:lnTo>
                    <a:pt x="73928" y="43823"/>
                  </a:lnTo>
                  <a:lnTo>
                    <a:pt x="84244" y="65858"/>
                  </a:lnTo>
                  <a:lnTo>
                    <a:pt x="96986" y="91964"/>
                  </a:lnTo>
                  <a:lnTo>
                    <a:pt x="102586" y="104554"/>
                  </a:lnTo>
                  <a:lnTo>
                    <a:pt x="107543" y="116618"/>
                  </a:lnTo>
                  <a:lnTo>
                    <a:pt x="112071" y="128331"/>
                  </a:lnTo>
                  <a:lnTo>
                    <a:pt x="118760" y="139810"/>
                  </a:lnTo>
                  <a:lnTo>
                    <a:pt x="126890" y="151133"/>
                  </a:lnTo>
                  <a:lnTo>
                    <a:pt x="135980" y="162353"/>
                  </a:lnTo>
                  <a:lnTo>
                    <a:pt x="145711" y="173503"/>
                  </a:lnTo>
                  <a:lnTo>
                    <a:pt x="155869" y="184607"/>
                  </a:lnTo>
                  <a:lnTo>
                    <a:pt x="166312" y="195680"/>
                  </a:lnTo>
                  <a:lnTo>
                    <a:pt x="178167" y="205509"/>
                  </a:lnTo>
                  <a:lnTo>
                    <a:pt x="190965" y="214509"/>
                  </a:lnTo>
                  <a:lnTo>
                    <a:pt x="204391" y="222956"/>
                  </a:lnTo>
                  <a:lnTo>
                    <a:pt x="217012" y="229811"/>
                  </a:lnTo>
                  <a:lnTo>
                    <a:pt x="229096" y="235604"/>
                  </a:lnTo>
                  <a:lnTo>
                    <a:pt x="264277" y="2508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3722861" y="220231"/>
              <a:ext cx="165175" cy="275290"/>
            </a:xfrm>
            <a:custGeom>
              <a:avLst/>
              <a:gdLst/>
              <a:ahLst/>
              <a:cxnLst/>
              <a:rect l="0" t="0" r="0" b="0"/>
              <a:pathLst>
                <a:path w="165175" h="275290">
                  <a:moveTo>
                    <a:pt x="165174" y="0"/>
                  </a:moveTo>
                  <a:lnTo>
                    <a:pt x="147637" y="23382"/>
                  </a:lnTo>
                  <a:lnTo>
                    <a:pt x="141248" y="33941"/>
                  </a:lnTo>
                  <a:lnTo>
                    <a:pt x="135764" y="44650"/>
                  </a:lnTo>
                  <a:lnTo>
                    <a:pt x="130885" y="55460"/>
                  </a:lnTo>
                  <a:lnTo>
                    <a:pt x="125186" y="65114"/>
                  </a:lnTo>
                  <a:lnTo>
                    <a:pt x="118939" y="73997"/>
                  </a:lnTo>
                  <a:lnTo>
                    <a:pt x="112327" y="82366"/>
                  </a:lnTo>
                  <a:lnTo>
                    <a:pt x="105473" y="91616"/>
                  </a:lnTo>
                  <a:lnTo>
                    <a:pt x="91331" y="111681"/>
                  </a:lnTo>
                  <a:lnTo>
                    <a:pt x="85358" y="122171"/>
                  </a:lnTo>
                  <a:lnTo>
                    <a:pt x="80152" y="132834"/>
                  </a:lnTo>
                  <a:lnTo>
                    <a:pt x="75458" y="143614"/>
                  </a:lnTo>
                  <a:lnTo>
                    <a:pt x="69881" y="153247"/>
                  </a:lnTo>
                  <a:lnTo>
                    <a:pt x="63717" y="162117"/>
                  </a:lnTo>
                  <a:lnTo>
                    <a:pt x="57160" y="170477"/>
                  </a:lnTo>
                  <a:lnTo>
                    <a:pt x="50342" y="179720"/>
                  </a:lnTo>
                  <a:lnTo>
                    <a:pt x="36241" y="199779"/>
                  </a:lnTo>
                  <a:lnTo>
                    <a:pt x="21817" y="220929"/>
                  </a:lnTo>
                  <a:lnTo>
                    <a:pt x="0" y="2752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4141301" y="286300"/>
              <a:ext cx="110116" cy="11013"/>
            </a:xfrm>
            <a:custGeom>
              <a:avLst/>
              <a:gdLst/>
              <a:ahLst/>
              <a:cxnLst/>
              <a:rect l="0" t="0" r="0" b="0"/>
              <a:pathLst>
                <a:path w="110116" h="11013">
                  <a:moveTo>
                    <a:pt x="0" y="0"/>
                  </a:moveTo>
                  <a:lnTo>
                    <a:pt x="17537" y="5846"/>
                  </a:lnTo>
                  <a:lnTo>
                    <a:pt x="27597" y="7568"/>
                  </a:lnTo>
                  <a:lnTo>
                    <a:pt x="39197" y="8716"/>
                  </a:lnTo>
                  <a:lnTo>
                    <a:pt x="110115" y="110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4141301" y="352369"/>
              <a:ext cx="99105" cy="11013"/>
            </a:xfrm>
            <a:custGeom>
              <a:avLst/>
              <a:gdLst/>
              <a:ahLst/>
              <a:cxnLst/>
              <a:rect l="0" t="0" r="0" b="0"/>
              <a:pathLst>
                <a:path w="99105" h="11013">
                  <a:moveTo>
                    <a:pt x="0" y="11012"/>
                  </a:moveTo>
                  <a:lnTo>
                    <a:pt x="23382" y="5166"/>
                  </a:lnTo>
                  <a:lnTo>
                    <a:pt x="36388" y="3444"/>
                  </a:lnTo>
                  <a:lnTo>
                    <a:pt x="51176" y="2296"/>
                  </a:lnTo>
                  <a:lnTo>
                    <a:pt x="9910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4482659" y="176184"/>
              <a:ext cx="132140" cy="266031"/>
            </a:xfrm>
            <a:custGeom>
              <a:avLst/>
              <a:gdLst/>
              <a:ahLst/>
              <a:cxnLst/>
              <a:rect l="0" t="0" r="0" b="0"/>
              <a:pathLst>
                <a:path w="132140" h="266031">
                  <a:moveTo>
                    <a:pt x="0" y="0"/>
                  </a:moveTo>
                  <a:lnTo>
                    <a:pt x="5846" y="23383"/>
                  </a:lnTo>
                  <a:lnTo>
                    <a:pt x="7568" y="35165"/>
                  </a:lnTo>
                  <a:lnTo>
                    <a:pt x="8716" y="47914"/>
                  </a:lnTo>
                  <a:lnTo>
                    <a:pt x="9481" y="61307"/>
                  </a:lnTo>
                  <a:lnTo>
                    <a:pt x="10331" y="95764"/>
                  </a:lnTo>
                  <a:lnTo>
                    <a:pt x="10558" y="115230"/>
                  </a:lnTo>
                  <a:lnTo>
                    <a:pt x="11932" y="134325"/>
                  </a:lnTo>
                  <a:lnTo>
                    <a:pt x="14073" y="153173"/>
                  </a:lnTo>
                  <a:lnTo>
                    <a:pt x="16723" y="171855"/>
                  </a:lnTo>
                  <a:lnTo>
                    <a:pt x="18490" y="189204"/>
                  </a:lnTo>
                  <a:lnTo>
                    <a:pt x="19668" y="205664"/>
                  </a:lnTo>
                  <a:lnTo>
                    <a:pt x="20453" y="221532"/>
                  </a:lnTo>
                  <a:lnTo>
                    <a:pt x="22200" y="235780"/>
                  </a:lnTo>
                  <a:lnTo>
                    <a:pt x="24588" y="248950"/>
                  </a:lnTo>
                  <a:lnTo>
                    <a:pt x="27404" y="261400"/>
                  </a:lnTo>
                  <a:lnTo>
                    <a:pt x="30504" y="266030"/>
                  </a:lnTo>
                  <a:lnTo>
                    <a:pt x="33795" y="265446"/>
                  </a:lnTo>
                  <a:lnTo>
                    <a:pt x="37212" y="261386"/>
                  </a:lnTo>
                  <a:lnTo>
                    <a:pt x="38267" y="253786"/>
                  </a:lnTo>
                  <a:lnTo>
                    <a:pt x="37746" y="243824"/>
                  </a:lnTo>
                  <a:lnTo>
                    <a:pt x="36176" y="232290"/>
                  </a:lnTo>
                  <a:lnTo>
                    <a:pt x="35129" y="219706"/>
                  </a:lnTo>
                  <a:lnTo>
                    <a:pt x="34431" y="206423"/>
                  </a:lnTo>
                  <a:lnTo>
                    <a:pt x="33655" y="178613"/>
                  </a:lnTo>
                  <a:lnTo>
                    <a:pt x="33311" y="149939"/>
                  </a:lnTo>
                  <a:lnTo>
                    <a:pt x="35666" y="135441"/>
                  </a:lnTo>
                  <a:lnTo>
                    <a:pt x="39683" y="120882"/>
                  </a:lnTo>
                  <a:lnTo>
                    <a:pt x="44808" y="106282"/>
                  </a:lnTo>
                  <a:lnTo>
                    <a:pt x="50672" y="92878"/>
                  </a:lnTo>
                  <a:lnTo>
                    <a:pt x="57028" y="80271"/>
                  </a:lnTo>
                  <a:lnTo>
                    <a:pt x="63712" y="68196"/>
                  </a:lnTo>
                  <a:lnTo>
                    <a:pt x="71839" y="58923"/>
                  </a:lnTo>
                  <a:lnTo>
                    <a:pt x="80927" y="51517"/>
                  </a:lnTo>
                  <a:lnTo>
                    <a:pt x="132139" y="330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4658714" y="220936"/>
              <a:ext cx="132270" cy="177968"/>
            </a:xfrm>
            <a:custGeom>
              <a:avLst/>
              <a:gdLst/>
              <a:ahLst/>
              <a:cxnLst/>
              <a:rect l="0" t="0" r="0" b="0"/>
              <a:pathLst>
                <a:path w="132270" h="177968">
                  <a:moveTo>
                    <a:pt x="11142" y="109410"/>
                  </a:moveTo>
                  <a:lnTo>
                    <a:pt x="22833" y="97719"/>
                  </a:lnTo>
                  <a:lnTo>
                    <a:pt x="31171" y="91828"/>
                  </a:lnTo>
                  <a:lnTo>
                    <a:pt x="41623" y="85454"/>
                  </a:lnTo>
                  <a:lnTo>
                    <a:pt x="53486" y="78757"/>
                  </a:lnTo>
                  <a:lnTo>
                    <a:pt x="65065" y="71846"/>
                  </a:lnTo>
                  <a:lnTo>
                    <a:pt x="87718" y="57641"/>
                  </a:lnTo>
                  <a:lnTo>
                    <a:pt x="97674" y="50427"/>
                  </a:lnTo>
                  <a:lnTo>
                    <a:pt x="106759" y="43171"/>
                  </a:lnTo>
                  <a:lnTo>
                    <a:pt x="115262" y="35887"/>
                  </a:lnTo>
                  <a:lnTo>
                    <a:pt x="119708" y="27360"/>
                  </a:lnTo>
                  <a:lnTo>
                    <a:pt x="121448" y="18005"/>
                  </a:lnTo>
                  <a:lnTo>
                    <a:pt x="121384" y="8098"/>
                  </a:lnTo>
                  <a:lnTo>
                    <a:pt x="117671" y="2716"/>
                  </a:lnTo>
                  <a:lnTo>
                    <a:pt x="111526" y="352"/>
                  </a:lnTo>
                  <a:lnTo>
                    <a:pt x="103758" y="0"/>
                  </a:lnTo>
                  <a:lnTo>
                    <a:pt x="93685" y="2212"/>
                  </a:lnTo>
                  <a:lnTo>
                    <a:pt x="82077" y="6133"/>
                  </a:lnTo>
                  <a:lnTo>
                    <a:pt x="69443" y="11195"/>
                  </a:lnTo>
                  <a:lnTo>
                    <a:pt x="57350" y="19463"/>
                  </a:lnTo>
                  <a:lnTo>
                    <a:pt x="45618" y="29870"/>
                  </a:lnTo>
                  <a:lnTo>
                    <a:pt x="34126" y="41701"/>
                  </a:lnTo>
                  <a:lnTo>
                    <a:pt x="24017" y="54483"/>
                  </a:lnTo>
                  <a:lnTo>
                    <a:pt x="14831" y="67898"/>
                  </a:lnTo>
                  <a:lnTo>
                    <a:pt x="6260" y="81735"/>
                  </a:lnTo>
                  <a:lnTo>
                    <a:pt x="1770" y="94631"/>
                  </a:lnTo>
                  <a:lnTo>
                    <a:pt x="0" y="106898"/>
                  </a:lnTo>
                  <a:lnTo>
                    <a:pt x="43" y="118747"/>
                  </a:lnTo>
                  <a:lnTo>
                    <a:pt x="2519" y="130317"/>
                  </a:lnTo>
                  <a:lnTo>
                    <a:pt x="6617" y="141701"/>
                  </a:lnTo>
                  <a:lnTo>
                    <a:pt x="11796" y="152960"/>
                  </a:lnTo>
                  <a:lnTo>
                    <a:pt x="18919" y="161690"/>
                  </a:lnTo>
                  <a:lnTo>
                    <a:pt x="27338" y="168734"/>
                  </a:lnTo>
                  <a:lnTo>
                    <a:pt x="36621" y="174653"/>
                  </a:lnTo>
                  <a:lnTo>
                    <a:pt x="48928" y="177376"/>
                  </a:lnTo>
                  <a:lnTo>
                    <a:pt x="63250" y="177967"/>
                  </a:lnTo>
                  <a:lnTo>
                    <a:pt x="132269" y="1754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4878189" y="242254"/>
              <a:ext cx="119894" cy="288497"/>
            </a:xfrm>
            <a:custGeom>
              <a:avLst/>
              <a:gdLst/>
              <a:ahLst/>
              <a:cxnLst/>
              <a:rect l="0" t="0" r="0" b="0"/>
              <a:pathLst>
                <a:path w="119894" h="288497">
                  <a:moveTo>
                    <a:pt x="99990" y="0"/>
                  </a:moveTo>
                  <a:lnTo>
                    <a:pt x="76608" y="5845"/>
                  </a:lnTo>
                  <a:lnTo>
                    <a:pt x="66049" y="10014"/>
                  </a:lnTo>
                  <a:lnTo>
                    <a:pt x="55340" y="15241"/>
                  </a:lnTo>
                  <a:lnTo>
                    <a:pt x="44530" y="21172"/>
                  </a:lnTo>
                  <a:lnTo>
                    <a:pt x="34876" y="28797"/>
                  </a:lnTo>
                  <a:lnTo>
                    <a:pt x="25993" y="37550"/>
                  </a:lnTo>
                  <a:lnTo>
                    <a:pt x="17624" y="47057"/>
                  </a:lnTo>
                  <a:lnTo>
                    <a:pt x="10821" y="58288"/>
                  </a:lnTo>
                  <a:lnTo>
                    <a:pt x="5062" y="70670"/>
                  </a:lnTo>
                  <a:lnTo>
                    <a:pt x="0" y="83818"/>
                  </a:lnTo>
                  <a:lnTo>
                    <a:pt x="295" y="93808"/>
                  </a:lnTo>
                  <a:lnTo>
                    <a:pt x="4162" y="101691"/>
                  </a:lnTo>
                  <a:lnTo>
                    <a:pt x="10412" y="108169"/>
                  </a:lnTo>
                  <a:lnTo>
                    <a:pt x="18248" y="108818"/>
                  </a:lnTo>
                  <a:lnTo>
                    <a:pt x="27143" y="105580"/>
                  </a:lnTo>
                  <a:lnTo>
                    <a:pt x="36743" y="99751"/>
                  </a:lnTo>
                  <a:lnTo>
                    <a:pt x="45591" y="92194"/>
                  </a:lnTo>
                  <a:lnTo>
                    <a:pt x="53936" y="83486"/>
                  </a:lnTo>
                  <a:lnTo>
                    <a:pt x="61946" y="74010"/>
                  </a:lnTo>
                  <a:lnTo>
                    <a:pt x="68510" y="64022"/>
                  </a:lnTo>
                  <a:lnTo>
                    <a:pt x="74109" y="53693"/>
                  </a:lnTo>
                  <a:lnTo>
                    <a:pt x="79066" y="43136"/>
                  </a:lnTo>
                  <a:lnTo>
                    <a:pt x="82371" y="31204"/>
                  </a:lnTo>
                  <a:lnTo>
                    <a:pt x="84573" y="18356"/>
                  </a:lnTo>
                  <a:lnTo>
                    <a:pt x="86042" y="4896"/>
                  </a:lnTo>
                  <a:lnTo>
                    <a:pt x="87021" y="817"/>
                  </a:lnTo>
                  <a:lnTo>
                    <a:pt x="87674" y="2992"/>
                  </a:lnTo>
                  <a:lnTo>
                    <a:pt x="88109" y="9335"/>
                  </a:lnTo>
                  <a:lnTo>
                    <a:pt x="88399" y="18459"/>
                  </a:lnTo>
                  <a:lnTo>
                    <a:pt x="88721" y="41646"/>
                  </a:lnTo>
                  <a:lnTo>
                    <a:pt x="90031" y="53458"/>
                  </a:lnTo>
                  <a:lnTo>
                    <a:pt x="92127" y="65003"/>
                  </a:lnTo>
                  <a:lnTo>
                    <a:pt x="97719" y="90065"/>
                  </a:lnTo>
                  <a:lnTo>
                    <a:pt x="114857" y="173741"/>
                  </a:lnTo>
                  <a:lnTo>
                    <a:pt x="117242" y="190461"/>
                  </a:lnTo>
                  <a:lnTo>
                    <a:pt x="118833" y="206502"/>
                  </a:lnTo>
                  <a:lnTo>
                    <a:pt x="119893" y="222090"/>
                  </a:lnTo>
                  <a:lnTo>
                    <a:pt x="118153" y="236152"/>
                  </a:lnTo>
                  <a:lnTo>
                    <a:pt x="114546" y="249198"/>
                  </a:lnTo>
                  <a:lnTo>
                    <a:pt x="109694" y="261565"/>
                  </a:lnTo>
                  <a:lnTo>
                    <a:pt x="102789" y="271034"/>
                  </a:lnTo>
                  <a:lnTo>
                    <a:pt x="94515" y="278570"/>
                  </a:lnTo>
                  <a:lnTo>
                    <a:pt x="85328" y="284817"/>
                  </a:lnTo>
                  <a:lnTo>
                    <a:pt x="75534" y="287759"/>
                  </a:lnTo>
                  <a:lnTo>
                    <a:pt x="65334" y="288496"/>
                  </a:lnTo>
                  <a:lnTo>
                    <a:pt x="54862" y="287764"/>
                  </a:lnTo>
                  <a:lnTo>
                    <a:pt x="44212" y="284829"/>
                  </a:lnTo>
                  <a:lnTo>
                    <a:pt x="33441" y="280426"/>
                  </a:lnTo>
                  <a:lnTo>
                    <a:pt x="886" y="25326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5111849" y="264277"/>
              <a:ext cx="185667" cy="99105"/>
            </a:xfrm>
            <a:custGeom>
              <a:avLst/>
              <a:gdLst/>
              <a:ahLst/>
              <a:cxnLst/>
              <a:rect l="0" t="0" r="0" b="0"/>
              <a:pathLst>
                <a:path w="185667" h="99105">
                  <a:moveTo>
                    <a:pt x="9481" y="0"/>
                  </a:moveTo>
                  <a:lnTo>
                    <a:pt x="3635" y="23383"/>
                  </a:lnTo>
                  <a:lnTo>
                    <a:pt x="1913" y="35164"/>
                  </a:lnTo>
                  <a:lnTo>
                    <a:pt x="765" y="47913"/>
                  </a:lnTo>
                  <a:lnTo>
                    <a:pt x="0" y="61306"/>
                  </a:lnTo>
                  <a:lnTo>
                    <a:pt x="5607" y="70235"/>
                  </a:lnTo>
                  <a:lnTo>
                    <a:pt x="15463" y="76187"/>
                  </a:lnTo>
                  <a:lnTo>
                    <a:pt x="28151" y="80156"/>
                  </a:lnTo>
                  <a:lnTo>
                    <a:pt x="39057" y="79131"/>
                  </a:lnTo>
                  <a:lnTo>
                    <a:pt x="48774" y="74777"/>
                  </a:lnTo>
                  <a:lnTo>
                    <a:pt x="57699" y="68204"/>
                  </a:lnTo>
                  <a:lnTo>
                    <a:pt x="66096" y="60151"/>
                  </a:lnTo>
                  <a:lnTo>
                    <a:pt x="74142" y="51112"/>
                  </a:lnTo>
                  <a:lnTo>
                    <a:pt x="81952" y="41416"/>
                  </a:lnTo>
                  <a:lnTo>
                    <a:pt x="89606" y="31281"/>
                  </a:lnTo>
                  <a:lnTo>
                    <a:pt x="104636" y="10232"/>
                  </a:lnTo>
                  <a:lnTo>
                    <a:pt x="109623" y="8045"/>
                  </a:lnTo>
                  <a:lnTo>
                    <a:pt x="112947" y="11481"/>
                  </a:lnTo>
                  <a:lnTo>
                    <a:pt x="117865" y="27126"/>
                  </a:lnTo>
                  <a:lnTo>
                    <a:pt x="134534" y="77753"/>
                  </a:lnTo>
                  <a:lnTo>
                    <a:pt x="141790" y="84870"/>
                  </a:lnTo>
                  <a:lnTo>
                    <a:pt x="151521" y="89615"/>
                  </a:lnTo>
                  <a:lnTo>
                    <a:pt x="185666" y="9910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5341561" y="110115"/>
              <a:ext cx="55059" cy="253267"/>
            </a:xfrm>
            <a:custGeom>
              <a:avLst/>
              <a:gdLst/>
              <a:ahLst/>
              <a:cxnLst/>
              <a:rect l="0" t="0" r="0" b="0"/>
              <a:pathLst>
                <a:path w="55059" h="253267">
                  <a:moveTo>
                    <a:pt x="0" y="0"/>
                  </a:moveTo>
                  <a:lnTo>
                    <a:pt x="5845" y="23383"/>
                  </a:lnTo>
                  <a:lnTo>
                    <a:pt x="11978" y="51176"/>
                  </a:lnTo>
                  <a:lnTo>
                    <a:pt x="25885" y="118865"/>
                  </a:lnTo>
                  <a:lnTo>
                    <a:pt x="28268" y="136748"/>
                  </a:lnTo>
                  <a:lnTo>
                    <a:pt x="29857" y="154788"/>
                  </a:lnTo>
                  <a:lnTo>
                    <a:pt x="30916" y="172932"/>
                  </a:lnTo>
                  <a:lnTo>
                    <a:pt x="32846" y="188698"/>
                  </a:lnTo>
                  <a:lnTo>
                    <a:pt x="35355" y="202880"/>
                  </a:lnTo>
                  <a:lnTo>
                    <a:pt x="55058" y="25326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5459439" y="220231"/>
              <a:ext cx="102354" cy="135367"/>
            </a:xfrm>
            <a:custGeom>
              <a:avLst/>
              <a:gdLst/>
              <a:ahLst/>
              <a:cxnLst/>
              <a:rect l="0" t="0" r="0" b="0"/>
              <a:pathLst>
                <a:path w="102354" h="135367">
                  <a:moveTo>
                    <a:pt x="102353" y="0"/>
                  </a:moveTo>
                  <a:lnTo>
                    <a:pt x="78971" y="0"/>
                  </a:lnTo>
                  <a:lnTo>
                    <a:pt x="68412" y="3670"/>
                  </a:lnTo>
                  <a:lnTo>
                    <a:pt x="57703" y="9788"/>
                  </a:lnTo>
                  <a:lnTo>
                    <a:pt x="46893" y="17537"/>
                  </a:lnTo>
                  <a:lnTo>
                    <a:pt x="37239" y="26373"/>
                  </a:lnTo>
                  <a:lnTo>
                    <a:pt x="28356" y="35935"/>
                  </a:lnTo>
                  <a:lnTo>
                    <a:pt x="19987" y="45979"/>
                  </a:lnTo>
                  <a:lnTo>
                    <a:pt x="13184" y="56346"/>
                  </a:lnTo>
                  <a:lnTo>
                    <a:pt x="7425" y="66928"/>
                  </a:lnTo>
                  <a:lnTo>
                    <a:pt x="2363" y="77654"/>
                  </a:lnTo>
                  <a:lnTo>
                    <a:pt x="211" y="89698"/>
                  </a:lnTo>
                  <a:lnTo>
                    <a:pt x="0" y="102621"/>
                  </a:lnTo>
                  <a:lnTo>
                    <a:pt x="1083" y="116131"/>
                  </a:lnTo>
                  <a:lnTo>
                    <a:pt x="6699" y="125137"/>
                  </a:lnTo>
                  <a:lnTo>
                    <a:pt x="15337" y="131141"/>
                  </a:lnTo>
                  <a:lnTo>
                    <a:pt x="25990" y="135144"/>
                  </a:lnTo>
                  <a:lnTo>
                    <a:pt x="35539" y="135366"/>
                  </a:lnTo>
                  <a:lnTo>
                    <a:pt x="44351" y="133067"/>
                  </a:lnTo>
                  <a:lnTo>
                    <a:pt x="80330" y="9910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5563323" y="220231"/>
              <a:ext cx="20493" cy="132139"/>
            </a:xfrm>
            <a:custGeom>
              <a:avLst/>
              <a:gdLst/>
              <a:ahLst/>
              <a:cxnLst/>
              <a:rect l="0" t="0" r="0" b="0"/>
              <a:pathLst>
                <a:path w="20493" h="132139">
                  <a:moveTo>
                    <a:pt x="9481" y="0"/>
                  </a:moveTo>
                  <a:lnTo>
                    <a:pt x="3635" y="23382"/>
                  </a:lnTo>
                  <a:lnTo>
                    <a:pt x="1913" y="35164"/>
                  </a:lnTo>
                  <a:lnTo>
                    <a:pt x="765" y="47913"/>
                  </a:lnTo>
                  <a:lnTo>
                    <a:pt x="0" y="61306"/>
                  </a:lnTo>
                  <a:lnTo>
                    <a:pt x="713" y="73905"/>
                  </a:lnTo>
                  <a:lnTo>
                    <a:pt x="2412" y="85975"/>
                  </a:lnTo>
                  <a:lnTo>
                    <a:pt x="20492" y="13213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5638873" y="231242"/>
              <a:ext cx="154163" cy="120929"/>
            </a:xfrm>
            <a:custGeom>
              <a:avLst/>
              <a:gdLst/>
              <a:ahLst/>
              <a:cxnLst/>
              <a:rect l="0" t="0" r="0" b="0"/>
              <a:pathLst>
                <a:path w="154163" h="120929">
                  <a:moveTo>
                    <a:pt x="0" y="0"/>
                  </a:moveTo>
                  <a:lnTo>
                    <a:pt x="0" y="35074"/>
                  </a:lnTo>
                  <a:lnTo>
                    <a:pt x="1224" y="49077"/>
                  </a:lnTo>
                  <a:lnTo>
                    <a:pt x="3263" y="62082"/>
                  </a:lnTo>
                  <a:lnTo>
                    <a:pt x="5846" y="74423"/>
                  </a:lnTo>
                  <a:lnTo>
                    <a:pt x="7568" y="87544"/>
                  </a:lnTo>
                  <a:lnTo>
                    <a:pt x="8715" y="101185"/>
                  </a:lnTo>
                  <a:lnTo>
                    <a:pt x="9481" y="115174"/>
                  </a:lnTo>
                  <a:lnTo>
                    <a:pt x="11215" y="120829"/>
                  </a:lnTo>
                  <a:lnTo>
                    <a:pt x="13594" y="120928"/>
                  </a:lnTo>
                  <a:lnTo>
                    <a:pt x="16404" y="117324"/>
                  </a:lnTo>
                  <a:lnTo>
                    <a:pt x="19500" y="110027"/>
                  </a:lnTo>
                  <a:lnTo>
                    <a:pt x="22788" y="100269"/>
                  </a:lnTo>
                  <a:lnTo>
                    <a:pt x="26204" y="88869"/>
                  </a:lnTo>
                  <a:lnTo>
                    <a:pt x="30928" y="77599"/>
                  </a:lnTo>
                  <a:lnTo>
                    <a:pt x="36524" y="66415"/>
                  </a:lnTo>
                  <a:lnTo>
                    <a:pt x="42702" y="55288"/>
                  </a:lnTo>
                  <a:lnTo>
                    <a:pt x="49268" y="45423"/>
                  </a:lnTo>
                  <a:lnTo>
                    <a:pt x="56092" y="36400"/>
                  </a:lnTo>
                  <a:lnTo>
                    <a:pt x="63088" y="27937"/>
                  </a:lnTo>
                  <a:lnTo>
                    <a:pt x="71423" y="21072"/>
                  </a:lnTo>
                  <a:lnTo>
                    <a:pt x="80650" y="15272"/>
                  </a:lnTo>
                  <a:lnTo>
                    <a:pt x="90472" y="10181"/>
                  </a:lnTo>
                  <a:lnTo>
                    <a:pt x="101914" y="6788"/>
                  </a:lnTo>
                  <a:lnTo>
                    <a:pt x="114436" y="4525"/>
                  </a:lnTo>
                  <a:lnTo>
                    <a:pt x="15416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6092279" y="198208"/>
              <a:ext cx="119196" cy="286301"/>
            </a:xfrm>
            <a:custGeom>
              <a:avLst/>
              <a:gdLst/>
              <a:ahLst/>
              <a:cxnLst/>
              <a:rect l="0" t="0" r="0" b="0"/>
              <a:pathLst>
                <a:path w="119196" h="286301">
                  <a:moveTo>
                    <a:pt x="119195" y="0"/>
                  </a:moveTo>
                  <a:lnTo>
                    <a:pt x="95813" y="0"/>
                  </a:lnTo>
                  <a:lnTo>
                    <a:pt x="84031" y="3670"/>
                  </a:lnTo>
                  <a:lnTo>
                    <a:pt x="71282" y="9788"/>
                  </a:lnTo>
                  <a:lnTo>
                    <a:pt x="57889" y="17537"/>
                  </a:lnTo>
                  <a:lnTo>
                    <a:pt x="46513" y="26373"/>
                  </a:lnTo>
                  <a:lnTo>
                    <a:pt x="36483" y="35934"/>
                  </a:lnTo>
                  <a:lnTo>
                    <a:pt x="27349" y="45979"/>
                  </a:lnTo>
                  <a:lnTo>
                    <a:pt x="18812" y="57570"/>
                  </a:lnTo>
                  <a:lnTo>
                    <a:pt x="10674" y="70191"/>
                  </a:lnTo>
                  <a:lnTo>
                    <a:pt x="2801" y="83499"/>
                  </a:lnTo>
                  <a:lnTo>
                    <a:pt x="0" y="94818"/>
                  </a:lnTo>
                  <a:lnTo>
                    <a:pt x="579" y="104811"/>
                  </a:lnTo>
                  <a:lnTo>
                    <a:pt x="3413" y="113920"/>
                  </a:lnTo>
                  <a:lnTo>
                    <a:pt x="8972" y="117546"/>
                  </a:lnTo>
                  <a:lnTo>
                    <a:pt x="16349" y="117516"/>
                  </a:lnTo>
                  <a:lnTo>
                    <a:pt x="24937" y="115049"/>
                  </a:lnTo>
                  <a:lnTo>
                    <a:pt x="34333" y="109734"/>
                  </a:lnTo>
                  <a:lnTo>
                    <a:pt x="44268" y="102520"/>
                  </a:lnTo>
                  <a:lnTo>
                    <a:pt x="54562" y="94040"/>
                  </a:lnTo>
                  <a:lnTo>
                    <a:pt x="63871" y="85940"/>
                  </a:lnTo>
                  <a:lnTo>
                    <a:pt x="72524" y="78093"/>
                  </a:lnTo>
                  <a:lnTo>
                    <a:pt x="80741" y="70414"/>
                  </a:lnTo>
                  <a:lnTo>
                    <a:pt x="87441" y="61625"/>
                  </a:lnTo>
                  <a:lnTo>
                    <a:pt x="93132" y="52095"/>
                  </a:lnTo>
                  <a:lnTo>
                    <a:pt x="98149" y="42071"/>
                  </a:lnTo>
                  <a:lnTo>
                    <a:pt x="100270" y="39059"/>
                  </a:lnTo>
                  <a:lnTo>
                    <a:pt x="100461" y="40721"/>
                  </a:lnTo>
                  <a:lnTo>
                    <a:pt x="99365" y="45500"/>
                  </a:lnTo>
                  <a:lnTo>
                    <a:pt x="98634" y="54803"/>
                  </a:lnTo>
                  <a:lnTo>
                    <a:pt x="98147" y="67123"/>
                  </a:lnTo>
                  <a:lnTo>
                    <a:pt x="97461" y="113690"/>
                  </a:lnTo>
                  <a:lnTo>
                    <a:pt x="97172" y="286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6299567" y="187196"/>
              <a:ext cx="143151" cy="152226"/>
            </a:xfrm>
            <a:custGeom>
              <a:avLst/>
              <a:gdLst/>
              <a:ahLst/>
              <a:cxnLst/>
              <a:rect l="0" t="0" r="0" b="0"/>
              <a:pathLst>
                <a:path w="143151" h="152226">
                  <a:moveTo>
                    <a:pt x="0" y="0"/>
                  </a:moveTo>
                  <a:lnTo>
                    <a:pt x="0" y="61306"/>
                  </a:lnTo>
                  <a:lnTo>
                    <a:pt x="1223" y="75129"/>
                  </a:lnTo>
                  <a:lnTo>
                    <a:pt x="3262" y="89238"/>
                  </a:lnTo>
                  <a:lnTo>
                    <a:pt x="5845" y="103538"/>
                  </a:lnTo>
                  <a:lnTo>
                    <a:pt x="10014" y="116742"/>
                  </a:lnTo>
                  <a:lnTo>
                    <a:pt x="15241" y="129216"/>
                  </a:lnTo>
                  <a:lnTo>
                    <a:pt x="21172" y="141202"/>
                  </a:lnTo>
                  <a:lnTo>
                    <a:pt x="28797" y="147969"/>
                  </a:lnTo>
                  <a:lnTo>
                    <a:pt x="37550" y="151257"/>
                  </a:lnTo>
                  <a:lnTo>
                    <a:pt x="47056" y="152225"/>
                  </a:lnTo>
                  <a:lnTo>
                    <a:pt x="55841" y="149200"/>
                  </a:lnTo>
                  <a:lnTo>
                    <a:pt x="64145" y="143513"/>
                  </a:lnTo>
                  <a:lnTo>
                    <a:pt x="72127" y="136051"/>
                  </a:lnTo>
                  <a:lnTo>
                    <a:pt x="78672" y="126182"/>
                  </a:lnTo>
                  <a:lnTo>
                    <a:pt x="84259" y="114709"/>
                  </a:lnTo>
                  <a:lnTo>
                    <a:pt x="89208" y="102167"/>
                  </a:lnTo>
                  <a:lnTo>
                    <a:pt x="94953" y="88911"/>
                  </a:lnTo>
                  <a:lnTo>
                    <a:pt x="107863" y="61131"/>
                  </a:lnTo>
                  <a:lnTo>
                    <a:pt x="112284" y="46872"/>
                  </a:lnTo>
                  <a:lnTo>
                    <a:pt x="115231" y="32471"/>
                  </a:lnTo>
                  <a:lnTo>
                    <a:pt x="117196" y="17977"/>
                  </a:lnTo>
                  <a:lnTo>
                    <a:pt x="116060" y="11985"/>
                  </a:lnTo>
                  <a:lnTo>
                    <a:pt x="112855" y="11660"/>
                  </a:lnTo>
                  <a:lnTo>
                    <a:pt x="108271" y="15115"/>
                  </a:lnTo>
                  <a:lnTo>
                    <a:pt x="105216" y="23535"/>
                  </a:lnTo>
                  <a:lnTo>
                    <a:pt x="103178" y="35266"/>
                  </a:lnTo>
                  <a:lnTo>
                    <a:pt x="101820" y="49204"/>
                  </a:lnTo>
                  <a:lnTo>
                    <a:pt x="102138" y="62167"/>
                  </a:lnTo>
                  <a:lnTo>
                    <a:pt x="103574" y="74479"/>
                  </a:lnTo>
                  <a:lnTo>
                    <a:pt x="105754" y="86358"/>
                  </a:lnTo>
                  <a:lnTo>
                    <a:pt x="109655" y="96724"/>
                  </a:lnTo>
                  <a:lnTo>
                    <a:pt x="114702" y="106082"/>
                  </a:lnTo>
                  <a:lnTo>
                    <a:pt x="143150" y="1321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6532340" y="198208"/>
              <a:ext cx="9482" cy="132139"/>
            </a:xfrm>
            <a:custGeom>
              <a:avLst/>
              <a:gdLst/>
              <a:ahLst/>
              <a:cxnLst/>
              <a:rect l="0" t="0" r="0" b="0"/>
              <a:pathLst>
                <a:path w="9482" h="132139">
                  <a:moveTo>
                    <a:pt x="9481" y="0"/>
                  </a:moveTo>
                  <a:lnTo>
                    <a:pt x="3636" y="23382"/>
                  </a:lnTo>
                  <a:lnTo>
                    <a:pt x="1913" y="36388"/>
                  </a:lnTo>
                  <a:lnTo>
                    <a:pt x="765" y="51175"/>
                  </a:lnTo>
                  <a:lnTo>
                    <a:pt x="0" y="67151"/>
                  </a:lnTo>
                  <a:lnTo>
                    <a:pt x="713" y="81473"/>
                  </a:lnTo>
                  <a:lnTo>
                    <a:pt x="2413" y="94691"/>
                  </a:lnTo>
                  <a:lnTo>
                    <a:pt x="9481" y="13213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6640925" y="99104"/>
              <a:ext cx="33036" cy="220232"/>
            </a:xfrm>
            <a:custGeom>
              <a:avLst/>
              <a:gdLst/>
              <a:ahLst/>
              <a:cxnLst/>
              <a:rect l="0" t="0" r="0" b="0"/>
              <a:pathLst>
                <a:path w="33036" h="220232">
                  <a:moveTo>
                    <a:pt x="0" y="0"/>
                  </a:moveTo>
                  <a:lnTo>
                    <a:pt x="0" y="29228"/>
                  </a:lnTo>
                  <a:lnTo>
                    <a:pt x="1224" y="43955"/>
                  </a:lnTo>
                  <a:lnTo>
                    <a:pt x="3263" y="59891"/>
                  </a:lnTo>
                  <a:lnTo>
                    <a:pt x="5846" y="76632"/>
                  </a:lnTo>
                  <a:lnTo>
                    <a:pt x="7568" y="93911"/>
                  </a:lnTo>
                  <a:lnTo>
                    <a:pt x="8716" y="111547"/>
                  </a:lnTo>
                  <a:lnTo>
                    <a:pt x="9481" y="129423"/>
                  </a:lnTo>
                  <a:lnTo>
                    <a:pt x="11215" y="145010"/>
                  </a:lnTo>
                  <a:lnTo>
                    <a:pt x="13594" y="159072"/>
                  </a:lnTo>
                  <a:lnTo>
                    <a:pt x="33035" y="2202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6795087" y="121127"/>
              <a:ext cx="11013" cy="209220"/>
            </a:xfrm>
            <a:custGeom>
              <a:avLst/>
              <a:gdLst/>
              <a:ahLst/>
              <a:cxnLst/>
              <a:rect l="0" t="0" r="0" b="0"/>
              <a:pathLst>
                <a:path w="11013" h="209220">
                  <a:moveTo>
                    <a:pt x="0" y="0"/>
                  </a:moveTo>
                  <a:lnTo>
                    <a:pt x="0" y="23382"/>
                  </a:lnTo>
                  <a:lnTo>
                    <a:pt x="1224" y="35164"/>
                  </a:lnTo>
                  <a:lnTo>
                    <a:pt x="3263" y="47913"/>
                  </a:lnTo>
                  <a:lnTo>
                    <a:pt x="5845" y="61306"/>
                  </a:lnTo>
                  <a:lnTo>
                    <a:pt x="7568" y="75129"/>
                  </a:lnTo>
                  <a:lnTo>
                    <a:pt x="8716" y="89238"/>
                  </a:lnTo>
                  <a:lnTo>
                    <a:pt x="9481" y="103538"/>
                  </a:lnTo>
                  <a:lnTo>
                    <a:pt x="10331" y="132478"/>
                  </a:lnTo>
                  <a:lnTo>
                    <a:pt x="11012" y="20921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6751041" y="209219"/>
              <a:ext cx="154163" cy="22024"/>
            </a:xfrm>
            <a:custGeom>
              <a:avLst/>
              <a:gdLst/>
              <a:ahLst/>
              <a:cxnLst/>
              <a:rect l="0" t="0" r="0" b="0"/>
              <a:pathLst>
                <a:path w="154163" h="22024">
                  <a:moveTo>
                    <a:pt x="0" y="22023"/>
                  </a:moveTo>
                  <a:lnTo>
                    <a:pt x="17537" y="16178"/>
                  </a:lnTo>
                  <a:lnTo>
                    <a:pt x="27597" y="14456"/>
                  </a:lnTo>
                  <a:lnTo>
                    <a:pt x="39198" y="13308"/>
                  </a:lnTo>
                  <a:lnTo>
                    <a:pt x="51825" y="12542"/>
                  </a:lnTo>
                  <a:lnTo>
                    <a:pt x="66361" y="10809"/>
                  </a:lnTo>
                  <a:lnTo>
                    <a:pt x="82169" y="8429"/>
                  </a:lnTo>
                  <a:lnTo>
                    <a:pt x="15416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6982283" y="154161"/>
              <a:ext cx="33036" cy="154163"/>
            </a:xfrm>
            <a:custGeom>
              <a:avLst/>
              <a:gdLst/>
              <a:ahLst/>
              <a:cxnLst/>
              <a:rect l="0" t="0" r="0" b="0"/>
              <a:pathLst>
                <a:path w="33036" h="154163">
                  <a:moveTo>
                    <a:pt x="0" y="0"/>
                  </a:moveTo>
                  <a:lnTo>
                    <a:pt x="0" y="23383"/>
                  </a:lnTo>
                  <a:lnTo>
                    <a:pt x="1224" y="35165"/>
                  </a:lnTo>
                  <a:lnTo>
                    <a:pt x="3263" y="47913"/>
                  </a:lnTo>
                  <a:lnTo>
                    <a:pt x="5846" y="61307"/>
                  </a:lnTo>
                  <a:lnTo>
                    <a:pt x="8791" y="73906"/>
                  </a:lnTo>
                  <a:lnTo>
                    <a:pt x="11979" y="85976"/>
                  </a:lnTo>
                  <a:lnTo>
                    <a:pt x="18783" y="109175"/>
                  </a:lnTo>
                  <a:lnTo>
                    <a:pt x="33035" y="15416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7059365" y="176184"/>
              <a:ext cx="165174" cy="154163"/>
            </a:xfrm>
            <a:custGeom>
              <a:avLst/>
              <a:gdLst/>
              <a:ahLst/>
              <a:cxnLst/>
              <a:rect l="0" t="0" r="0" b="0"/>
              <a:pathLst>
                <a:path w="165174" h="154163">
                  <a:moveTo>
                    <a:pt x="0" y="0"/>
                  </a:moveTo>
                  <a:lnTo>
                    <a:pt x="5845" y="29229"/>
                  </a:lnTo>
                  <a:lnTo>
                    <a:pt x="7567" y="43956"/>
                  </a:lnTo>
                  <a:lnTo>
                    <a:pt x="8715" y="59892"/>
                  </a:lnTo>
                  <a:lnTo>
                    <a:pt x="9991" y="92688"/>
                  </a:lnTo>
                  <a:lnTo>
                    <a:pt x="10557" y="123578"/>
                  </a:lnTo>
                  <a:lnTo>
                    <a:pt x="10708" y="127655"/>
                  </a:lnTo>
                  <a:lnTo>
                    <a:pt x="10810" y="124256"/>
                  </a:lnTo>
                  <a:lnTo>
                    <a:pt x="10877" y="115872"/>
                  </a:lnTo>
                  <a:lnTo>
                    <a:pt x="12145" y="105389"/>
                  </a:lnTo>
                  <a:lnTo>
                    <a:pt x="14214" y="93506"/>
                  </a:lnTo>
                  <a:lnTo>
                    <a:pt x="16817" y="80690"/>
                  </a:lnTo>
                  <a:lnTo>
                    <a:pt x="20999" y="68476"/>
                  </a:lnTo>
                  <a:lnTo>
                    <a:pt x="26235" y="56662"/>
                  </a:lnTo>
                  <a:lnTo>
                    <a:pt x="32171" y="45116"/>
                  </a:lnTo>
                  <a:lnTo>
                    <a:pt x="39800" y="36195"/>
                  </a:lnTo>
                  <a:lnTo>
                    <a:pt x="48556" y="29024"/>
                  </a:lnTo>
                  <a:lnTo>
                    <a:pt x="58064" y="23020"/>
                  </a:lnTo>
                  <a:lnTo>
                    <a:pt x="68073" y="20241"/>
                  </a:lnTo>
                  <a:lnTo>
                    <a:pt x="78417" y="19612"/>
                  </a:lnTo>
                  <a:lnTo>
                    <a:pt x="88983" y="20416"/>
                  </a:lnTo>
                  <a:lnTo>
                    <a:pt x="98474" y="23399"/>
                  </a:lnTo>
                  <a:lnTo>
                    <a:pt x="107248" y="27834"/>
                  </a:lnTo>
                  <a:lnTo>
                    <a:pt x="115545" y="33238"/>
                  </a:lnTo>
                  <a:lnTo>
                    <a:pt x="123523" y="41735"/>
                  </a:lnTo>
                  <a:lnTo>
                    <a:pt x="131289" y="52294"/>
                  </a:lnTo>
                  <a:lnTo>
                    <a:pt x="138913" y="64227"/>
                  </a:lnTo>
                  <a:lnTo>
                    <a:pt x="143996" y="78300"/>
                  </a:lnTo>
                  <a:lnTo>
                    <a:pt x="147385" y="93799"/>
                  </a:lnTo>
                  <a:lnTo>
                    <a:pt x="165173" y="15416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7290607" y="176184"/>
              <a:ext cx="130082" cy="375813"/>
            </a:xfrm>
            <a:custGeom>
              <a:avLst/>
              <a:gdLst/>
              <a:ahLst/>
              <a:cxnLst/>
              <a:rect l="0" t="0" r="0" b="0"/>
              <a:pathLst>
                <a:path w="130082" h="375813">
                  <a:moveTo>
                    <a:pt x="110116" y="0"/>
                  </a:moveTo>
                  <a:lnTo>
                    <a:pt x="98424" y="11692"/>
                  </a:lnTo>
                  <a:lnTo>
                    <a:pt x="90086" y="17583"/>
                  </a:lnTo>
                  <a:lnTo>
                    <a:pt x="79634" y="23957"/>
                  </a:lnTo>
                  <a:lnTo>
                    <a:pt x="67771" y="30654"/>
                  </a:lnTo>
                  <a:lnTo>
                    <a:pt x="56193" y="40012"/>
                  </a:lnTo>
                  <a:lnTo>
                    <a:pt x="44803" y="51145"/>
                  </a:lnTo>
                  <a:lnTo>
                    <a:pt x="33539" y="63461"/>
                  </a:lnTo>
                  <a:lnTo>
                    <a:pt x="23583" y="75342"/>
                  </a:lnTo>
                  <a:lnTo>
                    <a:pt x="14499" y="86933"/>
                  </a:lnTo>
                  <a:lnTo>
                    <a:pt x="5995" y="98332"/>
                  </a:lnTo>
                  <a:lnTo>
                    <a:pt x="3997" y="104707"/>
                  </a:lnTo>
                  <a:lnTo>
                    <a:pt x="6335" y="107733"/>
                  </a:lnTo>
                  <a:lnTo>
                    <a:pt x="11565" y="108528"/>
                  </a:lnTo>
                  <a:lnTo>
                    <a:pt x="18722" y="105387"/>
                  </a:lnTo>
                  <a:lnTo>
                    <a:pt x="27163" y="99622"/>
                  </a:lnTo>
                  <a:lnTo>
                    <a:pt x="36462" y="92108"/>
                  </a:lnTo>
                  <a:lnTo>
                    <a:pt x="45108" y="83429"/>
                  </a:lnTo>
                  <a:lnTo>
                    <a:pt x="53319" y="73972"/>
                  </a:lnTo>
                  <a:lnTo>
                    <a:pt x="61239" y="63997"/>
                  </a:lnTo>
                  <a:lnTo>
                    <a:pt x="68967" y="53676"/>
                  </a:lnTo>
                  <a:lnTo>
                    <a:pt x="84078" y="32421"/>
                  </a:lnTo>
                  <a:lnTo>
                    <a:pt x="90310" y="30179"/>
                  </a:lnTo>
                  <a:lnTo>
                    <a:pt x="95689" y="33578"/>
                  </a:lnTo>
                  <a:lnTo>
                    <a:pt x="100498" y="40738"/>
                  </a:lnTo>
                  <a:lnTo>
                    <a:pt x="103704" y="51629"/>
                  </a:lnTo>
                  <a:lnTo>
                    <a:pt x="105842" y="65007"/>
                  </a:lnTo>
                  <a:lnTo>
                    <a:pt x="107267" y="80043"/>
                  </a:lnTo>
                  <a:lnTo>
                    <a:pt x="109440" y="93738"/>
                  </a:lnTo>
                  <a:lnTo>
                    <a:pt x="112113" y="106539"/>
                  </a:lnTo>
                  <a:lnTo>
                    <a:pt x="115117" y="118743"/>
                  </a:lnTo>
                  <a:lnTo>
                    <a:pt x="118344" y="135443"/>
                  </a:lnTo>
                  <a:lnTo>
                    <a:pt x="125192" y="176838"/>
                  </a:lnTo>
                  <a:lnTo>
                    <a:pt x="127508" y="198644"/>
                  </a:lnTo>
                  <a:lnTo>
                    <a:pt x="129051" y="220522"/>
                  </a:lnTo>
                  <a:lnTo>
                    <a:pt x="130081" y="242448"/>
                  </a:lnTo>
                  <a:lnTo>
                    <a:pt x="129543" y="261960"/>
                  </a:lnTo>
                  <a:lnTo>
                    <a:pt x="127961" y="279862"/>
                  </a:lnTo>
                  <a:lnTo>
                    <a:pt x="125683" y="296690"/>
                  </a:lnTo>
                  <a:lnTo>
                    <a:pt x="122942" y="312803"/>
                  </a:lnTo>
                  <a:lnTo>
                    <a:pt x="119890" y="328439"/>
                  </a:lnTo>
                  <a:lnTo>
                    <a:pt x="116632" y="343757"/>
                  </a:lnTo>
                  <a:lnTo>
                    <a:pt x="110790" y="355193"/>
                  </a:lnTo>
                  <a:lnTo>
                    <a:pt x="103224" y="364040"/>
                  </a:lnTo>
                  <a:lnTo>
                    <a:pt x="94510" y="371162"/>
                  </a:lnTo>
                  <a:lnTo>
                    <a:pt x="83806" y="374686"/>
                  </a:lnTo>
                  <a:lnTo>
                    <a:pt x="71776" y="375812"/>
                  </a:lnTo>
                  <a:lnTo>
                    <a:pt x="58862" y="375339"/>
                  </a:lnTo>
                  <a:lnTo>
                    <a:pt x="47806" y="372577"/>
                  </a:lnTo>
                  <a:lnTo>
                    <a:pt x="37989" y="368289"/>
                  </a:lnTo>
                  <a:lnTo>
                    <a:pt x="28996" y="362982"/>
                  </a:lnTo>
                  <a:lnTo>
                    <a:pt x="21778" y="355775"/>
                  </a:lnTo>
                  <a:lnTo>
                    <a:pt x="15742" y="347299"/>
                  </a:lnTo>
                  <a:lnTo>
                    <a:pt x="0" y="2973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7723692" y="71757"/>
              <a:ext cx="194575" cy="302637"/>
            </a:xfrm>
            <a:custGeom>
              <a:avLst/>
              <a:gdLst/>
              <a:ahLst/>
              <a:cxnLst/>
              <a:rect l="0" t="0" r="0" b="0"/>
              <a:pathLst>
                <a:path w="194575" h="302637">
                  <a:moveTo>
                    <a:pt x="194574" y="16335"/>
                  </a:moveTo>
                  <a:lnTo>
                    <a:pt x="148594" y="1008"/>
                  </a:lnTo>
                  <a:lnTo>
                    <a:pt x="137004" y="0"/>
                  </a:lnTo>
                  <a:lnTo>
                    <a:pt x="124383" y="551"/>
                  </a:lnTo>
                  <a:lnTo>
                    <a:pt x="111074" y="2142"/>
                  </a:lnTo>
                  <a:lnTo>
                    <a:pt x="97308" y="5649"/>
                  </a:lnTo>
                  <a:lnTo>
                    <a:pt x="83237" y="10435"/>
                  </a:lnTo>
                  <a:lnTo>
                    <a:pt x="68962" y="16072"/>
                  </a:lnTo>
                  <a:lnTo>
                    <a:pt x="55775" y="23501"/>
                  </a:lnTo>
                  <a:lnTo>
                    <a:pt x="43313" y="32124"/>
                  </a:lnTo>
                  <a:lnTo>
                    <a:pt x="31335" y="41543"/>
                  </a:lnTo>
                  <a:lnTo>
                    <a:pt x="22125" y="53940"/>
                  </a:lnTo>
                  <a:lnTo>
                    <a:pt x="14762" y="68322"/>
                  </a:lnTo>
                  <a:lnTo>
                    <a:pt x="8630" y="84028"/>
                  </a:lnTo>
                  <a:lnTo>
                    <a:pt x="4542" y="100616"/>
                  </a:lnTo>
                  <a:lnTo>
                    <a:pt x="1817" y="117792"/>
                  </a:lnTo>
                  <a:lnTo>
                    <a:pt x="0" y="135360"/>
                  </a:lnTo>
                  <a:lnTo>
                    <a:pt x="11" y="150743"/>
                  </a:lnTo>
                  <a:lnTo>
                    <a:pt x="1243" y="164669"/>
                  </a:lnTo>
                  <a:lnTo>
                    <a:pt x="3288" y="177623"/>
                  </a:lnTo>
                  <a:lnTo>
                    <a:pt x="4651" y="191153"/>
                  </a:lnTo>
                  <a:lnTo>
                    <a:pt x="5560" y="205067"/>
                  </a:lnTo>
                  <a:lnTo>
                    <a:pt x="6166" y="219237"/>
                  </a:lnTo>
                  <a:lnTo>
                    <a:pt x="6839" y="248033"/>
                  </a:lnTo>
                  <a:lnTo>
                    <a:pt x="7377" y="30263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7642977" y="253265"/>
              <a:ext cx="154163" cy="22025"/>
            </a:xfrm>
            <a:custGeom>
              <a:avLst/>
              <a:gdLst/>
              <a:ahLst/>
              <a:cxnLst/>
              <a:rect l="0" t="0" r="0" b="0"/>
              <a:pathLst>
                <a:path w="154163" h="22025">
                  <a:moveTo>
                    <a:pt x="0" y="22024"/>
                  </a:moveTo>
                  <a:lnTo>
                    <a:pt x="17537" y="16178"/>
                  </a:lnTo>
                  <a:lnTo>
                    <a:pt x="30044" y="14456"/>
                  </a:lnTo>
                  <a:lnTo>
                    <a:pt x="45722" y="13308"/>
                  </a:lnTo>
                  <a:lnTo>
                    <a:pt x="63516" y="12543"/>
                  </a:lnTo>
                  <a:lnTo>
                    <a:pt x="79050" y="10809"/>
                  </a:lnTo>
                  <a:lnTo>
                    <a:pt x="93075" y="8430"/>
                  </a:lnTo>
                  <a:lnTo>
                    <a:pt x="15416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7906302" y="198208"/>
              <a:ext cx="166127" cy="176186"/>
            </a:xfrm>
            <a:custGeom>
              <a:avLst/>
              <a:gdLst/>
              <a:ahLst/>
              <a:cxnLst/>
              <a:rect l="0" t="0" r="0" b="0"/>
              <a:pathLst>
                <a:path w="166127" h="176186">
                  <a:moveTo>
                    <a:pt x="111069" y="0"/>
                  </a:moveTo>
                  <a:lnTo>
                    <a:pt x="87686" y="11691"/>
                  </a:lnTo>
                  <a:lnTo>
                    <a:pt x="77127" y="18805"/>
                  </a:lnTo>
                  <a:lnTo>
                    <a:pt x="66418" y="27219"/>
                  </a:lnTo>
                  <a:lnTo>
                    <a:pt x="55608" y="36498"/>
                  </a:lnTo>
                  <a:lnTo>
                    <a:pt x="45954" y="45132"/>
                  </a:lnTo>
                  <a:lnTo>
                    <a:pt x="28702" y="61250"/>
                  </a:lnTo>
                  <a:lnTo>
                    <a:pt x="20676" y="70197"/>
                  </a:lnTo>
                  <a:lnTo>
                    <a:pt x="12878" y="79833"/>
                  </a:lnTo>
                  <a:lnTo>
                    <a:pt x="5232" y="89927"/>
                  </a:lnTo>
                  <a:lnTo>
                    <a:pt x="1359" y="100327"/>
                  </a:lnTo>
                  <a:lnTo>
                    <a:pt x="0" y="110931"/>
                  </a:lnTo>
                  <a:lnTo>
                    <a:pt x="318" y="121670"/>
                  </a:lnTo>
                  <a:lnTo>
                    <a:pt x="4200" y="127607"/>
                  </a:lnTo>
                  <a:lnTo>
                    <a:pt x="10458" y="130341"/>
                  </a:lnTo>
                  <a:lnTo>
                    <a:pt x="18301" y="130940"/>
                  </a:lnTo>
                  <a:lnTo>
                    <a:pt x="25977" y="128892"/>
                  </a:lnTo>
                  <a:lnTo>
                    <a:pt x="33542" y="125080"/>
                  </a:lnTo>
                  <a:lnTo>
                    <a:pt x="41031" y="120092"/>
                  </a:lnTo>
                  <a:lnTo>
                    <a:pt x="48472" y="113096"/>
                  </a:lnTo>
                  <a:lnTo>
                    <a:pt x="55878" y="104761"/>
                  </a:lnTo>
                  <a:lnTo>
                    <a:pt x="63263" y="95534"/>
                  </a:lnTo>
                  <a:lnTo>
                    <a:pt x="71857" y="85713"/>
                  </a:lnTo>
                  <a:lnTo>
                    <a:pt x="81257" y="75494"/>
                  </a:lnTo>
                  <a:lnTo>
                    <a:pt x="91195" y="65011"/>
                  </a:lnTo>
                  <a:lnTo>
                    <a:pt x="97819" y="64140"/>
                  </a:lnTo>
                  <a:lnTo>
                    <a:pt x="102235" y="69677"/>
                  </a:lnTo>
                  <a:lnTo>
                    <a:pt x="105180" y="79486"/>
                  </a:lnTo>
                  <a:lnTo>
                    <a:pt x="111714" y="103435"/>
                  </a:lnTo>
                  <a:lnTo>
                    <a:pt x="115169" y="116674"/>
                  </a:lnTo>
                  <a:lnTo>
                    <a:pt x="119920" y="127946"/>
                  </a:lnTo>
                  <a:lnTo>
                    <a:pt x="125534" y="137908"/>
                  </a:lnTo>
                  <a:lnTo>
                    <a:pt x="166126" y="1761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8160521" y="99104"/>
              <a:ext cx="194955" cy="250017"/>
            </a:xfrm>
            <a:custGeom>
              <a:avLst/>
              <a:gdLst/>
              <a:ahLst/>
              <a:cxnLst/>
              <a:rect l="0" t="0" r="0" b="0"/>
              <a:pathLst>
                <a:path w="194955" h="250017">
                  <a:moveTo>
                    <a:pt x="0" y="0"/>
                  </a:moveTo>
                  <a:lnTo>
                    <a:pt x="0" y="67151"/>
                  </a:lnTo>
                  <a:lnTo>
                    <a:pt x="1223" y="83920"/>
                  </a:lnTo>
                  <a:lnTo>
                    <a:pt x="3262" y="101216"/>
                  </a:lnTo>
                  <a:lnTo>
                    <a:pt x="5845" y="118865"/>
                  </a:lnTo>
                  <a:lnTo>
                    <a:pt x="8791" y="135524"/>
                  </a:lnTo>
                  <a:lnTo>
                    <a:pt x="11977" y="151525"/>
                  </a:lnTo>
                  <a:lnTo>
                    <a:pt x="15326" y="167086"/>
                  </a:lnTo>
                  <a:lnTo>
                    <a:pt x="20005" y="175013"/>
                  </a:lnTo>
                  <a:lnTo>
                    <a:pt x="25572" y="177850"/>
                  </a:lnTo>
                  <a:lnTo>
                    <a:pt x="31730" y="177295"/>
                  </a:lnTo>
                  <a:lnTo>
                    <a:pt x="39506" y="174478"/>
                  </a:lnTo>
                  <a:lnTo>
                    <a:pt x="48360" y="170153"/>
                  </a:lnTo>
                  <a:lnTo>
                    <a:pt x="57933" y="164822"/>
                  </a:lnTo>
                  <a:lnTo>
                    <a:pt x="69209" y="161269"/>
                  </a:lnTo>
                  <a:lnTo>
                    <a:pt x="81621" y="158900"/>
                  </a:lnTo>
                  <a:lnTo>
                    <a:pt x="94789" y="157320"/>
                  </a:lnTo>
                  <a:lnTo>
                    <a:pt x="108463" y="157491"/>
                  </a:lnTo>
                  <a:lnTo>
                    <a:pt x="122472" y="158828"/>
                  </a:lnTo>
                  <a:lnTo>
                    <a:pt x="136705" y="160943"/>
                  </a:lnTo>
                  <a:lnTo>
                    <a:pt x="148642" y="164800"/>
                  </a:lnTo>
                  <a:lnTo>
                    <a:pt x="159046" y="169818"/>
                  </a:lnTo>
                  <a:lnTo>
                    <a:pt x="168429" y="175611"/>
                  </a:lnTo>
                  <a:lnTo>
                    <a:pt x="177132" y="181920"/>
                  </a:lnTo>
                  <a:lnTo>
                    <a:pt x="185381" y="188572"/>
                  </a:lnTo>
                  <a:lnTo>
                    <a:pt x="193327" y="195455"/>
                  </a:lnTo>
                  <a:lnTo>
                    <a:pt x="194954" y="203713"/>
                  </a:lnTo>
                  <a:lnTo>
                    <a:pt x="192367" y="212890"/>
                  </a:lnTo>
                  <a:lnTo>
                    <a:pt x="186973" y="222678"/>
                  </a:lnTo>
                  <a:lnTo>
                    <a:pt x="178483" y="230427"/>
                  </a:lnTo>
                  <a:lnTo>
                    <a:pt x="167928" y="236816"/>
                  </a:lnTo>
                  <a:lnTo>
                    <a:pt x="155999" y="242299"/>
                  </a:lnTo>
                  <a:lnTo>
                    <a:pt x="143151" y="245955"/>
                  </a:lnTo>
                  <a:lnTo>
                    <a:pt x="129692" y="248392"/>
                  </a:lnTo>
                  <a:lnTo>
                    <a:pt x="115825" y="250016"/>
                  </a:lnTo>
                  <a:lnTo>
                    <a:pt x="102911" y="248652"/>
                  </a:lnTo>
                  <a:lnTo>
                    <a:pt x="90631" y="245296"/>
                  </a:lnTo>
                  <a:lnTo>
                    <a:pt x="78772" y="240611"/>
                  </a:lnTo>
                  <a:lnTo>
                    <a:pt x="68420" y="235041"/>
                  </a:lnTo>
                  <a:lnTo>
                    <a:pt x="59073" y="228881"/>
                  </a:lnTo>
                  <a:lnTo>
                    <a:pt x="22022" y="20921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8479856" y="198208"/>
              <a:ext cx="99105" cy="123843"/>
            </a:xfrm>
            <a:custGeom>
              <a:avLst/>
              <a:gdLst/>
              <a:ahLst/>
              <a:cxnLst/>
              <a:rect l="0" t="0" r="0" b="0"/>
              <a:pathLst>
                <a:path w="99105" h="123843">
                  <a:moveTo>
                    <a:pt x="0" y="66069"/>
                  </a:moveTo>
                  <a:lnTo>
                    <a:pt x="0" y="89452"/>
                  </a:lnTo>
                  <a:lnTo>
                    <a:pt x="1223" y="100010"/>
                  </a:lnTo>
                  <a:lnTo>
                    <a:pt x="3262" y="110719"/>
                  </a:lnTo>
                  <a:lnTo>
                    <a:pt x="5845" y="121530"/>
                  </a:lnTo>
                  <a:lnTo>
                    <a:pt x="10014" y="123842"/>
                  </a:lnTo>
                  <a:lnTo>
                    <a:pt x="15240" y="120490"/>
                  </a:lnTo>
                  <a:lnTo>
                    <a:pt x="21172" y="113361"/>
                  </a:lnTo>
                  <a:lnTo>
                    <a:pt x="25127" y="102491"/>
                  </a:lnTo>
                  <a:lnTo>
                    <a:pt x="27763" y="89127"/>
                  </a:lnTo>
                  <a:lnTo>
                    <a:pt x="29520" y="74100"/>
                  </a:lnTo>
                  <a:lnTo>
                    <a:pt x="33139" y="61635"/>
                  </a:lnTo>
                  <a:lnTo>
                    <a:pt x="37998" y="50878"/>
                  </a:lnTo>
                  <a:lnTo>
                    <a:pt x="43684" y="41259"/>
                  </a:lnTo>
                  <a:lnTo>
                    <a:pt x="49923" y="32400"/>
                  </a:lnTo>
                  <a:lnTo>
                    <a:pt x="56529" y="24047"/>
                  </a:lnTo>
                  <a:lnTo>
                    <a:pt x="9910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8704754" y="198208"/>
              <a:ext cx="6346" cy="121128"/>
            </a:xfrm>
            <a:custGeom>
              <a:avLst/>
              <a:gdLst/>
              <a:ahLst/>
              <a:cxnLst/>
              <a:rect l="0" t="0" r="0" b="0"/>
              <a:pathLst>
                <a:path w="6346" h="121128">
                  <a:moveTo>
                    <a:pt x="6345" y="0"/>
                  </a:moveTo>
                  <a:lnTo>
                    <a:pt x="499" y="17537"/>
                  </a:lnTo>
                  <a:lnTo>
                    <a:pt x="0" y="26373"/>
                  </a:lnTo>
                  <a:lnTo>
                    <a:pt x="892" y="35934"/>
                  </a:lnTo>
                  <a:lnTo>
                    <a:pt x="2709" y="45979"/>
                  </a:lnTo>
                  <a:lnTo>
                    <a:pt x="3921" y="57570"/>
                  </a:lnTo>
                  <a:lnTo>
                    <a:pt x="4729" y="70191"/>
                  </a:lnTo>
                  <a:lnTo>
                    <a:pt x="6345" y="1211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8795997" y="187196"/>
              <a:ext cx="91287" cy="115615"/>
            </a:xfrm>
            <a:custGeom>
              <a:avLst/>
              <a:gdLst/>
              <a:ahLst/>
              <a:cxnLst/>
              <a:rect l="0" t="0" r="0" b="0"/>
              <a:pathLst>
                <a:path w="91287" h="115615">
                  <a:moveTo>
                    <a:pt x="47240" y="0"/>
                  </a:moveTo>
                  <a:lnTo>
                    <a:pt x="29703" y="11691"/>
                  </a:lnTo>
                  <a:lnTo>
                    <a:pt x="23314" y="18806"/>
                  </a:lnTo>
                  <a:lnTo>
                    <a:pt x="17830" y="27219"/>
                  </a:lnTo>
                  <a:lnTo>
                    <a:pt x="12952" y="36499"/>
                  </a:lnTo>
                  <a:lnTo>
                    <a:pt x="8476" y="46356"/>
                  </a:lnTo>
                  <a:lnTo>
                    <a:pt x="4268" y="56597"/>
                  </a:lnTo>
                  <a:lnTo>
                    <a:pt x="239" y="67096"/>
                  </a:lnTo>
                  <a:lnTo>
                    <a:pt x="0" y="77765"/>
                  </a:lnTo>
                  <a:lnTo>
                    <a:pt x="2289" y="88549"/>
                  </a:lnTo>
                  <a:lnTo>
                    <a:pt x="6261" y="99408"/>
                  </a:lnTo>
                  <a:lnTo>
                    <a:pt x="13804" y="106648"/>
                  </a:lnTo>
                  <a:lnTo>
                    <a:pt x="23725" y="111474"/>
                  </a:lnTo>
                  <a:lnTo>
                    <a:pt x="35234" y="114692"/>
                  </a:lnTo>
                  <a:lnTo>
                    <a:pt x="46577" y="115614"/>
                  </a:lnTo>
                  <a:lnTo>
                    <a:pt x="57809" y="115004"/>
                  </a:lnTo>
                  <a:lnTo>
                    <a:pt x="91286" y="11011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8766157" y="143150"/>
              <a:ext cx="11012" cy="1"/>
            </a:xfrm>
            <a:custGeom>
              <a:avLst/>
              <a:gdLst/>
              <a:ahLst/>
              <a:cxnLst/>
              <a:rect l="0" t="0" r="0" b="0"/>
              <a:pathLst>
                <a:path w="11012" h="1">
                  <a:moveTo>
                    <a:pt x="110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9288120" y="66069"/>
              <a:ext cx="127720" cy="275290"/>
            </a:xfrm>
            <a:custGeom>
              <a:avLst/>
              <a:gdLst/>
              <a:ahLst/>
              <a:cxnLst/>
              <a:rect l="0" t="0" r="0" b="0"/>
              <a:pathLst>
                <a:path w="127720" h="275290">
                  <a:moveTo>
                    <a:pt x="127719" y="0"/>
                  </a:moveTo>
                  <a:lnTo>
                    <a:pt x="56987" y="70731"/>
                  </a:lnTo>
                  <a:lnTo>
                    <a:pt x="48753" y="80189"/>
                  </a:lnTo>
                  <a:lnTo>
                    <a:pt x="40817" y="90164"/>
                  </a:lnTo>
                  <a:lnTo>
                    <a:pt x="33079" y="100485"/>
                  </a:lnTo>
                  <a:lnTo>
                    <a:pt x="25474" y="113483"/>
                  </a:lnTo>
                  <a:lnTo>
                    <a:pt x="17956" y="128266"/>
                  </a:lnTo>
                  <a:lnTo>
                    <a:pt x="10497" y="144239"/>
                  </a:lnTo>
                  <a:lnTo>
                    <a:pt x="5525" y="161005"/>
                  </a:lnTo>
                  <a:lnTo>
                    <a:pt x="2210" y="178300"/>
                  </a:lnTo>
                  <a:lnTo>
                    <a:pt x="0" y="195948"/>
                  </a:lnTo>
                  <a:lnTo>
                    <a:pt x="2197" y="211383"/>
                  </a:lnTo>
                  <a:lnTo>
                    <a:pt x="7332" y="225344"/>
                  </a:lnTo>
                  <a:lnTo>
                    <a:pt x="14426" y="238322"/>
                  </a:lnTo>
                  <a:lnTo>
                    <a:pt x="24050" y="248197"/>
                  </a:lnTo>
                  <a:lnTo>
                    <a:pt x="35359" y="256004"/>
                  </a:lnTo>
                  <a:lnTo>
                    <a:pt x="47793" y="262432"/>
                  </a:lnTo>
                  <a:lnTo>
                    <a:pt x="62200" y="266718"/>
                  </a:lnTo>
                  <a:lnTo>
                    <a:pt x="77922" y="269575"/>
                  </a:lnTo>
                  <a:lnTo>
                    <a:pt x="127719" y="2752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9470897" y="176184"/>
              <a:ext cx="99105" cy="110117"/>
            </a:xfrm>
            <a:custGeom>
              <a:avLst/>
              <a:gdLst/>
              <a:ahLst/>
              <a:cxnLst/>
              <a:rect l="0" t="0" r="0" b="0"/>
              <a:pathLst>
                <a:path w="99105" h="110117">
                  <a:moveTo>
                    <a:pt x="0" y="0"/>
                  </a:moveTo>
                  <a:lnTo>
                    <a:pt x="11691" y="23383"/>
                  </a:lnTo>
                  <a:lnTo>
                    <a:pt x="17581" y="33941"/>
                  </a:lnTo>
                  <a:lnTo>
                    <a:pt x="23956" y="44651"/>
                  </a:lnTo>
                  <a:lnTo>
                    <a:pt x="30653" y="55461"/>
                  </a:lnTo>
                  <a:lnTo>
                    <a:pt x="37564" y="65115"/>
                  </a:lnTo>
                  <a:lnTo>
                    <a:pt x="44618" y="73998"/>
                  </a:lnTo>
                  <a:lnTo>
                    <a:pt x="51769" y="82367"/>
                  </a:lnTo>
                  <a:lnTo>
                    <a:pt x="60206" y="89169"/>
                  </a:lnTo>
                  <a:lnTo>
                    <a:pt x="69502" y="94928"/>
                  </a:lnTo>
                  <a:lnTo>
                    <a:pt x="99104" y="11011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9525954" y="176184"/>
              <a:ext cx="55059" cy="242256"/>
            </a:xfrm>
            <a:custGeom>
              <a:avLst/>
              <a:gdLst/>
              <a:ahLst/>
              <a:cxnLst/>
              <a:rect l="0" t="0" r="0" b="0"/>
              <a:pathLst>
                <a:path w="55059" h="242256">
                  <a:moveTo>
                    <a:pt x="55058" y="0"/>
                  </a:moveTo>
                  <a:lnTo>
                    <a:pt x="29173" y="77654"/>
                  </a:lnTo>
                  <a:lnTo>
                    <a:pt x="25566" y="90922"/>
                  </a:lnTo>
                  <a:lnTo>
                    <a:pt x="21938" y="105884"/>
                  </a:lnTo>
                  <a:lnTo>
                    <a:pt x="18296" y="121977"/>
                  </a:lnTo>
                  <a:lnTo>
                    <a:pt x="15868" y="137600"/>
                  </a:lnTo>
                  <a:lnTo>
                    <a:pt x="14249" y="152909"/>
                  </a:lnTo>
                  <a:lnTo>
                    <a:pt x="13170" y="168009"/>
                  </a:lnTo>
                  <a:lnTo>
                    <a:pt x="11227" y="181746"/>
                  </a:lnTo>
                  <a:lnTo>
                    <a:pt x="0" y="2422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9648957" y="78058"/>
              <a:ext cx="185322" cy="241278"/>
            </a:xfrm>
            <a:custGeom>
              <a:avLst/>
              <a:gdLst/>
              <a:ahLst/>
              <a:cxnLst/>
              <a:rect l="0" t="0" r="0" b="0"/>
              <a:pathLst>
                <a:path w="185322" h="241278">
                  <a:moveTo>
                    <a:pt x="86216" y="109138"/>
                  </a:moveTo>
                  <a:lnTo>
                    <a:pt x="56989" y="114984"/>
                  </a:lnTo>
                  <a:lnTo>
                    <a:pt x="45931" y="120376"/>
                  </a:lnTo>
                  <a:lnTo>
                    <a:pt x="36113" y="127642"/>
                  </a:lnTo>
                  <a:lnTo>
                    <a:pt x="27121" y="136156"/>
                  </a:lnTo>
                  <a:lnTo>
                    <a:pt x="18679" y="145503"/>
                  </a:lnTo>
                  <a:lnTo>
                    <a:pt x="10604" y="155404"/>
                  </a:lnTo>
                  <a:lnTo>
                    <a:pt x="2774" y="165676"/>
                  </a:lnTo>
                  <a:lnTo>
                    <a:pt x="0" y="174971"/>
                  </a:lnTo>
                  <a:lnTo>
                    <a:pt x="598" y="183614"/>
                  </a:lnTo>
                  <a:lnTo>
                    <a:pt x="3445" y="191823"/>
                  </a:lnTo>
                  <a:lnTo>
                    <a:pt x="9012" y="198520"/>
                  </a:lnTo>
                  <a:lnTo>
                    <a:pt x="16394" y="204208"/>
                  </a:lnTo>
                  <a:lnTo>
                    <a:pt x="24986" y="209223"/>
                  </a:lnTo>
                  <a:lnTo>
                    <a:pt x="34385" y="210119"/>
                  </a:lnTo>
                  <a:lnTo>
                    <a:pt x="44321" y="208270"/>
                  </a:lnTo>
                  <a:lnTo>
                    <a:pt x="54616" y="204590"/>
                  </a:lnTo>
                  <a:lnTo>
                    <a:pt x="65150" y="198467"/>
                  </a:lnTo>
                  <a:lnTo>
                    <a:pt x="75842" y="190713"/>
                  </a:lnTo>
                  <a:lnTo>
                    <a:pt x="86641" y="181874"/>
                  </a:lnTo>
                  <a:lnTo>
                    <a:pt x="97511" y="171087"/>
                  </a:lnTo>
                  <a:lnTo>
                    <a:pt x="108428" y="159002"/>
                  </a:lnTo>
                  <a:lnTo>
                    <a:pt x="119377" y="146051"/>
                  </a:lnTo>
                  <a:lnTo>
                    <a:pt x="127900" y="131300"/>
                  </a:lnTo>
                  <a:lnTo>
                    <a:pt x="134805" y="115348"/>
                  </a:lnTo>
                  <a:lnTo>
                    <a:pt x="140632" y="98596"/>
                  </a:lnTo>
                  <a:lnTo>
                    <a:pt x="144517" y="82534"/>
                  </a:lnTo>
                  <a:lnTo>
                    <a:pt x="147107" y="66932"/>
                  </a:lnTo>
                  <a:lnTo>
                    <a:pt x="148833" y="51636"/>
                  </a:lnTo>
                  <a:lnTo>
                    <a:pt x="149984" y="36545"/>
                  </a:lnTo>
                  <a:lnTo>
                    <a:pt x="150751" y="21591"/>
                  </a:lnTo>
                  <a:lnTo>
                    <a:pt x="151263" y="6727"/>
                  </a:lnTo>
                  <a:lnTo>
                    <a:pt x="150381" y="488"/>
                  </a:lnTo>
                  <a:lnTo>
                    <a:pt x="148569" y="0"/>
                  </a:lnTo>
                  <a:lnTo>
                    <a:pt x="146138" y="3344"/>
                  </a:lnTo>
                  <a:lnTo>
                    <a:pt x="145740" y="11692"/>
                  </a:lnTo>
                  <a:lnTo>
                    <a:pt x="146698" y="23374"/>
                  </a:lnTo>
                  <a:lnTo>
                    <a:pt x="148561" y="37280"/>
                  </a:lnTo>
                  <a:lnTo>
                    <a:pt x="151026" y="50221"/>
                  </a:lnTo>
                  <a:lnTo>
                    <a:pt x="153893" y="62519"/>
                  </a:lnTo>
                  <a:lnTo>
                    <a:pt x="157028" y="74388"/>
                  </a:lnTo>
                  <a:lnTo>
                    <a:pt x="159118" y="88419"/>
                  </a:lnTo>
                  <a:lnTo>
                    <a:pt x="160512" y="103890"/>
                  </a:lnTo>
                  <a:lnTo>
                    <a:pt x="161441" y="120321"/>
                  </a:lnTo>
                  <a:lnTo>
                    <a:pt x="162472" y="151629"/>
                  </a:lnTo>
                  <a:lnTo>
                    <a:pt x="162747" y="166830"/>
                  </a:lnTo>
                  <a:lnTo>
                    <a:pt x="164154" y="180634"/>
                  </a:lnTo>
                  <a:lnTo>
                    <a:pt x="166316" y="193507"/>
                  </a:lnTo>
                  <a:lnTo>
                    <a:pt x="185321" y="24127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9889442" y="143150"/>
              <a:ext cx="84565" cy="143151"/>
            </a:xfrm>
            <a:custGeom>
              <a:avLst/>
              <a:gdLst/>
              <a:ahLst/>
              <a:cxnLst/>
              <a:rect l="0" t="0" r="0" b="0"/>
              <a:pathLst>
                <a:path w="84565" h="143151">
                  <a:moveTo>
                    <a:pt x="65963" y="0"/>
                  </a:moveTo>
                  <a:lnTo>
                    <a:pt x="19984" y="15326"/>
                  </a:lnTo>
                  <a:lnTo>
                    <a:pt x="12063" y="21229"/>
                  </a:lnTo>
                  <a:lnTo>
                    <a:pt x="5560" y="28835"/>
                  </a:lnTo>
                  <a:lnTo>
                    <a:pt x="0" y="37576"/>
                  </a:lnTo>
                  <a:lnTo>
                    <a:pt x="1188" y="45850"/>
                  </a:lnTo>
                  <a:lnTo>
                    <a:pt x="6874" y="53813"/>
                  </a:lnTo>
                  <a:lnTo>
                    <a:pt x="15559" y="61569"/>
                  </a:lnTo>
                  <a:lnTo>
                    <a:pt x="26243" y="69187"/>
                  </a:lnTo>
                  <a:lnTo>
                    <a:pt x="38259" y="76712"/>
                  </a:lnTo>
                  <a:lnTo>
                    <a:pt x="51165" y="84176"/>
                  </a:lnTo>
                  <a:lnTo>
                    <a:pt x="62215" y="91599"/>
                  </a:lnTo>
                  <a:lnTo>
                    <a:pt x="72029" y="98995"/>
                  </a:lnTo>
                  <a:lnTo>
                    <a:pt x="81019" y="106372"/>
                  </a:lnTo>
                  <a:lnTo>
                    <a:pt x="84564" y="114961"/>
                  </a:lnTo>
                  <a:lnTo>
                    <a:pt x="84482" y="124357"/>
                  </a:lnTo>
                  <a:lnTo>
                    <a:pt x="81979" y="134292"/>
                  </a:lnTo>
                  <a:lnTo>
                    <a:pt x="75417" y="139692"/>
                  </a:lnTo>
                  <a:lnTo>
                    <a:pt x="66148" y="142068"/>
                  </a:lnTo>
                  <a:lnTo>
                    <a:pt x="21917" y="1431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10021475" y="22023"/>
              <a:ext cx="91628" cy="275290"/>
            </a:xfrm>
            <a:custGeom>
              <a:avLst/>
              <a:gdLst/>
              <a:ahLst/>
              <a:cxnLst/>
              <a:rect l="0" t="0" r="0" b="0"/>
              <a:pathLst>
                <a:path w="91628" h="275290">
                  <a:moveTo>
                    <a:pt x="0" y="0"/>
                  </a:moveTo>
                  <a:lnTo>
                    <a:pt x="30652" y="30653"/>
                  </a:lnTo>
                  <a:lnTo>
                    <a:pt x="37564" y="40011"/>
                  </a:lnTo>
                  <a:lnTo>
                    <a:pt x="44618" y="51144"/>
                  </a:lnTo>
                  <a:lnTo>
                    <a:pt x="51769" y="63460"/>
                  </a:lnTo>
                  <a:lnTo>
                    <a:pt x="58982" y="77788"/>
                  </a:lnTo>
                  <a:lnTo>
                    <a:pt x="66238" y="93458"/>
                  </a:lnTo>
                  <a:lnTo>
                    <a:pt x="73523" y="110022"/>
                  </a:lnTo>
                  <a:lnTo>
                    <a:pt x="79603" y="128406"/>
                  </a:lnTo>
                  <a:lnTo>
                    <a:pt x="84880" y="148002"/>
                  </a:lnTo>
                  <a:lnTo>
                    <a:pt x="89621" y="168408"/>
                  </a:lnTo>
                  <a:lnTo>
                    <a:pt x="91558" y="186906"/>
                  </a:lnTo>
                  <a:lnTo>
                    <a:pt x="91627" y="204132"/>
                  </a:lnTo>
                  <a:lnTo>
                    <a:pt x="88092" y="2752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3722861" y="396416"/>
            <a:ext cx="6273432" cy="679112"/>
            <a:chOff x="3722861" y="396416"/>
            <a:chExt cx="6273432" cy="679112"/>
          </a:xfrm>
        </p:grpSpPr>
        <p:sp>
          <p:nvSpPr>
            <p:cNvPr id="39" name="Freeform 38"/>
            <p:cNvSpPr/>
            <p:nvPr/>
          </p:nvSpPr>
          <p:spPr>
            <a:xfrm>
              <a:off x="3722861" y="672478"/>
              <a:ext cx="175553" cy="403050"/>
            </a:xfrm>
            <a:custGeom>
              <a:avLst/>
              <a:gdLst/>
              <a:ahLst/>
              <a:cxnLst/>
              <a:rect l="0" t="0" r="0" b="0"/>
              <a:pathLst>
                <a:path w="175553" h="403050">
                  <a:moveTo>
                    <a:pt x="0" y="131365"/>
                  </a:moveTo>
                  <a:lnTo>
                    <a:pt x="5846" y="160594"/>
                  </a:lnTo>
                  <a:lnTo>
                    <a:pt x="10015" y="171650"/>
                  </a:lnTo>
                  <a:lnTo>
                    <a:pt x="15241" y="181469"/>
                  </a:lnTo>
                  <a:lnTo>
                    <a:pt x="21173" y="190461"/>
                  </a:lnTo>
                  <a:lnTo>
                    <a:pt x="28797" y="194009"/>
                  </a:lnTo>
                  <a:lnTo>
                    <a:pt x="37551" y="193928"/>
                  </a:lnTo>
                  <a:lnTo>
                    <a:pt x="47057" y="191426"/>
                  </a:lnTo>
                  <a:lnTo>
                    <a:pt x="57065" y="186088"/>
                  </a:lnTo>
                  <a:lnTo>
                    <a:pt x="67408" y="178859"/>
                  </a:lnTo>
                  <a:lnTo>
                    <a:pt x="77973" y="170369"/>
                  </a:lnTo>
                  <a:lnTo>
                    <a:pt x="87464" y="159815"/>
                  </a:lnTo>
                  <a:lnTo>
                    <a:pt x="96238" y="147885"/>
                  </a:lnTo>
                  <a:lnTo>
                    <a:pt x="104534" y="135037"/>
                  </a:lnTo>
                  <a:lnTo>
                    <a:pt x="112513" y="121578"/>
                  </a:lnTo>
                  <a:lnTo>
                    <a:pt x="120278" y="107712"/>
                  </a:lnTo>
                  <a:lnTo>
                    <a:pt x="127902" y="93573"/>
                  </a:lnTo>
                  <a:lnTo>
                    <a:pt x="134208" y="79253"/>
                  </a:lnTo>
                  <a:lnTo>
                    <a:pt x="139636" y="64813"/>
                  </a:lnTo>
                  <a:lnTo>
                    <a:pt x="144478" y="50292"/>
                  </a:lnTo>
                  <a:lnTo>
                    <a:pt x="147706" y="35717"/>
                  </a:lnTo>
                  <a:lnTo>
                    <a:pt x="149858" y="21107"/>
                  </a:lnTo>
                  <a:lnTo>
                    <a:pt x="151293" y="6472"/>
                  </a:lnTo>
                  <a:lnTo>
                    <a:pt x="149802" y="387"/>
                  </a:lnTo>
                  <a:lnTo>
                    <a:pt x="146362" y="0"/>
                  </a:lnTo>
                  <a:lnTo>
                    <a:pt x="141621" y="3413"/>
                  </a:lnTo>
                  <a:lnTo>
                    <a:pt x="139684" y="11805"/>
                  </a:lnTo>
                  <a:lnTo>
                    <a:pt x="139616" y="23518"/>
                  </a:lnTo>
                  <a:lnTo>
                    <a:pt x="140794" y="37444"/>
                  </a:lnTo>
                  <a:lnTo>
                    <a:pt x="142803" y="54069"/>
                  </a:lnTo>
                  <a:lnTo>
                    <a:pt x="148298" y="92118"/>
                  </a:lnTo>
                  <a:lnTo>
                    <a:pt x="158271" y="154810"/>
                  </a:lnTo>
                  <a:lnTo>
                    <a:pt x="161795" y="173912"/>
                  </a:lnTo>
                  <a:lnTo>
                    <a:pt x="168974" y="208188"/>
                  </a:lnTo>
                  <a:lnTo>
                    <a:pt x="171378" y="226627"/>
                  </a:lnTo>
                  <a:lnTo>
                    <a:pt x="172980" y="246260"/>
                  </a:lnTo>
                  <a:lnTo>
                    <a:pt x="174049" y="266690"/>
                  </a:lnTo>
                  <a:lnTo>
                    <a:pt x="175236" y="305704"/>
                  </a:lnTo>
                  <a:lnTo>
                    <a:pt x="175552" y="324672"/>
                  </a:lnTo>
                  <a:lnTo>
                    <a:pt x="173316" y="340988"/>
                  </a:lnTo>
                  <a:lnTo>
                    <a:pt x="169378" y="355536"/>
                  </a:lnTo>
                  <a:lnTo>
                    <a:pt x="164306" y="368905"/>
                  </a:lnTo>
                  <a:lnTo>
                    <a:pt x="157254" y="380265"/>
                  </a:lnTo>
                  <a:lnTo>
                    <a:pt x="148882" y="390285"/>
                  </a:lnTo>
                  <a:lnTo>
                    <a:pt x="139631" y="399412"/>
                  </a:lnTo>
                  <a:lnTo>
                    <a:pt x="129792" y="403049"/>
                  </a:lnTo>
                  <a:lnTo>
                    <a:pt x="119563" y="403028"/>
                  </a:lnTo>
                  <a:lnTo>
                    <a:pt x="109073" y="400566"/>
                  </a:lnTo>
                  <a:lnTo>
                    <a:pt x="99633" y="395254"/>
                  </a:lnTo>
                  <a:lnTo>
                    <a:pt x="90892" y="388043"/>
                  </a:lnTo>
                  <a:lnTo>
                    <a:pt x="55058" y="3515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4097254" y="770809"/>
              <a:ext cx="44048" cy="1"/>
            </a:xfrm>
            <a:custGeom>
              <a:avLst/>
              <a:gdLst/>
              <a:ahLst/>
              <a:cxnLst/>
              <a:rect l="0" t="0" r="0" b="0"/>
              <a:pathLst>
                <a:path w="44048" h="1">
                  <a:moveTo>
                    <a:pt x="0" y="0"/>
                  </a:moveTo>
                  <a:lnTo>
                    <a:pt x="4404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4064220" y="814855"/>
              <a:ext cx="55059" cy="11013"/>
            </a:xfrm>
            <a:custGeom>
              <a:avLst/>
              <a:gdLst/>
              <a:ahLst/>
              <a:cxnLst/>
              <a:rect l="0" t="0" r="0" b="0"/>
              <a:pathLst>
                <a:path w="55059" h="11013">
                  <a:moveTo>
                    <a:pt x="0" y="0"/>
                  </a:moveTo>
                  <a:lnTo>
                    <a:pt x="9788" y="3263"/>
                  </a:lnTo>
                  <a:lnTo>
                    <a:pt x="55058" y="110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4394567" y="673235"/>
              <a:ext cx="176186" cy="215254"/>
            </a:xfrm>
            <a:custGeom>
              <a:avLst/>
              <a:gdLst/>
              <a:ahLst/>
              <a:cxnLst/>
              <a:rect l="0" t="0" r="0" b="0"/>
              <a:pathLst>
                <a:path w="176186" h="215254">
                  <a:moveTo>
                    <a:pt x="176185" y="9481"/>
                  </a:moveTo>
                  <a:lnTo>
                    <a:pt x="158648" y="3636"/>
                  </a:lnTo>
                  <a:lnTo>
                    <a:pt x="148588" y="1914"/>
                  </a:lnTo>
                  <a:lnTo>
                    <a:pt x="136987" y="766"/>
                  </a:lnTo>
                  <a:lnTo>
                    <a:pt x="124359" y="0"/>
                  </a:lnTo>
                  <a:lnTo>
                    <a:pt x="111047" y="714"/>
                  </a:lnTo>
                  <a:lnTo>
                    <a:pt x="97278" y="2413"/>
                  </a:lnTo>
                  <a:lnTo>
                    <a:pt x="83204" y="4769"/>
                  </a:lnTo>
                  <a:lnTo>
                    <a:pt x="70151" y="8787"/>
                  </a:lnTo>
                  <a:lnTo>
                    <a:pt x="57779" y="13912"/>
                  </a:lnTo>
                  <a:lnTo>
                    <a:pt x="45860" y="19776"/>
                  </a:lnTo>
                  <a:lnTo>
                    <a:pt x="40361" y="27356"/>
                  </a:lnTo>
                  <a:lnTo>
                    <a:pt x="39142" y="36080"/>
                  </a:lnTo>
                  <a:lnTo>
                    <a:pt x="40777" y="45566"/>
                  </a:lnTo>
                  <a:lnTo>
                    <a:pt x="46761" y="54338"/>
                  </a:lnTo>
                  <a:lnTo>
                    <a:pt x="55644" y="62632"/>
                  </a:lnTo>
                  <a:lnTo>
                    <a:pt x="66460" y="70609"/>
                  </a:lnTo>
                  <a:lnTo>
                    <a:pt x="88266" y="85997"/>
                  </a:lnTo>
                  <a:lnTo>
                    <a:pt x="99219" y="93527"/>
                  </a:lnTo>
                  <a:lnTo>
                    <a:pt x="110192" y="102217"/>
                  </a:lnTo>
                  <a:lnTo>
                    <a:pt x="121178" y="111681"/>
                  </a:lnTo>
                  <a:lnTo>
                    <a:pt x="132173" y="121660"/>
                  </a:lnTo>
                  <a:lnTo>
                    <a:pt x="140726" y="131984"/>
                  </a:lnTo>
                  <a:lnTo>
                    <a:pt x="147651" y="142537"/>
                  </a:lnTo>
                  <a:lnTo>
                    <a:pt x="153492" y="153243"/>
                  </a:lnTo>
                  <a:lnTo>
                    <a:pt x="153715" y="164051"/>
                  </a:lnTo>
                  <a:lnTo>
                    <a:pt x="150193" y="174926"/>
                  </a:lnTo>
                  <a:lnTo>
                    <a:pt x="144175" y="185847"/>
                  </a:lnTo>
                  <a:lnTo>
                    <a:pt x="135269" y="194352"/>
                  </a:lnTo>
                  <a:lnTo>
                    <a:pt x="124437" y="201245"/>
                  </a:lnTo>
                  <a:lnTo>
                    <a:pt x="112322" y="207063"/>
                  </a:lnTo>
                  <a:lnTo>
                    <a:pt x="99352" y="210943"/>
                  </a:lnTo>
                  <a:lnTo>
                    <a:pt x="85811" y="213529"/>
                  </a:lnTo>
                  <a:lnTo>
                    <a:pt x="71889" y="215253"/>
                  </a:lnTo>
                  <a:lnTo>
                    <a:pt x="58937" y="213955"/>
                  </a:lnTo>
                  <a:lnTo>
                    <a:pt x="46633" y="210643"/>
                  </a:lnTo>
                  <a:lnTo>
                    <a:pt x="0" y="18566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4648044" y="709407"/>
              <a:ext cx="186986" cy="116461"/>
            </a:xfrm>
            <a:custGeom>
              <a:avLst/>
              <a:gdLst/>
              <a:ahLst/>
              <a:cxnLst/>
              <a:rect l="0" t="0" r="0" b="0"/>
              <a:pathLst>
                <a:path w="186986" h="116461">
                  <a:moveTo>
                    <a:pt x="153950" y="6344"/>
                  </a:moveTo>
                  <a:lnTo>
                    <a:pt x="136413" y="498"/>
                  </a:lnTo>
                  <a:lnTo>
                    <a:pt x="127577" y="0"/>
                  </a:lnTo>
                  <a:lnTo>
                    <a:pt x="118016" y="891"/>
                  </a:lnTo>
                  <a:lnTo>
                    <a:pt x="107971" y="2709"/>
                  </a:lnTo>
                  <a:lnTo>
                    <a:pt x="97604" y="5144"/>
                  </a:lnTo>
                  <a:lnTo>
                    <a:pt x="87022" y="7991"/>
                  </a:lnTo>
                  <a:lnTo>
                    <a:pt x="76297" y="11113"/>
                  </a:lnTo>
                  <a:lnTo>
                    <a:pt x="66700" y="15641"/>
                  </a:lnTo>
                  <a:lnTo>
                    <a:pt x="57855" y="21106"/>
                  </a:lnTo>
                  <a:lnTo>
                    <a:pt x="49511" y="27197"/>
                  </a:lnTo>
                  <a:lnTo>
                    <a:pt x="40278" y="34928"/>
                  </a:lnTo>
                  <a:lnTo>
                    <a:pt x="30452" y="43753"/>
                  </a:lnTo>
                  <a:lnTo>
                    <a:pt x="20231" y="53306"/>
                  </a:lnTo>
                  <a:lnTo>
                    <a:pt x="12193" y="63346"/>
                  </a:lnTo>
                  <a:lnTo>
                    <a:pt x="5611" y="73709"/>
                  </a:lnTo>
                  <a:lnTo>
                    <a:pt x="0" y="84289"/>
                  </a:lnTo>
                  <a:lnTo>
                    <a:pt x="1153" y="92565"/>
                  </a:lnTo>
                  <a:lnTo>
                    <a:pt x="6816" y="99307"/>
                  </a:lnTo>
                  <a:lnTo>
                    <a:pt x="15485" y="105024"/>
                  </a:lnTo>
                  <a:lnTo>
                    <a:pt x="24935" y="106389"/>
                  </a:lnTo>
                  <a:lnTo>
                    <a:pt x="34905" y="104852"/>
                  </a:lnTo>
                  <a:lnTo>
                    <a:pt x="45223" y="101380"/>
                  </a:lnTo>
                  <a:lnTo>
                    <a:pt x="54548" y="95395"/>
                  </a:lnTo>
                  <a:lnTo>
                    <a:pt x="63212" y="87734"/>
                  </a:lnTo>
                  <a:lnTo>
                    <a:pt x="79364" y="70658"/>
                  </a:lnTo>
                  <a:lnTo>
                    <a:pt x="94699" y="54912"/>
                  </a:lnTo>
                  <a:lnTo>
                    <a:pt x="100991" y="46064"/>
                  </a:lnTo>
                  <a:lnTo>
                    <a:pt x="106409" y="36494"/>
                  </a:lnTo>
                  <a:lnTo>
                    <a:pt x="111245" y="26444"/>
                  </a:lnTo>
                  <a:lnTo>
                    <a:pt x="116915" y="23415"/>
                  </a:lnTo>
                  <a:lnTo>
                    <a:pt x="123143" y="25065"/>
                  </a:lnTo>
                  <a:lnTo>
                    <a:pt x="129742" y="29837"/>
                  </a:lnTo>
                  <a:lnTo>
                    <a:pt x="135364" y="36688"/>
                  </a:lnTo>
                  <a:lnTo>
                    <a:pt x="140336" y="44926"/>
                  </a:lnTo>
                  <a:lnTo>
                    <a:pt x="144874" y="54088"/>
                  </a:lnTo>
                  <a:lnTo>
                    <a:pt x="150347" y="63867"/>
                  </a:lnTo>
                  <a:lnTo>
                    <a:pt x="156442" y="74057"/>
                  </a:lnTo>
                  <a:lnTo>
                    <a:pt x="186985" y="1164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4956610" y="627658"/>
              <a:ext cx="10559" cy="165175"/>
            </a:xfrm>
            <a:custGeom>
              <a:avLst/>
              <a:gdLst/>
              <a:ahLst/>
              <a:cxnLst/>
              <a:rect l="0" t="0" r="0" b="0"/>
              <a:pathLst>
                <a:path w="10559" h="165175">
                  <a:moveTo>
                    <a:pt x="10558" y="0"/>
                  </a:moveTo>
                  <a:lnTo>
                    <a:pt x="4712" y="17537"/>
                  </a:lnTo>
                  <a:lnTo>
                    <a:pt x="2990" y="27597"/>
                  </a:lnTo>
                  <a:lnTo>
                    <a:pt x="1842" y="39198"/>
                  </a:lnTo>
                  <a:lnTo>
                    <a:pt x="1077" y="51826"/>
                  </a:lnTo>
                  <a:lnTo>
                    <a:pt x="226" y="78907"/>
                  </a:lnTo>
                  <a:lnTo>
                    <a:pt x="0" y="92981"/>
                  </a:lnTo>
                  <a:lnTo>
                    <a:pt x="1072" y="106034"/>
                  </a:lnTo>
                  <a:lnTo>
                    <a:pt x="10558" y="16517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4923121" y="645805"/>
              <a:ext cx="235754" cy="125005"/>
            </a:xfrm>
            <a:custGeom>
              <a:avLst/>
              <a:gdLst/>
              <a:ahLst/>
              <a:cxnLst/>
              <a:rect l="0" t="0" r="0" b="0"/>
              <a:pathLst>
                <a:path w="235754" h="125005">
                  <a:moveTo>
                    <a:pt x="0" y="69946"/>
                  </a:moveTo>
                  <a:lnTo>
                    <a:pt x="29229" y="69946"/>
                  </a:lnTo>
                  <a:lnTo>
                    <a:pt x="43956" y="68722"/>
                  </a:lnTo>
                  <a:lnTo>
                    <a:pt x="59892" y="66683"/>
                  </a:lnTo>
                  <a:lnTo>
                    <a:pt x="76633" y="64100"/>
                  </a:lnTo>
                  <a:lnTo>
                    <a:pt x="91465" y="61155"/>
                  </a:lnTo>
                  <a:lnTo>
                    <a:pt x="105023" y="57968"/>
                  </a:lnTo>
                  <a:lnTo>
                    <a:pt x="202225" y="33184"/>
                  </a:lnTo>
                  <a:lnTo>
                    <a:pt x="214345" y="28309"/>
                  </a:lnTo>
                  <a:lnTo>
                    <a:pt x="224872" y="22612"/>
                  </a:lnTo>
                  <a:lnTo>
                    <a:pt x="234337" y="16367"/>
                  </a:lnTo>
                  <a:lnTo>
                    <a:pt x="235753" y="10980"/>
                  </a:lnTo>
                  <a:lnTo>
                    <a:pt x="231803" y="6165"/>
                  </a:lnTo>
                  <a:lnTo>
                    <a:pt x="224275" y="1732"/>
                  </a:lnTo>
                  <a:lnTo>
                    <a:pt x="215586" y="0"/>
                  </a:lnTo>
                  <a:lnTo>
                    <a:pt x="206123" y="68"/>
                  </a:lnTo>
                  <a:lnTo>
                    <a:pt x="196144" y="1338"/>
                  </a:lnTo>
                  <a:lnTo>
                    <a:pt x="185821" y="4631"/>
                  </a:lnTo>
                  <a:lnTo>
                    <a:pt x="175268" y="9274"/>
                  </a:lnTo>
                  <a:lnTo>
                    <a:pt x="164563" y="14816"/>
                  </a:lnTo>
                  <a:lnTo>
                    <a:pt x="154978" y="22181"/>
                  </a:lnTo>
                  <a:lnTo>
                    <a:pt x="146142" y="30762"/>
                  </a:lnTo>
                  <a:lnTo>
                    <a:pt x="137804" y="40152"/>
                  </a:lnTo>
                  <a:lnTo>
                    <a:pt x="133469" y="51307"/>
                  </a:lnTo>
                  <a:lnTo>
                    <a:pt x="131802" y="63638"/>
                  </a:lnTo>
                  <a:lnTo>
                    <a:pt x="131915" y="76752"/>
                  </a:lnTo>
                  <a:lnTo>
                    <a:pt x="136883" y="86718"/>
                  </a:lnTo>
                  <a:lnTo>
                    <a:pt x="145090" y="94586"/>
                  </a:lnTo>
                  <a:lnTo>
                    <a:pt x="155455" y="101055"/>
                  </a:lnTo>
                  <a:lnTo>
                    <a:pt x="166036" y="106591"/>
                  </a:lnTo>
                  <a:lnTo>
                    <a:pt x="176760" y="111505"/>
                  </a:lnTo>
                  <a:lnTo>
                    <a:pt x="209220" y="12500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5244203" y="669430"/>
              <a:ext cx="98964" cy="93051"/>
            </a:xfrm>
            <a:custGeom>
              <a:avLst/>
              <a:gdLst/>
              <a:ahLst/>
              <a:cxnLst/>
              <a:rect l="0" t="0" r="0" b="0"/>
              <a:pathLst>
                <a:path w="98964" h="93051">
                  <a:moveTo>
                    <a:pt x="20277" y="35309"/>
                  </a:moveTo>
                  <a:lnTo>
                    <a:pt x="66256" y="19983"/>
                  </a:lnTo>
                  <a:lnTo>
                    <a:pt x="76624" y="15304"/>
                  </a:lnTo>
                  <a:lnTo>
                    <a:pt x="87206" y="9737"/>
                  </a:lnTo>
                  <a:lnTo>
                    <a:pt x="97931" y="3579"/>
                  </a:lnTo>
                  <a:lnTo>
                    <a:pt x="98963" y="697"/>
                  </a:lnTo>
                  <a:lnTo>
                    <a:pt x="93534" y="0"/>
                  </a:lnTo>
                  <a:lnTo>
                    <a:pt x="83797" y="758"/>
                  </a:lnTo>
                  <a:lnTo>
                    <a:pt x="72412" y="3711"/>
                  </a:lnTo>
                  <a:lnTo>
                    <a:pt x="59927" y="8126"/>
                  </a:lnTo>
                  <a:lnTo>
                    <a:pt x="46711" y="13517"/>
                  </a:lnTo>
                  <a:lnTo>
                    <a:pt x="34229" y="20781"/>
                  </a:lnTo>
                  <a:lnTo>
                    <a:pt x="22237" y="29294"/>
                  </a:lnTo>
                  <a:lnTo>
                    <a:pt x="10572" y="38640"/>
                  </a:lnTo>
                  <a:lnTo>
                    <a:pt x="4019" y="48542"/>
                  </a:lnTo>
                  <a:lnTo>
                    <a:pt x="874" y="58813"/>
                  </a:lnTo>
                  <a:lnTo>
                    <a:pt x="0" y="69331"/>
                  </a:lnTo>
                  <a:lnTo>
                    <a:pt x="4313" y="77567"/>
                  </a:lnTo>
                  <a:lnTo>
                    <a:pt x="12081" y="84281"/>
                  </a:lnTo>
                  <a:lnTo>
                    <a:pt x="22154" y="89980"/>
                  </a:lnTo>
                  <a:lnTo>
                    <a:pt x="33763" y="92556"/>
                  </a:lnTo>
                  <a:lnTo>
                    <a:pt x="46397" y="93050"/>
                  </a:lnTo>
                  <a:lnTo>
                    <a:pt x="97358" y="9036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5445333" y="638519"/>
              <a:ext cx="160506" cy="111774"/>
            </a:xfrm>
            <a:custGeom>
              <a:avLst/>
              <a:gdLst/>
              <a:ahLst/>
              <a:cxnLst/>
              <a:rect l="0" t="0" r="0" b="0"/>
              <a:pathLst>
                <a:path w="160506" h="111774">
                  <a:moveTo>
                    <a:pt x="6343" y="11163"/>
                  </a:moveTo>
                  <a:lnTo>
                    <a:pt x="498" y="34545"/>
                  </a:lnTo>
                  <a:lnTo>
                    <a:pt x="0" y="46327"/>
                  </a:lnTo>
                  <a:lnTo>
                    <a:pt x="891" y="59076"/>
                  </a:lnTo>
                  <a:lnTo>
                    <a:pt x="2708" y="72469"/>
                  </a:lnTo>
                  <a:lnTo>
                    <a:pt x="5143" y="85068"/>
                  </a:lnTo>
                  <a:lnTo>
                    <a:pt x="7991" y="97138"/>
                  </a:lnTo>
                  <a:lnTo>
                    <a:pt x="11112" y="108855"/>
                  </a:lnTo>
                  <a:lnTo>
                    <a:pt x="13193" y="111773"/>
                  </a:lnTo>
                  <a:lnTo>
                    <a:pt x="14581" y="108824"/>
                  </a:lnTo>
                  <a:lnTo>
                    <a:pt x="15506" y="101964"/>
                  </a:lnTo>
                  <a:lnTo>
                    <a:pt x="16122" y="92496"/>
                  </a:lnTo>
                  <a:lnTo>
                    <a:pt x="16533" y="81291"/>
                  </a:lnTo>
                  <a:lnTo>
                    <a:pt x="16807" y="68926"/>
                  </a:lnTo>
                  <a:lnTo>
                    <a:pt x="19437" y="57013"/>
                  </a:lnTo>
                  <a:lnTo>
                    <a:pt x="23637" y="45400"/>
                  </a:lnTo>
                  <a:lnTo>
                    <a:pt x="28884" y="33987"/>
                  </a:lnTo>
                  <a:lnTo>
                    <a:pt x="34829" y="23932"/>
                  </a:lnTo>
                  <a:lnTo>
                    <a:pt x="41239" y="14782"/>
                  </a:lnTo>
                  <a:lnTo>
                    <a:pt x="47960" y="6234"/>
                  </a:lnTo>
                  <a:lnTo>
                    <a:pt x="57334" y="1759"/>
                  </a:lnTo>
                  <a:lnTo>
                    <a:pt x="68478" y="0"/>
                  </a:lnTo>
                  <a:lnTo>
                    <a:pt x="80801" y="50"/>
                  </a:lnTo>
                  <a:lnTo>
                    <a:pt x="91463" y="2531"/>
                  </a:lnTo>
                  <a:lnTo>
                    <a:pt x="101019" y="6632"/>
                  </a:lnTo>
                  <a:lnTo>
                    <a:pt x="109836" y="11812"/>
                  </a:lnTo>
                  <a:lnTo>
                    <a:pt x="118161" y="17713"/>
                  </a:lnTo>
                  <a:lnTo>
                    <a:pt x="126158" y="24094"/>
                  </a:lnTo>
                  <a:lnTo>
                    <a:pt x="133937" y="30795"/>
                  </a:lnTo>
                  <a:lnTo>
                    <a:pt x="140346" y="41380"/>
                  </a:lnTo>
                  <a:lnTo>
                    <a:pt x="145842" y="54554"/>
                  </a:lnTo>
                  <a:lnTo>
                    <a:pt x="160505" y="992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6088812" y="566257"/>
              <a:ext cx="177721" cy="380738"/>
            </a:xfrm>
            <a:custGeom>
              <a:avLst/>
              <a:gdLst/>
              <a:ahLst/>
              <a:cxnLst/>
              <a:rect l="0" t="0" r="0" b="0"/>
              <a:pathLst>
                <a:path w="177721" h="380738">
                  <a:moveTo>
                    <a:pt x="177720" y="6344"/>
                  </a:moveTo>
                  <a:lnTo>
                    <a:pt x="160183" y="498"/>
                  </a:lnTo>
                  <a:lnTo>
                    <a:pt x="148899" y="0"/>
                  </a:lnTo>
                  <a:lnTo>
                    <a:pt x="135260" y="891"/>
                  </a:lnTo>
                  <a:lnTo>
                    <a:pt x="120049" y="2708"/>
                  </a:lnTo>
                  <a:lnTo>
                    <a:pt x="107461" y="6367"/>
                  </a:lnTo>
                  <a:lnTo>
                    <a:pt x="96623" y="11253"/>
                  </a:lnTo>
                  <a:lnTo>
                    <a:pt x="86950" y="16958"/>
                  </a:lnTo>
                  <a:lnTo>
                    <a:pt x="75607" y="24431"/>
                  </a:lnTo>
                  <a:lnTo>
                    <a:pt x="49954" y="42523"/>
                  </a:lnTo>
                  <a:lnTo>
                    <a:pt x="38708" y="52487"/>
                  </a:lnTo>
                  <a:lnTo>
                    <a:pt x="28764" y="62799"/>
                  </a:lnTo>
                  <a:lnTo>
                    <a:pt x="19688" y="73345"/>
                  </a:lnTo>
                  <a:lnTo>
                    <a:pt x="12413" y="85269"/>
                  </a:lnTo>
                  <a:lnTo>
                    <a:pt x="6340" y="98113"/>
                  </a:lnTo>
                  <a:lnTo>
                    <a:pt x="1068" y="111569"/>
                  </a:lnTo>
                  <a:lnTo>
                    <a:pt x="0" y="124211"/>
                  </a:lnTo>
                  <a:lnTo>
                    <a:pt x="1735" y="136309"/>
                  </a:lnTo>
                  <a:lnTo>
                    <a:pt x="5339" y="148045"/>
                  </a:lnTo>
                  <a:lnTo>
                    <a:pt x="12636" y="155869"/>
                  </a:lnTo>
                  <a:lnTo>
                    <a:pt x="22394" y="161085"/>
                  </a:lnTo>
                  <a:lnTo>
                    <a:pt x="33794" y="164562"/>
                  </a:lnTo>
                  <a:lnTo>
                    <a:pt x="45064" y="164434"/>
                  </a:lnTo>
                  <a:lnTo>
                    <a:pt x="56248" y="161901"/>
                  </a:lnTo>
                  <a:lnTo>
                    <a:pt x="67374" y="157765"/>
                  </a:lnTo>
                  <a:lnTo>
                    <a:pt x="79686" y="152561"/>
                  </a:lnTo>
                  <a:lnTo>
                    <a:pt x="92788" y="146645"/>
                  </a:lnTo>
                  <a:lnTo>
                    <a:pt x="106417" y="140253"/>
                  </a:lnTo>
                  <a:lnTo>
                    <a:pt x="117949" y="132322"/>
                  </a:lnTo>
                  <a:lnTo>
                    <a:pt x="128085" y="123364"/>
                  </a:lnTo>
                  <a:lnTo>
                    <a:pt x="137289" y="113721"/>
                  </a:lnTo>
                  <a:lnTo>
                    <a:pt x="144648" y="103622"/>
                  </a:lnTo>
                  <a:lnTo>
                    <a:pt x="150778" y="93219"/>
                  </a:lnTo>
                  <a:lnTo>
                    <a:pt x="156088" y="82613"/>
                  </a:lnTo>
                  <a:lnTo>
                    <a:pt x="155958" y="79213"/>
                  </a:lnTo>
                  <a:lnTo>
                    <a:pt x="152200" y="80617"/>
                  </a:lnTo>
                  <a:lnTo>
                    <a:pt x="146025" y="85223"/>
                  </a:lnTo>
                  <a:lnTo>
                    <a:pt x="141908" y="94412"/>
                  </a:lnTo>
                  <a:lnTo>
                    <a:pt x="139164" y="106655"/>
                  </a:lnTo>
                  <a:lnTo>
                    <a:pt x="137334" y="120935"/>
                  </a:lnTo>
                  <a:lnTo>
                    <a:pt x="136114" y="137796"/>
                  </a:lnTo>
                  <a:lnTo>
                    <a:pt x="135301" y="156377"/>
                  </a:lnTo>
                  <a:lnTo>
                    <a:pt x="134397" y="196599"/>
                  </a:lnTo>
                  <a:lnTo>
                    <a:pt x="133996" y="238946"/>
                  </a:lnTo>
                  <a:lnTo>
                    <a:pt x="135112" y="256845"/>
                  </a:lnTo>
                  <a:lnTo>
                    <a:pt x="137080" y="272449"/>
                  </a:lnTo>
                  <a:lnTo>
                    <a:pt x="139615" y="286522"/>
                  </a:lnTo>
                  <a:lnTo>
                    <a:pt x="141305" y="300798"/>
                  </a:lnTo>
                  <a:lnTo>
                    <a:pt x="142432" y="315209"/>
                  </a:lnTo>
                  <a:lnTo>
                    <a:pt x="144685" y="38073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6367167" y="658883"/>
              <a:ext cx="185667" cy="89904"/>
            </a:xfrm>
            <a:custGeom>
              <a:avLst/>
              <a:gdLst/>
              <a:ahLst/>
              <a:cxnLst/>
              <a:rect l="0" t="0" r="0" b="0"/>
              <a:pathLst>
                <a:path w="185667" h="89904">
                  <a:moveTo>
                    <a:pt x="9480" y="1810"/>
                  </a:moveTo>
                  <a:lnTo>
                    <a:pt x="3635" y="19347"/>
                  </a:lnTo>
                  <a:lnTo>
                    <a:pt x="1913" y="29407"/>
                  </a:lnTo>
                  <a:lnTo>
                    <a:pt x="765" y="41008"/>
                  </a:lnTo>
                  <a:lnTo>
                    <a:pt x="0" y="53635"/>
                  </a:lnTo>
                  <a:lnTo>
                    <a:pt x="1936" y="64501"/>
                  </a:lnTo>
                  <a:lnTo>
                    <a:pt x="5675" y="74192"/>
                  </a:lnTo>
                  <a:lnTo>
                    <a:pt x="10614" y="83099"/>
                  </a:lnTo>
                  <a:lnTo>
                    <a:pt x="17577" y="87814"/>
                  </a:lnTo>
                  <a:lnTo>
                    <a:pt x="25890" y="89734"/>
                  </a:lnTo>
                  <a:lnTo>
                    <a:pt x="35102" y="89790"/>
                  </a:lnTo>
                  <a:lnTo>
                    <a:pt x="44914" y="86157"/>
                  </a:lnTo>
                  <a:lnTo>
                    <a:pt x="55126" y="80065"/>
                  </a:lnTo>
                  <a:lnTo>
                    <a:pt x="65604" y="72332"/>
                  </a:lnTo>
                  <a:lnTo>
                    <a:pt x="76261" y="62284"/>
                  </a:lnTo>
                  <a:lnTo>
                    <a:pt x="87035" y="50690"/>
                  </a:lnTo>
                  <a:lnTo>
                    <a:pt x="97889" y="38067"/>
                  </a:lnTo>
                  <a:lnTo>
                    <a:pt x="106348" y="25982"/>
                  </a:lnTo>
                  <a:lnTo>
                    <a:pt x="113211" y="14254"/>
                  </a:lnTo>
                  <a:lnTo>
                    <a:pt x="119010" y="2765"/>
                  </a:lnTo>
                  <a:lnTo>
                    <a:pt x="122876" y="0"/>
                  </a:lnTo>
                  <a:lnTo>
                    <a:pt x="125453" y="3050"/>
                  </a:lnTo>
                  <a:lnTo>
                    <a:pt x="127171" y="9978"/>
                  </a:lnTo>
                  <a:lnTo>
                    <a:pt x="129541" y="18267"/>
                  </a:lnTo>
                  <a:lnTo>
                    <a:pt x="135436" y="37265"/>
                  </a:lnTo>
                  <a:lnTo>
                    <a:pt x="139944" y="47470"/>
                  </a:lnTo>
                  <a:lnTo>
                    <a:pt x="145396" y="57944"/>
                  </a:lnTo>
                  <a:lnTo>
                    <a:pt x="185666" y="8990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6612558" y="616647"/>
              <a:ext cx="28368" cy="121128"/>
            </a:xfrm>
            <a:custGeom>
              <a:avLst/>
              <a:gdLst/>
              <a:ahLst/>
              <a:cxnLst/>
              <a:rect l="0" t="0" r="0" b="0"/>
              <a:pathLst>
                <a:path w="28368" h="121128">
                  <a:moveTo>
                    <a:pt x="6344" y="0"/>
                  </a:moveTo>
                  <a:lnTo>
                    <a:pt x="498" y="17537"/>
                  </a:lnTo>
                  <a:lnTo>
                    <a:pt x="0" y="28820"/>
                  </a:lnTo>
                  <a:lnTo>
                    <a:pt x="891" y="42460"/>
                  </a:lnTo>
                  <a:lnTo>
                    <a:pt x="2709" y="57671"/>
                  </a:lnTo>
                  <a:lnTo>
                    <a:pt x="6368" y="71482"/>
                  </a:lnTo>
                  <a:lnTo>
                    <a:pt x="11253" y="84360"/>
                  </a:lnTo>
                  <a:lnTo>
                    <a:pt x="28367" y="1211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6763584" y="484508"/>
              <a:ext cx="20492" cy="264279"/>
            </a:xfrm>
            <a:custGeom>
              <a:avLst/>
              <a:gdLst/>
              <a:ahLst/>
              <a:cxnLst/>
              <a:rect l="0" t="0" r="0" b="0"/>
              <a:pathLst>
                <a:path w="20492" h="264279">
                  <a:moveTo>
                    <a:pt x="9480" y="0"/>
                  </a:moveTo>
                  <a:lnTo>
                    <a:pt x="3634" y="17537"/>
                  </a:lnTo>
                  <a:lnTo>
                    <a:pt x="1913" y="30044"/>
                  </a:lnTo>
                  <a:lnTo>
                    <a:pt x="765" y="45723"/>
                  </a:lnTo>
                  <a:lnTo>
                    <a:pt x="0" y="63517"/>
                  </a:lnTo>
                  <a:lnTo>
                    <a:pt x="713" y="82720"/>
                  </a:lnTo>
                  <a:lnTo>
                    <a:pt x="2412" y="102864"/>
                  </a:lnTo>
                  <a:lnTo>
                    <a:pt x="4767" y="123634"/>
                  </a:lnTo>
                  <a:lnTo>
                    <a:pt x="7562" y="142374"/>
                  </a:lnTo>
                  <a:lnTo>
                    <a:pt x="10648" y="159762"/>
                  </a:lnTo>
                  <a:lnTo>
                    <a:pt x="13929" y="176248"/>
                  </a:lnTo>
                  <a:lnTo>
                    <a:pt x="16116" y="192133"/>
                  </a:lnTo>
                  <a:lnTo>
                    <a:pt x="17574" y="207616"/>
                  </a:lnTo>
                  <a:lnTo>
                    <a:pt x="20491" y="26427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6927226" y="594624"/>
              <a:ext cx="11012" cy="176186"/>
            </a:xfrm>
            <a:custGeom>
              <a:avLst/>
              <a:gdLst/>
              <a:ahLst/>
              <a:cxnLst/>
              <a:rect l="0" t="0" r="0" b="0"/>
              <a:pathLst>
                <a:path w="11012" h="176186">
                  <a:moveTo>
                    <a:pt x="11011" y="0"/>
                  </a:moveTo>
                  <a:lnTo>
                    <a:pt x="5166" y="23382"/>
                  </a:lnTo>
                  <a:lnTo>
                    <a:pt x="3443" y="36388"/>
                  </a:lnTo>
                  <a:lnTo>
                    <a:pt x="2295" y="51176"/>
                  </a:lnTo>
                  <a:lnTo>
                    <a:pt x="1530" y="67152"/>
                  </a:lnTo>
                  <a:lnTo>
                    <a:pt x="679" y="97954"/>
                  </a:lnTo>
                  <a:lnTo>
                    <a:pt x="0" y="1761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6872168" y="649682"/>
              <a:ext cx="132140" cy="1"/>
            </a:xfrm>
            <a:custGeom>
              <a:avLst/>
              <a:gdLst/>
              <a:ahLst/>
              <a:cxnLst/>
              <a:rect l="0" t="0" r="0" b="0"/>
              <a:pathLst>
                <a:path w="132140" h="1">
                  <a:moveTo>
                    <a:pt x="0" y="0"/>
                  </a:moveTo>
                  <a:lnTo>
                    <a:pt x="13213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7070376" y="627658"/>
              <a:ext cx="11012" cy="143152"/>
            </a:xfrm>
            <a:custGeom>
              <a:avLst/>
              <a:gdLst/>
              <a:ahLst/>
              <a:cxnLst/>
              <a:rect l="0" t="0" r="0" b="0"/>
              <a:pathLst>
                <a:path w="11012" h="143152">
                  <a:moveTo>
                    <a:pt x="0" y="0"/>
                  </a:moveTo>
                  <a:lnTo>
                    <a:pt x="0" y="70788"/>
                  </a:lnTo>
                  <a:lnTo>
                    <a:pt x="1224" y="83897"/>
                  </a:lnTo>
                  <a:lnTo>
                    <a:pt x="11011" y="14315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7202515" y="605214"/>
              <a:ext cx="143151" cy="176607"/>
            </a:xfrm>
            <a:custGeom>
              <a:avLst/>
              <a:gdLst/>
              <a:ahLst/>
              <a:cxnLst/>
              <a:rect l="0" t="0" r="0" b="0"/>
              <a:pathLst>
                <a:path w="143151" h="176607">
                  <a:moveTo>
                    <a:pt x="0" y="44468"/>
                  </a:moveTo>
                  <a:lnTo>
                    <a:pt x="0" y="105774"/>
                  </a:lnTo>
                  <a:lnTo>
                    <a:pt x="1223" y="118373"/>
                  </a:lnTo>
                  <a:lnTo>
                    <a:pt x="3262" y="130443"/>
                  </a:lnTo>
                  <a:lnTo>
                    <a:pt x="5845" y="142160"/>
                  </a:lnTo>
                  <a:lnTo>
                    <a:pt x="7568" y="145078"/>
                  </a:lnTo>
                  <a:lnTo>
                    <a:pt x="8716" y="142129"/>
                  </a:lnTo>
                  <a:lnTo>
                    <a:pt x="9481" y="135269"/>
                  </a:lnTo>
                  <a:lnTo>
                    <a:pt x="9991" y="125801"/>
                  </a:lnTo>
                  <a:lnTo>
                    <a:pt x="10558" y="102231"/>
                  </a:lnTo>
                  <a:lnTo>
                    <a:pt x="11933" y="89094"/>
                  </a:lnTo>
                  <a:lnTo>
                    <a:pt x="14073" y="75442"/>
                  </a:lnTo>
                  <a:lnTo>
                    <a:pt x="16723" y="61447"/>
                  </a:lnTo>
                  <a:lnTo>
                    <a:pt x="20937" y="48446"/>
                  </a:lnTo>
                  <a:lnTo>
                    <a:pt x="26193" y="36108"/>
                  </a:lnTo>
                  <a:lnTo>
                    <a:pt x="32144" y="24213"/>
                  </a:lnTo>
                  <a:lnTo>
                    <a:pt x="39781" y="15059"/>
                  </a:lnTo>
                  <a:lnTo>
                    <a:pt x="48543" y="7733"/>
                  </a:lnTo>
                  <a:lnTo>
                    <a:pt x="58056" y="1625"/>
                  </a:lnTo>
                  <a:lnTo>
                    <a:pt x="66845" y="0"/>
                  </a:lnTo>
                  <a:lnTo>
                    <a:pt x="75150" y="1364"/>
                  </a:lnTo>
                  <a:lnTo>
                    <a:pt x="83135" y="4720"/>
                  </a:lnTo>
                  <a:lnTo>
                    <a:pt x="90904" y="11852"/>
                  </a:lnTo>
                  <a:lnTo>
                    <a:pt x="98531" y="21500"/>
                  </a:lnTo>
                  <a:lnTo>
                    <a:pt x="106063" y="32827"/>
                  </a:lnTo>
                  <a:lnTo>
                    <a:pt x="112308" y="44048"/>
                  </a:lnTo>
                  <a:lnTo>
                    <a:pt x="117694" y="55199"/>
                  </a:lnTo>
                  <a:lnTo>
                    <a:pt x="122509" y="66304"/>
                  </a:lnTo>
                  <a:lnTo>
                    <a:pt x="125719" y="78601"/>
                  </a:lnTo>
                  <a:lnTo>
                    <a:pt x="127859" y="91694"/>
                  </a:lnTo>
                  <a:lnTo>
                    <a:pt x="129285" y="105316"/>
                  </a:lnTo>
                  <a:lnTo>
                    <a:pt x="131460" y="118068"/>
                  </a:lnTo>
                  <a:lnTo>
                    <a:pt x="134133" y="130240"/>
                  </a:lnTo>
                  <a:lnTo>
                    <a:pt x="143150" y="17660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7389711" y="605635"/>
              <a:ext cx="162860" cy="318661"/>
            </a:xfrm>
            <a:custGeom>
              <a:avLst/>
              <a:gdLst/>
              <a:ahLst/>
              <a:cxnLst/>
              <a:rect l="0" t="0" r="0" b="0"/>
              <a:pathLst>
                <a:path w="162860" h="318661">
                  <a:moveTo>
                    <a:pt x="110116" y="0"/>
                  </a:moveTo>
                  <a:lnTo>
                    <a:pt x="92579" y="11692"/>
                  </a:lnTo>
                  <a:lnTo>
                    <a:pt x="84966" y="17583"/>
                  </a:lnTo>
                  <a:lnTo>
                    <a:pt x="77444" y="23957"/>
                  </a:lnTo>
                  <a:lnTo>
                    <a:pt x="69981" y="30653"/>
                  </a:lnTo>
                  <a:lnTo>
                    <a:pt x="61337" y="37565"/>
                  </a:lnTo>
                  <a:lnTo>
                    <a:pt x="51902" y="44619"/>
                  </a:lnTo>
                  <a:lnTo>
                    <a:pt x="41943" y="51770"/>
                  </a:lnTo>
                  <a:lnTo>
                    <a:pt x="32856" y="60207"/>
                  </a:lnTo>
                  <a:lnTo>
                    <a:pt x="24351" y="69502"/>
                  </a:lnTo>
                  <a:lnTo>
                    <a:pt x="16234" y="79370"/>
                  </a:lnTo>
                  <a:lnTo>
                    <a:pt x="13270" y="88395"/>
                  </a:lnTo>
                  <a:lnTo>
                    <a:pt x="13740" y="96859"/>
                  </a:lnTo>
                  <a:lnTo>
                    <a:pt x="16502" y="104948"/>
                  </a:lnTo>
                  <a:lnTo>
                    <a:pt x="22013" y="109118"/>
                  </a:lnTo>
                  <a:lnTo>
                    <a:pt x="29357" y="110674"/>
                  </a:lnTo>
                  <a:lnTo>
                    <a:pt x="37924" y="110488"/>
                  </a:lnTo>
                  <a:lnTo>
                    <a:pt x="46083" y="106694"/>
                  </a:lnTo>
                  <a:lnTo>
                    <a:pt x="53968" y="100493"/>
                  </a:lnTo>
                  <a:lnTo>
                    <a:pt x="61672" y="92689"/>
                  </a:lnTo>
                  <a:lnTo>
                    <a:pt x="69256" y="83816"/>
                  </a:lnTo>
                  <a:lnTo>
                    <a:pt x="76758" y="74230"/>
                  </a:lnTo>
                  <a:lnTo>
                    <a:pt x="84207" y="64169"/>
                  </a:lnTo>
                  <a:lnTo>
                    <a:pt x="90396" y="53791"/>
                  </a:lnTo>
                  <a:lnTo>
                    <a:pt x="95746" y="43202"/>
                  </a:lnTo>
                  <a:lnTo>
                    <a:pt x="100536" y="32472"/>
                  </a:lnTo>
                  <a:lnTo>
                    <a:pt x="104953" y="30213"/>
                  </a:lnTo>
                  <a:lnTo>
                    <a:pt x="109121" y="33600"/>
                  </a:lnTo>
                  <a:lnTo>
                    <a:pt x="113124" y="40753"/>
                  </a:lnTo>
                  <a:lnTo>
                    <a:pt x="118239" y="51639"/>
                  </a:lnTo>
                  <a:lnTo>
                    <a:pt x="130447" y="80048"/>
                  </a:lnTo>
                  <a:lnTo>
                    <a:pt x="135905" y="93741"/>
                  </a:lnTo>
                  <a:lnTo>
                    <a:pt x="145232" y="118744"/>
                  </a:lnTo>
                  <a:lnTo>
                    <a:pt x="149432" y="134221"/>
                  </a:lnTo>
                  <a:lnTo>
                    <a:pt x="153456" y="151879"/>
                  </a:lnTo>
                  <a:lnTo>
                    <a:pt x="157362" y="170993"/>
                  </a:lnTo>
                  <a:lnTo>
                    <a:pt x="159966" y="189853"/>
                  </a:lnTo>
                  <a:lnTo>
                    <a:pt x="161702" y="208544"/>
                  </a:lnTo>
                  <a:lnTo>
                    <a:pt x="162859" y="227122"/>
                  </a:lnTo>
                  <a:lnTo>
                    <a:pt x="162407" y="244401"/>
                  </a:lnTo>
                  <a:lnTo>
                    <a:pt x="160883" y="260815"/>
                  </a:lnTo>
                  <a:lnTo>
                    <a:pt x="158642" y="276651"/>
                  </a:lnTo>
                  <a:lnTo>
                    <a:pt x="154702" y="289656"/>
                  </a:lnTo>
                  <a:lnTo>
                    <a:pt x="149628" y="300773"/>
                  </a:lnTo>
                  <a:lnTo>
                    <a:pt x="143798" y="310631"/>
                  </a:lnTo>
                  <a:lnTo>
                    <a:pt x="133794" y="315979"/>
                  </a:lnTo>
                  <a:lnTo>
                    <a:pt x="121008" y="318322"/>
                  </a:lnTo>
                  <a:lnTo>
                    <a:pt x="106365" y="318660"/>
                  </a:lnTo>
                  <a:lnTo>
                    <a:pt x="91710" y="315214"/>
                  </a:lnTo>
                  <a:lnTo>
                    <a:pt x="77045" y="309247"/>
                  </a:lnTo>
                  <a:lnTo>
                    <a:pt x="62375" y="301598"/>
                  </a:lnTo>
                  <a:lnTo>
                    <a:pt x="50148" y="294052"/>
                  </a:lnTo>
                  <a:lnTo>
                    <a:pt x="39550" y="286574"/>
                  </a:lnTo>
                  <a:lnTo>
                    <a:pt x="0" y="25326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6585867" y="473497"/>
              <a:ext cx="1" cy="11012"/>
            </a:xfrm>
            <a:custGeom>
              <a:avLst/>
              <a:gdLst/>
              <a:ahLst/>
              <a:cxnLst/>
              <a:rect l="0" t="0" r="0" b="0"/>
              <a:pathLst>
                <a:path w="1" h="11012">
                  <a:moveTo>
                    <a:pt x="0" y="11011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7943584" y="478164"/>
              <a:ext cx="73788" cy="347704"/>
            </a:xfrm>
            <a:custGeom>
              <a:avLst/>
              <a:gdLst/>
              <a:ahLst/>
              <a:cxnLst/>
              <a:rect l="0" t="0" r="0" b="0"/>
              <a:pathLst>
                <a:path w="73788" h="347704">
                  <a:moveTo>
                    <a:pt x="73787" y="6344"/>
                  </a:moveTo>
                  <a:lnTo>
                    <a:pt x="56250" y="499"/>
                  </a:lnTo>
                  <a:lnTo>
                    <a:pt x="47413" y="0"/>
                  </a:lnTo>
                  <a:lnTo>
                    <a:pt x="37852" y="891"/>
                  </a:lnTo>
                  <a:lnTo>
                    <a:pt x="27806" y="2709"/>
                  </a:lnTo>
                  <a:lnTo>
                    <a:pt x="19887" y="7591"/>
                  </a:lnTo>
                  <a:lnTo>
                    <a:pt x="13383" y="14517"/>
                  </a:lnTo>
                  <a:lnTo>
                    <a:pt x="7824" y="22804"/>
                  </a:lnTo>
                  <a:lnTo>
                    <a:pt x="4118" y="33223"/>
                  </a:lnTo>
                  <a:lnTo>
                    <a:pt x="1647" y="45063"/>
                  </a:lnTo>
                  <a:lnTo>
                    <a:pt x="0" y="57850"/>
                  </a:lnTo>
                  <a:lnTo>
                    <a:pt x="125" y="72493"/>
                  </a:lnTo>
                  <a:lnTo>
                    <a:pt x="1432" y="88372"/>
                  </a:lnTo>
                  <a:lnTo>
                    <a:pt x="3527" y="105076"/>
                  </a:lnTo>
                  <a:lnTo>
                    <a:pt x="8594" y="122329"/>
                  </a:lnTo>
                  <a:lnTo>
                    <a:pt x="15643" y="139949"/>
                  </a:lnTo>
                  <a:lnTo>
                    <a:pt x="24013" y="157813"/>
                  </a:lnTo>
                  <a:lnTo>
                    <a:pt x="39838" y="193975"/>
                  </a:lnTo>
                  <a:lnTo>
                    <a:pt x="47483" y="212183"/>
                  </a:lnTo>
                  <a:lnTo>
                    <a:pt x="53804" y="229215"/>
                  </a:lnTo>
                  <a:lnTo>
                    <a:pt x="59242" y="245465"/>
                  </a:lnTo>
                  <a:lnTo>
                    <a:pt x="64090" y="261191"/>
                  </a:lnTo>
                  <a:lnTo>
                    <a:pt x="67322" y="276570"/>
                  </a:lnTo>
                  <a:lnTo>
                    <a:pt x="69477" y="291716"/>
                  </a:lnTo>
                  <a:lnTo>
                    <a:pt x="62775" y="34770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7907255" y="660693"/>
              <a:ext cx="187197" cy="11013"/>
            </a:xfrm>
            <a:custGeom>
              <a:avLst/>
              <a:gdLst/>
              <a:ahLst/>
              <a:cxnLst/>
              <a:rect l="0" t="0" r="0" b="0"/>
              <a:pathLst>
                <a:path w="187197" h="11013">
                  <a:moveTo>
                    <a:pt x="0" y="0"/>
                  </a:moveTo>
                  <a:lnTo>
                    <a:pt x="72998" y="0"/>
                  </a:lnTo>
                  <a:lnTo>
                    <a:pt x="91488" y="1224"/>
                  </a:lnTo>
                  <a:lnTo>
                    <a:pt x="187196" y="110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8185543" y="638670"/>
              <a:ext cx="162175" cy="132140"/>
            </a:xfrm>
            <a:custGeom>
              <a:avLst/>
              <a:gdLst/>
              <a:ahLst/>
              <a:cxnLst/>
              <a:rect l="0" t="0" r="0" b="0"/>
              <a:pathLst>
                <a:path w="162175" h="132140">
                  <a:moveTo>
                    <a:pt x="107116" y="0"/>
                  </a:moveTo>
                  <a:lnTo>
                    <a:pt x="83734" y="0"/>
                  </a:lnTo>
                  <a:lnTo>
                    <a:pt x="73176" y="2447"/>
                  </a:lnTo>
                  <a:lnTo>
                    <a:pt x="62465" y="6525"/>
                  </a:lnTo>
                  <a:lnTo>
                    <a:pt x="51656" y="11691"/>
                  </a:lnTo>
                  <a:lnTo>
                    <a:pt x="42002" y="18806"/>
                  </a:lnTo>
                  <a:lnTo>
                    <a:pt x="33119" y="27219"/>
                  </a:lnTo>
                  <a:lnTo>
                    <a:pt x="24750" y="36499"/>
                  </a:lnTo>
                  <a:lnTo>
                    <a:pt x="17947" y="46356"/>
                  </a:lnTo>
                  <a:lnTo>
                    <a:pt x="12189" y="56597"/>
                  </a:lnTo>
                  <a:lnTo>
                    <a:pt x="7126" y="67096"/>
                  </a:lnTo>
                  <a:lnTo>
                    <a:pt x="3751" y="78989"/>
                  </a:lnTo>
                  <a:lnTo>
                    <a:pt x="1501" y="91811"/>
                  </a:lnTo>
                  <a:lnTo>
                    <a:pt x="0" y="105254"/>
                  </a:lnTo>
                  <a:lnTo>
                    <a:pt x="5118" y="112992"/>
                  </a:lnTo>
                  <a:lnTo>
                    <a:pt x="14647" y="116927"/>
                  </a:lnTo>
                  <a:lnTo>
                    <a:pt x="27117" y="118327"/>
                  </a:lnTo>
                  <a:lnTo>
                    <a:pt x="39102" y="115590"/>
                  </a:lnTo>
                  <a:lnTo>
                    <a:pt x="50762" y="110095"/>
                  </a:lnTo>
                  <a:lnTo>
                    <a:pt x="62205" y="102761"/>
                  </a:lnTo>
                  <a:lnTo>
                    <a:pt x="73505" y="92977"/>
                  </a:lnTo>
                  <a:lnTo>
                    <a:pt x="84708" y="81561"/>
                  </a:lnTo>
                  <a:lnTo>
                    <a:pt x="105722" y="58272"/>
                  </a:lnTo>
                  <a:lnTo>
                    <a:pt x="123218" y="39765"/>
                  </a:lnTo>
                  <a:lnTo>
                    <a:pt x="128862" y="38745"/>
                  </a:lnTo>
                  <a:lnTo>
                    <a:pt x="132625" y="42959"/>
                  </a:lnTo>
                  <a:lnTo>
                    <a:pt x="162174" y="1321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8391763" y="506531"/>
              <a:ext cx="156141" cy="242910"/>
            </a:xfrm>
            <a:custGeom>
              <a:avLst/>
              <a:gdLst/>
              <a:ahLst/>
              <a:cxnLst/>
              <a:rect l="0" t="0" r="0" b="0"/>
              <a:pathLst>
                <a:path w="156141" h="242910">
                  <a:moveTo>
                    <a:pt x="0" y="0"/>
                  </a:moveTo>
                  <a:lnTo>
                    <a:pt x="0" y="138904"/>
                  </a:lnTo>
                  <a:lnTo>
                    <a:pt x="1223" y="156225"/>
                  </a:lnTo>
                  <a:lnTo>
                    <a:pt x="3262" y="172667"/>
                  </a:lnTo>
                  <a:lnTo>
                    <a:pt x="5846" y="188522"/>
                  </a:lnTo>
                  <a:lnTo>
                    <a:pt x="8791" y="202762"/>
                  </a:lnTo>
                  <a:lnTo>
                    <a:pt x="11979" y="215926"/>
                  </a:lnTo>
                  <a:lnTo>
                    <a:pt x="15327" y="228373"/>
                  </a:lnTo>
                  <a:lnTo>
                    <a:pt x="20006" y="234224"/>
                  </a:lnTo>
                  <a:lnTo>
                    <a:pt x="25573" y="235677"/>
                  </a:lnTo>
                  <a:lnTo>
                    <a:pt x="31731" y="234199"/>
                  </a:lnTo>
                  <a:lnTo>
                    <a:pt x="37059" y="228320"/>
                  </a:lnTo>
                  <a:lnTo>
                    <a:pt x="41835" y="219506"/>
                  </a:lnTo>
                  <a:lnTo>
                    <a:pt x="46242" y="208736"/>
                  </a:lnTo>
                  <a:lnTo>
                    <a:pt x="51628" y="197886"/>
                  </a:lnTo>
                  <a:lnTo>
                    <a:pt x="57666" y="186982"/>
                  </a:lnTo>
                  <a:lnTo>
                    <a:pt x="64138" y="176042"/>
                  </a:lnTo>
                  <a:lnTo>
                    <a:pt x="72123" y="166302"/>
                  </a:lnTo>
                  <a:lnTo>
                    <a:pt x="81117" y="157361"/>
                  </a:lnTo>
                  <a:lnTo>
                    <a:pt x="90783" y="148954"/>
                  </a:lnTo>
                  <a:lnTo>
                    <a:pt x="102122" y="143349"/>
                  </a:lnTo>
                  <a:lnTo>
                    <a:pt x="114575" y="139612"/>
                  </a:lnTo>
                  <a:lnTo>
                    <a:pt x="127771" y="137121"/>
                  </a:lnTo>
                  <a:lnTo>
                    <a:pt x="137791" y="140354"/>
                  </a:lnTo>
                  <a:lnTo>
                    <a:pt x="145695" y="147404"/>
                  </a:lnTo>
                  <a:lnTo>
                    <a:pt x="152188" y="156998"/>
                  </a:lnTo>
                  <a:lnTo>
                    <a:pt x="155293" y="168288"/>
                  </a:lnTo>
                  <a:lnTo>
                    <a:pt x="156140" y="180708"/>
                  </a:lnTo>
                  <a:lnTo>
                    <a:pt x="155481" y="193883"/>
                  </a:lnTo>
                  <a:lnTo>
                    <a:pt x="151371" y="206336"/>
                  </a:lnTo>
                  <a:lnTo>
                    <a:pt x="144960" y="218309"/>
                  </a:lnTo>
                  <a:lnTo>
                    <a:pt x="137017" y="229961"/>
                  </a:lnTo>
                  <a:lnTo>
                    <a:pt x="126827" y="237730"/>
                  </a:lnTo>
                  <a:lnTo>
                    <a:pt x="115139" y="242909"/>
                  </a:lnTo>
                  <a:lnTo>
                    <a:pt x="66070" y="2422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8616662" y="605635"/>
              <a:ext cx="94438" cy="120778"/>
            </a:xfrm>
            <a:custGeom>
              <a:avLst/>
              <a:gdLst/>
              <a:ahLst/>
              <a:cxnLst/>
              <a:rect l="0" t="0" r="0" b="0"/>
              <a:pathLst>
                <a:path w="94438" h="120778">
                  <a:moveTo>
                    <a:pt x="6344" y="44047"/>
                  </a:moveTo>
                  <a:lnTo>
                    <a:pt x="6344" y="114834"/>
                  </a:lnTo>
                  <a:lnTo>
                    <a:pt x="5121" y="120602"/>
                  </a:lnTo>
                  <a:lnTo>
                    <a:pt x="3081" y="120777"/>
                  </a:lnTo>
                  <a:lnTo>
                    <a:pt x="498" y="117224"/>
                  </a:lnTo>
                  <a:lnTo>
                    <a:pt x="0" y="111184"/>
                  </a:lnTo>
                  <a:lnTo>
                    <a:pt x="891" y="103487"/>
                  </a:lnTo>
                  <a:lnTo>
                    <a:pt x="2709" y="94685"/>
                  </a:lnTo>
                  <a:lnTo>
                    <a:pt x="5144" y="85147"/>
                  </a:lnTo>
                  <a:lnTo>
                    <a:pt x="7991" y="75117"/>
                  </a:lnTo>
                  <a:lnTo>
                    <a:pt x="11112" y="64760"/>
                  </a:lnTo>
                  <a:lnTo>
                    <a:pt x="15640" y="55409"/>
                  </a:lnTo>
                  <a:lnTo>
                    <a:pt x="21106" y="46727"/>
                  </a:lnTo>
                  <a:lnTo>
                    <a:pt x="27197" y="38493"/>
                  </a:lnTo>
                  <a:lnTo>
                    <a:pt x="33705" y="30556"/>
                  </a:lnTo>
                  <a:lnTo>
                    <a:pt x="40490" y="22818"/>
                  </a:lnTo>
                  <a:lnTo>
                    <a:pt x="9443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8821214" y="583612"/>
              <a:ext cx="22024" cy="154163"/>
            </a:xfrm>
            <a:custGeom>
              <a:avLst/>
              <a:gdLst/>
              <a:ahLst/>
              <a:cxnLst/>
              <a:rect l="0" t="0" r="0" b="0"/>
              <a:pathLst>
                <a:path w="22024" h="154163">
                  <a:moveTo>
                    <a:pt x="22023" y="0"/>
                  </a:moveTo>
                  <a:lnTo>
                    <a:pt x="6696" y="61306"/>
                  </a:lnTo>
                  <a:lnTo>
                    <a:pt x="4465" y="75129"/>
                  </a:lnTo>
                  <a:lnTo>
                    <a:pt x="2976" y="89238"/>
                  </a:lnTo>
                  <a:lnTo>
                    <a:pt x="0" y="15416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8881771" y="605635"/>
              <a:ext cx="148664" cy="129022"/>
            </a:xfrm>
            <a:custGeom>
              <a:avLst/>
              <a:gdLst/>
              <a:ahLst/>
              <a:cxnLst/>
              <a:rect l="0" t="0" r="0" b="0"/>
              <a:pathLst>
                <a:path w="148664" h="129022">
                  <a:moveTo>
                    <a:pt x="49559" y="0"/>
                  </a:moveTo>
                  <a:lnTo>
                    <a:pt x="13060" y="36499"/>
                  </a:lnTo>
                  <a:lnTo>
                    <a:pt x="6874" y="47579"/>
                  </a:lnTo>
                  <a:lnTo>
                    <a:pt x="2750" y="59860"/>
                  </a:lnTo>
                  <a:lnTo>
                    <a:pt x="0" y="72942"/>
                  </a:lnTo>
                  <a:lnTo>
                    <a:pt x="1837" y="84110"/>
                  </a:lnTo>
                  <a:lnTo>
                    <a:pt x="6732" y="94002"/>
                  </a:lnTo>
                  <a:lnTo>
                    <a:pt x="13667" y="103044"/>
                  </a:lnTo>
                  <a:lnTo>
                    <a:pt x="21961" y="110295"/>
                  </a:lnTo>
                  <a:lnTo>
                    <a:pt x="31160" y="116353"/>
                  </a:lnTo>
                  <a:lnTo>
                    <a:pt x="40964" y="121615"/>
                  </a:lnTo>
                  <a:lnTo>
                    <a:pt x="52393" y="125123"/>
                  </a:lnTo>
                  <a:lnTo>
                    <a:pt x="64907" y="127462"/>
                  </a:lnTo>
                  <a:lnTo>
                    <a:pt x="78144" y="129021"/>
                  </a:lnTo>
                  <a:lnTo>
                    <a:pt x="90639" y="128837"/>
                  </a:lnTo>
                  <a:lnTo>
                    <a:pt x="102639" y="127491"/>
                  </a:lnTo>
                  <a:lnTo>
                    <a:pt x="148663" y="11011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8920319" y="49552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9336890" y="451473"/>
              <a:ext cx="145019" cy="264279"/>
            </a:xfrm>
            <a:custGeom>
              <a:avLst/>
              <a:gdLst/>
              <a:ahLst/>
              <a:cxnLst/>
              <a:rect l="0" t="0" r="0" b="0"/>
              <a:pathLst>
                <a:path w="145019" h="264279">
                  <a:moveTo>
                    <a:pt x="145018" y="0"/>
                  </a:moveTo>
                  <a:lnTo>
                    <a:pt x="39502" y="105517"/>
                  </a:lnTo>
                  <a:lnTo>
                    <a:pt x="33074" y="114391"/>
                  </a:lnTo>
                  <a:lnTo>
                    <a:pt x="27566" y="123978"/>
                  </a:lnTo>
                  <a:lnTo>
                    <a:pt x="22670" y="134039"/>
                  </a:lnTo>
                  <a:lnTo>
                    <a:pt x="16959" y="146865"/>
                  </a:lnTo>
                  <a:lnTo>
                    <a:pt x="4089" y="177428"/>
                  </a:lnTo>
                  <a:lnTo>
                    <a:pt x="902" y="192920"/>
                  </a:lnTo>
                  <a:lnTo>
                    <a:pt x="0" y="208141"/>
                  </a:lnTo>
                  <a:lnTo>
                    <a:pt x="622" y="223183"/>
                  </a:lnTo>
                  <a:lnTo>
                    <a:pt x="3484" y="235658"/>
                  </a:lnTo>
                  <a:lnTo>
                    <a:pt x="7839" y="246421"/>
                  </a:lnTo>
                  <a:lnTo>
                    <a:pt x="13190" y="256044"/>
                  </a:lnTo>
                  <a:lnTo>
                    <a:pt x="22875" y="261236"/>
                  </a:lnTo>
                  <a:lnTo>
                    <a:pt x="35448" y="263473"/>
                  </a:lnTo>
                  <a:lnTo>
                    <a:pt x="78949" y="26427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9481908" y="561589"/>
              <a:ext cx="66070" cy="99105"/>
            </a:xfrm>
            <a:custGeom>
              <a:avLst/>
              <a:gdLst/>
              <a:ahLst/>
              <a:cxnLst/>
              <a:rect l="0" t="0" r="0" b="0"/>
              <a:pathLst>
                <a:path w="66070" h="99105">
                  <a:moveTo>
                    <a:pt x="0" y="0"/>
                  </a:moveTo>
                  <a:lnTo>
                    <a:pt x="5845" y="23383"/>
                  </a:lnTo>
                  <a:lnTo>
                    <a:pt x="8790" y="33941"/>
                  </a:lnTo>
                  <a:lnTo>
                    <a:pt x="15327" y="55461"/>
                  </a:lnTo>
                  <a:lnTo>
                    <a:pt x="21229" y="65114"/>
                  </a:lnTo>
                  <a:lnTo>
                    <a:pt x="28835" y="73997"/>
                  </a:lnTo>
                  <a:lnTo>
                    <a:pt x="66069" y="9910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9503931" y="550578"/>
              <a:ext cx="88093" cy="308324"/>
            </a:xfrm>
            <a:custGeom>
              <a:avLst/>
              <a:gdLst/>
              <a:ahLst/>
              <a:cxnLst/>
              <a:rect l="0" t="0" r="0" b="0"/>
              <a:pathLst>
                <a:path w="88093" h="308324">
                  <a:moveTo>
                    <a:pt x="88092" y="0"/>
                  </a:moveTo>
                  <a:lnTo>
                    <a:pt x="82246" y="35073"/>
                  </a:lnTo>
                  <a:lnTo>
                    <a:pt x="79301" y="49076"/>
                  </a:lnTo>
                  <a:lnTo>
                    <a:pt x="76114" y="62081"/>
                  </a:lnTo>
                  <a:lnTo>
                    <a:pt x="72766" y="74422"/>
                  </a:lnTo>
                  <a:lnTo>
                    <a:pt x="68087" y="86320"/>
                  </a:lnTo>
                  <a:lnTo>
                    <a:pt x="62520" y="97922"/>
                  </a:lnTo>
                  <a:lnTo>
                    <a:pt x="56362" y="109327"/>
                  </a:lnTo>
                  <a:lnTo>
                    <a:pt x="51033" y="120602"/>
                  </a:lnTo>
                  <a:lnTo>
                    <a:pt x="46257" y="131788"/>
                  </a:lnTo>
                  <a:lnTo>
                    <a:pt x="41849" y="142916"/>
                  </a:lnTo>
                  <a:lnTo>
                    <a:pt x="33690" y="165069"/>
                  </a:lnTo>
                  <a:lnTo>
                    <a:pt x="18482" y="209199"/>
                  </a:lnTo>
                  <a:lnTo>
                    <a:pt x="14768" y="221441"/>
                  </a:lnTo>
                  <a:lnTo>
                    <a:pt x="11069" y="234496"/>
                  </a:lnTo>
                  <a:lnTo>
                    <a:pt x="0" y="30832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9655088" y="462576"/>
              <a:ext cx="102110" cy="209130"/>
            </a:xfrm>
            <a:custGeom>
              <a:avLst/>
              <a:gdLst/>
              <a:ahLst/>
              <a:cxnLst/>
              <a:rect l="0" t="0" r="0" b="0"/>
              <a:pathLst>
                <a:path w="102110" h="209130">
                  <a:moveTo>
                    <a:pt x="69075" y="99013"/>
                  </a:moveTo>
                  <a:lnTo>
                    <a:pt x="51538" y="110704"/>
                  </a:lnTo>
                  <a:lnTo>
                    <a:pt x="43924" y="116595"/>
                  </a:lnTo>
                  <a:lnTo>
                    <a:pt x="36402" y="122970"/>
                  </a:lnTo>
                  <a:lnTo>
                    <a:pt x="28940" y="129666"/>
                  </a:lnTo>
                  <a:lnTo>
                    <a:pt x="22742" y="137801"/>
                  </a:lnTo>
                  <a:lnTo>
                    <a:pt x="17386" y="146895"/>
                  </a:lnTo>
                  <a:lnTo>
                    <a:pt x="12593" y="156628"/>
                  </a:lnTo>
                  <a:lnTo>
                    <a:pt x="8174" y="166787"/>
                  </a:lnTo>
                  <a:lnTo>
                    <a:pt x="4003" y="177230"/>
                  </a:lnTo>
                  <a:lnTo>
                    <a:pt x="0" y="187863"/>
                  </a:lnTo>
                  <a:lnTo>
                    <a:pt x="2225" y="193728"/>
                  </a:lnTo>
                  <a:lnTo>
                    <a:pt x="8603" y="196415"/>
                  </a:lnTo>
                  <a:lnTo>
                    <a:pt x="17748" y="196982"/>
                  </a:lnTo>
                  <a:lnTo>
                    <a:pt x="26293" y="194914"/>
                  </a:lnTo>
                  <a:lnTo>
                    <a:pt x="34436" y="191087"/>
                  </a:lnTo>
                  <a:lnTo>
                    <a:pt x="42311" y="186090"/>
                  </a:lnTo>
                  <a:lnTo>
                    <a:pt x="48785" y="179087"/>
                  </a:lnTo>
                  <a:lnTo>
                    <a:pt x="54325" y="170748"/>
                  </a:lnTo>
                  <a:lnTo>
                    <a:pt x="59241" y="161519"/>
                  </a:lnTo>
                  <a:lnTo>
                    <a:pt x="64966" y="152919"/>
                  </a:lnTo>
                  <a:lnTo>
                    <a:pt x="71229" y="144738"/>
                  </a:lnTo>
                  <a:lnTo>
                    <a:pt x="77852" y="136837"/>
                  </a:lnTo>
                  <a:lnTo>
                    <a:pt x="82267" y="125453"/>
                  </a:lnTo>
                  <a:lnTo>
                    <a:pt x="85210" y="111746"/>
                  </a:lnTo>
                  <a:lnTo>
                    <a:pt x="87173" y="96490"/>
                  </a:lnTo>
                  <a:lnTo>
                    <a:pt x="88480" y="80202"/>
                  </a:lnTo>
                  <a:lnTo>
                    <a:pt x="89352" y="63226"/>
                  </a:lnTo>
                  <a:lnTo>
                    <a:pt x="89934" y="45791"/>
                  </a:lnTo>
                  <a:lnTo>
                    <a:pt x="91545" y="30497"/>
                  </a:lnTo>
                  <a:lnTo>
                    <a:pt x="93843" y="16630"/>
                  </a:lnTo>
                  <a:lnTo>
                    <a:pt x="96598" y="3716"/>
                  </a:lnTo>
                  <a:lnTo>
                    <a:pt x="98435" y="0"/>
                  </a:lnTo>
                  <a:lnTo>
                    <a:pt x="99659" y="2417"/>
                  </a:lnTo>
                  <a:lnTo>
                    <a:pt x="100476" y="8922"/>
                  </a:lnTo>
                  <a:lnTo>
                    <a:pt x="99797" y="19376"/>
                  </a:lnTo>
                  <a:lnTo>
                    <a:pt x="98120" y="32463"/>
                  </a:lnTo>
                  <a:lnTo>
                    <a:pt x="95779" y="47305"/>
                  </a:lnTo>
                  <a:lnTo>
                    <a:pt x="94219" y="63318"/>
                  </a:lnTo>
                  <a:lnTo>
                    <a:pt x="93178" y="80110"/>
                  </a:lnTo>
                  <a:lnTo>
                    <a:pt x="92022" y="113858"/>
                  </a:lnTo>
                  <a:lnTo>
                    <a:pt x="91508" y="145171"/>
                  </a:lnTo>
                  <a:lnTo>
                    <a:pt x="92595" y="159149"/>
                  </a:lnTo>
                  <a:lnTo>
                    <a:pt x="94543" y="172139"/>
                  </a:lnTo>
                  <a:lnTo>
                    <a:pt x="102109" y="2091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9845289" y="539566"/>
              <a:ext cx="55059" cy="139463"/>
            </a:xfrm>
            <a:custGeom>
              <a:avLst/>
              <a:gdLst/>
              <a:ahLst/>
              <a:cxnLst/>
              <a:rect l="0" t="0" r="0" b="0"/>
              <a:pathLst>
                <a:path w="55059" h="139463">
                  <a:moveTo>
                    <a:pt x="55058" y="0"/>
                  </a:moveTo>
                  <a:lnTo>
                    <a:pt x="37521" y="5846"/>
                  </a:lnTo>
                  <a:lnTo>
                    <a:pt x="33579" y="12462"/>
                  </a:lnTo>
                  <a:lnTo>
                    <a:pt x="32174" y="21766"/>
                  </a:lnTo>
                  <a:lnTo>
                    <a:pt x="32461" y="32863"/>
                  </a:lnTo>
                  <a:lnTo>
                    <a:pt x="33876" y="43932"/>
                  </a:lnTo>
                  <a:lnTo>
                    <a:pt x="36042" y="54982"/>
                  </a:lnTo>
                  <a:lnTo>
                    <a:pt x="38710" y="66019"/>
                  </a:lnTo>
                  <a:lnTo>
                    <a:pt x="40489" y="78271"/>
                  </a:lnTo>
                  <a:lnTo>
                    <a:pt x="41675" y="91333"/>
                  </a:lnTo>
                  <a:lnTo>
                    <a:pt x="42466" y="104935"/>
                  </a:lnTo>
                  <a:lnTo>
                    <a:pt x="40546" y="116450"/>
                  </a:lnTo>
                  <a:lnTo>
                    <a:pt x="36819" y="126573"/>
                  </a:lnTo>
                  <a:lnTo>
                    <a:pt x="31887" y="135770"/>
                  </a:lnTo>
                  <a:lnTo>
                    <a:pt x="26152" y="139453"/>
                  </a:lnTo>
                  <a:lnTo>
                    <a:pt x="19882" y="139462"/>
                  </a:lnTo>
                  <a:lnTo>
                    <a:pt x="0" y="1211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9933382" y="396416"/>
              <a:ext cx="62911" cy="352371"/>
            </a:xfrm>
            <a:custGeom>
              <a:avLst/>
              <a:gdLst/>
              <a:ahLst/>
              <a:cxnLst/>
              <a:rect l="0" t="0" r="0" b="0"/>
              <a:pathLst>
                <a:path w="62911" h="352371">
                  <a:moveTo>
                    <a:pt x="0" y="0"/>
                  </a:moveTo>
                  <a:lnTo>
                    <a:pt x="11691" y="23382"/>
                  </a:lnTo>
                  <a:lnTo>
                    <a:pt x="18805" y="36388"/>
                  </a:lnTo>
                  <a:lnTo>
                    <a:pt x="36498" y="67152"/>
                  </a:lnTo>
                  <a:lnTo>
                    <a:pt x="43908" y="85143"/>
                  </a:lnTo>
                  <a:lnTo>
                    <a:pt x="50072" y="104479"/>
                  </a:lnTo>
                  <a:lnTo>
                    <a:pt x="55404" y="124710"/>
                  </a:lnTo>
                  <a:lnTo>
                    <a:pt x="58959" y="145539"/>
                  </a:lnTo>
                  <a:lnTo>
                    <a:pt x="61329" y="166766"/>
                  </a:lnTo>
                  <a:lnTo>
                    <a:pt x="62910" y="188258"/>
                  </a:lnTo>
                  <a:lnTo>
                    <a:pt x="62739" y="211151"/>
                  </a:lnTo>
                  <a:lnTo>
                    <a:pt x="61402" y="234977"/>
                  </a:lnTo>
                  <a:lnTo>
                    <a:pt x="59287" y="259426"/>
                  </a:lnTo>
                  <a:lnTo>
                    <a:pt x="55430" y="278172"/>
                  </a:lnTo>
                  <a:lnTo>
                    <a:pt x="50412" y="293117"/>
                  </a:lnTo>
                  <a:lnTo>
                    <a:pt x="33035" y="3523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3" name="Freeform 72"/>
          <p:cNvSpPr/>
          <p:nvPr/>
        </p:nvSpPr>
        <p:spPr>
          <a:xfrm>
            <a:off x="529509" y="2554682"/>
            <a:ext cx="1167226" cy="38881"/>
          </a:xfrm>
          <a:custGeom>
            <a:avLst/>
            <a:gdLst/>
            <a:ahLst/>
            <a:cxnLst/>
            <a:rect l="0" t="0" r="0" b="0"/>
            <a:pathLst>
              <a:path w="1167226" h="38881">
                <a:moveTo>
                  <a:pt x="0" y="33034"/>
                </a:moveTo>
                <a:lnTo>
                  <a:pt x="61306" y="33034"/>
                </a:lnTo>
                <a:lnTo>
                  <a:pt x="75129" y="34258"/>
                </a:lnTo>
                <a:lnTo>
                  <a:pt x="89238" y="36297"/>
                </a:lnTo>
                <a:lnTo>
                  <a:pt x="103538" y="38880"/>
                </a:lnTo>
                <a:lnTo>
                  <a:pt x="132478" y="38487"/>
                </a:lnTo>
                <a:lnTo>
                  <a:pt x="147047" y="36670"/>
                </a:lnTo>
                <a:lnTo>
                  <a:pt x="164101" y="35458"/>
                </a:lnTo>
                <a:lnTo>
                  <a:pt x="182811" y="34650"/>
                </a:lnTo>
                <a:lnTo>
                  <a:pt x="223176" y="33752"/>
                </a:lnTo>
                <a:lnTo>
                  <a:pt x="330734" y="33129"/>
                </a:lnTo>
                <a:lnTo>
                  <a:pt x="348958" y="31874"/>
                </a:lnTo>
                <a:lnTo>
                  <a:pt x="364777" y="29814"/>
                </a:lnTo>
                <a:lnTo>
                  <a:pt x="378994" y="27217"/>
                </a:lnTo>
                <a:lnTo>
                  <a:pt x="397036" y="25485"/>
                </a:lnTo>
                <a:lnTo>
                  <a:pt x="417629" y="24331"/>
                </a:lnTo>
                <a:lnTo>
                  <a:pt x="463349" y="23049"/>
                </a:lnTo>
                <a:lnTo>
                  <a:pt x="512217" y="22479"/>
                </a:lnTo>
                <a:lnTo>
                  <a:pt x="533569" y="21103"/>
                </a:lnTo>
                <a:lnTo>
                  <a:pt x="552697" y="18963"/>
                </a:lnTo>
                <a:lnTo>
                  <a:pt x="570343" y="16312"/>
                </a:lnTo>
                <a:lnTo>
                  <a:pt x="590672" y="14545"/>
                </a:lnTo>
                <a:lnTo>
                  <a:pt x="612789" y="13367"/>
                </a:lnTo>
                <a:lnTo>
                  <a:pt x="656532" y="12059"/>
                </a:lnTo>
                <a:lnTo>
                  <a:pt x="692286" y="11477"/>
                </a:lnTo>
                <a:lnTo>
                  <a:pt x="707449" y="10098"/>
                </a:lnTo>
                <a:lnTo>
                  <a:pt x="721228" y="7955"/>
                </a:lnTo>
                <a:lnTo>
                  <a:pt x="734084" y="5303"/>
                </a:lnTo>
                <a:lnTo>
                  <a:pt x="747549" y="3535"/>
                </a:lnTo>
                <a:lnTo>
                  <a:pt x="761420" y="2357"/>
                </a:lnTo>
                <a:lnTo>
                  <a:pt x="775561" y="1571"/>
                </a:lnTo>
                <a:lnTo>
                  <a:pt x="810850" y="698"/>
                </a:lnTo>
                <a:lnTo>
                  <a:pt x="887474" y="137"/>
                </a:lnTo>
                <a:lnTo>
                  <a:pt x="903644" y="1315"/>
                </a:lnTo>
                <a:lnTo>
                  <a:pt x="918094" y="3323"/>
                </a:lnTo>
                <a:lnTo>
                  <a:pt x="931398" y="5886"/>
                </a:lnTo>
                <a:lnTo>
                  <a:pt x="946385" y="7594"/>
                </a:lnTo>
                <a:lnTo>
                  <a:pt x="962493" y="8734"/>
                </a:lnTo>
                <a:lnTo>
                  <a:pt x="979350" y="9493"/>
                </a:lnTo>
                <a:lnTo>
                  <a:pt x="1014393" y="10337"/>
                </a:lnTo>
                <a:lnTo>
                  <a:pt x="1032302" y="10562"/>
                </a:lnTo>
                <a:lnTo>
                  <a:pt x="1047913" y="11935"/>
                </a:lnTo>
                <a:lnTo>
                  <a:pt x="1061990" y="14074"/>
                </a:lnTo>
                <a:lnTo>
                  <a:pt x="1075045" y="16724"/>
                </a:lnTo>
                <a:lnTo>
                  <a:pt x="1088643" y="18490"/>
                </a:lnTo>
                <a:lnTo>
                  <a:pt x="1102602" y="19668"/>
                </a:lnTo>
                <a:lnTo>
                  <a:pt x="1116802" y="20453"/>
                </a:lnTo>
                <a:lnTo>
                  <a:pt x="1128716" y="18529"/>
                </a:lnTo>
                <a:lnTo>
                  <a:pt x="1139105" y="14799"/>
                </a:lnTo>
                <a:lnTo>
                  <a:pt x="116722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562543" y="2510635"/>
            <a:ext cx="3765955" cy="107844"/>
          </a:xfrm>
          <a:custGeom>
            <a:avLst/>
            <a:gdLst/>
            <a:ahLst/>
            <a:cxnLst/>
            <a:rect l="0" t="0" r="0" b="0"/>
            <a:pathLst>
              <a:path w="3765955" h="107844">
                <a:moveTo>
                  <a:pt x="0" y="77081"/>
                </a:moveTo>
                <a:lnTo>
                  <a:pt x="29229" y="82927"/>
                </a:lnTo>
                <a:lnTo>
                  <a:pt x="59892" y="85797"/>
                </a:lnTo>
                <a:lnTo>
                  <a:pt x="93912" y="88296"/>
                </a:lnTo>
                <a:lnTo>
                  <a:pt x="111548" y="90675"/>
                </a:lnTo>
                <a:lnTo>
                  <a:pt x="129423" y="93485"/>
                </a:lnTo>
                <a:lnTo>
                  <a:pt x="172124" y="96607"/>
                </a:lnTo>
                <a:lnTo>
                  <a:pt x="263476" y="98611"/>
                </a:lnTo>
                <a:lnTo>
                  <a:pt x="285766" y="99999"/>
                </a:lnTo>
                <a:lnTo>
                  <a:pt x="307968" y="102148"/>
                </a:lnTo>
                <a:lnTo>
                  <a:pt x="330109" y="104804"/>
                </a:lnTo>
                <a:lnTo>
                  <a:pt x="367762" y="107755"/>
                </a:lnTo>
                <a:lnTo>
                  <a:pt x="399587" y="107843"/>
                </a:lnTo>
                <a:lnTo>
                  <a:pt x="413212" y="106154"/>
                </a:lnTo>
                <a:lnTo>
                  <a:pt x="425966" y="103804"/>
                </a:lnTo>
                <a:lnTo>
                  <a:pt x="467299" y="100497"/>
                </a:lnTo>
                <a:lnTo>
                  <a:pt x="573311" y="99227"/>
                </a:lnTo>
                <a:lnTo>
                  <a:pt x="666724" y="95858"/>
                </a:lnTo>
                <a:lnTo>
                  <a:pt x="683067" y="93270"/>
                </a:lnTo>
                <a:lnTo>
                  <a:pt x="720801" y="90394"/>
                </a:lnTo>
                <a:lnTo>
                  <a:pt x="763266" y="87892"/>
                </a:lnTo>
                <a:lnTo>
                  <a:pt x="786580" y="85512"/>
                </a:lnTo>
                <a:lnTo>
                  <a:pt x="810687" y="82702"/>
                </a:lnTo>
                <a:lnTo>
                  <a:pt x="857050" y="79579"/>
                </a:lnTo>
                <a:lnTo>
                  <a:pt x="902125" y="76968"/>
                </a:lnTo>
                <a:lnTo>
                  <a:pt x="924423" y="74559"/>
                </a:lnTo>
                <a:lnTo>
                  <a:pt x="946629" y="71729"/>
                </a:lnTo>
                <a:lnTo>
                  <a:pt x="984353" y="68585"/>
                </a:lnTo>
                <a:lnTo>
                  <a:pt x="1019880" y="65964"/>
                </a:lnTo>
                <a:lnTo>
                  <a:pt x="1039631" y="63552"/>
                </a:lnTo>
                <a:lnTo>
                  <a:pt x="1060139" y="60721"/>
                </a:lnTo>
                <a:lnTo>
                  <a:pt x="1095978" y="57575"/>
                </a:lnTo>
                <a:lnTo>
                  <a:pt x="1176399" y="55556"/>
                </a:lnTo>
                <a:lnTo>
                  <a:pt x="1195364" y="54166"/>
                </a:lnTo>
                <a:lnTo>
                  <a:pt x="1211678" y="52017"/>
                </a:lnTo>
                <a:lnTo>
                  <a:pt x="1226225" y="49360"/>
                </a:lnTo>
                <a:lnTo>
                  <a:pt x="1255439" y="46408"/>
                </a:lnTo>
                <a:lnTo>
                  <a:pt x="1369568" y="44254"/>
                </a:lnTo>
                <a:lnTo>
                  <a:pt x="1497780" y="44059"/>
                </a:lnTo>
                <a:lnTo>
                  <a:pt x="1529068" y="40789"/>
                </a:lnTo>
                <a:lnTo>
                  <a:pt x="1544263" y="38204"/>
                </a:lnTo>
                <a:lnTo>
                  <a:pt x="1583986" y="35333"/>
                </a:lnTo>
                <a:lnTo>
                  <a:pt x="1679271" y="33489"/>
                </a:lnTo>
                <a:lnTo>
                  <a:pt x="1814215" y="33075"/>
                </a:lnTo>
                <a:lnTo>
                  <a:pt x="1853640" y="36315"/>
                </a:lnTo>
                <a:lnTo>
                  <a:pt x="1893185" y="39387"/>
                </a:lnTo>
                <a:lnTo>
                  <a:pt x="1968238" y="34652"/>
                </a:lnTo>
                <a:lnTo>
                  <a:pt x="2064449" y="33355"/>
                </a:lnTo>
                <a:lnTo>
                  <a:pt x="2344965" y="33038"/>
                </a:lnTo>
                <a:lnTo>
                  <a:pt x="2389288" y="29773"/>
                </a:lnTo>
                <a:lnTo>
                  <a:pt x="2429787" y="26691"/>
                </a:lnTo>
                <a:lnTo>
                  <a:pt x="2473222" y="29388"/>
                </a:lnTo>
                <a:lnTo>
                  <a:pt x="2510562" y="24749"/>
                </a:lnTo>
                <a:lnTo>
                  <a:pt x="2611733" y="22263"/>
                </a:lnTo>
                <a:lnTo>
                  <a:pt x="2863100" y="22024"/>
                </a:lnTo>
                <a:lnTo>
                  <a:pt x="2900977" y="18761"/>
                </a:lnTo>
                <a:lnTo>
                  <a:pt x="2921355" y="16178"/>
                </a:lnTo>
                <a:lnTo>
                  <a:pt x="2963573" y="13308"/>
                </a:lnTo>
                <a:lnTo>
                  <a:pt x="3069972" y="11314"/>
                </a:lnTo>
                <a:lnTo>
                  <a:pt x="3579356" y="11012"/>
                </a:lnTo>
                <a:lnTo>
                  <a:pt x="3616952" y="7749"/>
                </a:lnTo>
                <a:lnTo>
                  <a:pt x="3637256" y="5166"/>
                </a:lnTo>
                <a:lnTo>
                  <a:pt x="3676128" y="2296"/>
                </a:lnTo>
                <a:lnTo>
                  <a:pt x="376595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519402" y="2213323"/>
            <a:ext cx="43008" cy="418441"/>
          </a:xfrm>
          <a:custGeom>
            <a:avLst/>
            <a:gdLst/>
            <a:ahLst/>
            <a:cxnLst/>
            <a:rect l="0" t="0" r="0" b="0"/>
            <a:pathLst>
              <a:path w="43008" h="418441">
                <a:moveTo>
                  <a:pt x="32130" y="418440"/>
                </a:moveTo>
                <a:lnTo>
                  <a:pt x="32130" y="395057"/>
                </a:lnTo>
                <a:lnTo>
                  <a:pt x="33353" y="384499"/>
                </a:lnTo>
                <a:lnTo>
                  <a:pt x="35393" y="373789"/>
                </a:lnTo>
                <a:lnTo>
                  <a:pt x="37975" y="362979"/>
                </a:lnTo>
                <a:lnTo>
                  <a:pt x="39697" y="350878"/>
                </a:lnTo>
                <a:lnTo>
                  <a:pt x="40845" y="337917"/>
                </a:lnTo>
                <a:lnTo>
                  <a:pt x="41611" y="324382"/>
                </a:lnTo>
                <a:lnTo>
                  <a:pt x="42461" y="296293"/>
                </a:lnTo>
                <a:lnTo>
                  <a:pt x="43007" y="238382"/>
                </a:lnTo>
                <a:lnTo>
                  <a:pt x="41828" y="223768"/>
                </a:lnTo>
                <a:lnTo>
                  <a:pt x="39819" y="209130"/>
                </a:lnTo>
                <a:lnTo>
                  <a:pt x="37256" y="194478"/>
                </a:lnTo>
                <a:lnTo>
                  <a:pt x="34324" y="181039"/>
                </a:lnTo>
                <a:lnTo>
                  <a:pt x="31145" y="168410"/>
                </a:lnTo>
                <a:lnTo>
                  <a:pt x="27803" y="156320"/>
                </a:lnTo>
                <a:lnTo>
                  <a:pt x="25575" y="142142"/>
                </a:lnTo>
                <a:lnTo>
                  <a:pt x="24089" y="126572"/>
                </a:lnTo>
                <a:lnTo>
                  <a:pt x="23099" y="110075"/>
                </a:lnTo>
                <a:lnTo>
                  <a:pt x="21215" y="95407"/>
                </a:lnTo>
                <a:lnTo>
                  <a:pt x="18736" y="81957"/>
                </a:lnTo>
                <a:lnTo>
                  <a:pt x="15860" y="69320"/>
                </a:lnTo>
                <a:lnTo>
                  <a:pt x="12718" y="57225"/>
                </a:lnTo>
                <a:lnTo>
                  <a:pt x="9401" y="45491"/>
                </a:lnTo>
                <a:lnTo>
                  <a:pt x="1131" y="17823"/>
                </a:lnTo>
                <a:lnTo>
                  <a:pt x="0" y="10776"/>
                </a:lnTo>
                <a:lnTo>
                  <a:pt x="1010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8623006" y="2092240"/>
            <a:ext cx="682718" cy="44003"/>
          </a:xfrm>
          <a:custGeom>
            <a:avLst/>
            <a:gdLst/>
            <a:ahLst/>
            <a:cxnLst/>
            <a:rect l="0" t="0" r="0" b="0"/>
            <a:pathLst>
              <a:path w="682718" h="44003">
                <a:moveTo>
                  <a:pt x="0" y="44002"/>
                </a:moveTo>
                <a:lnTo>
                  <a:pt x="17537" y="38157"/>
                </a:lnTo>
                <a:lnTo>
                  <a:pt x="27597" y="35211"/>
                </a:lnTo>
                <a:lnTo>
                  <a:pt x="51825" y="28676"/>
                </a:lnTo>
                <a:lnTo>
                  <a:pt x="66362" y="26444"/>
                </a:lnTo>
                <a:lnTo>
                  <a:pt x="82170" y="24955"/>
                </a:lnTo>
                <a:lnTo>
                  <a:pt x="98826" y="23963"/>
                </a:lnTo>
                <a:lnTo>
                  <a:pt x="116048" y="22079"/>
                </a:lnTo>
                <a:lnTo>
                  <a:pt x="133647" y="19598"/>
                </a:lnTo>
                <a:lnTo>
                  <a:pt x="151497" y="16721"/>
                </a:lnTo>
                <a:lnTo>
                  <a:pt x="169514" y="14804"/>
                </a:lnTo>
                <a:lnTo>
                  <a:pt x="187643" y="13525"/>
                </a:lnTo>
                <a:lnTo>
                  <a:pt x="205847" y="12672"/>
                </a:lnTo>
                <a:lnTo>
                  <a:pt x="225324" y="10881"/>
                </a:lnTo>
                <a:lnTo>
                  <a:pt x="245650" y="8463"/>
                </a:lnTo>
                <a:lnTo>
                  <a:pt x="266541" y="5627"/>
                </a:lnTo>
                <a:lnTo>
                  <a:pt x="287809" y="3737"/>
                </a:lnTo>
                <a:lnTo>
                  <a:pt x="309330" y="2476"/>
                </a:lnTo>
                <a:lnTo>
                  <a:pt x="351594" y="1076"/>
                </a:lnTo>
                <a:lnTo>
                  <a:pt x="435098" y="177"/>
                </a:lnTo>
                <a:lnTo>
                  <a:pt x="515804" y="0"/>
                </a:lnTo>
                <a:lnTo>
                  <a:pt x="531066" y="1209"/>
                </a:lnTo>
                <a:lnTo>
                  <a:pt x="544911" y="3238"/>
                </a:lnTo>
                <a:lnTo>
                  <a:pt x="557811" y="5815"/>
                </a:lnTo>
                <a:lnTo>
                  <a:pt x="573753" y="7532"/>
                </a:lnTo>
                <a:lnTo>
                  <a:pt x="591722" y="8677"/>
                </a:lnTo>
                <a:lnTo>
                  <a:pt x="611042" y="9441"/>
                </a:lnTo>
                <a:lnTo>
                  <a:pt x="627592" y="11173"/>
                </a:lnTo>
                <a:lnTo>
                  <a:pt x="642297" y="13552"/>
                </a:lnTo>
                <a:lnTo>
                  <a:pt x="682717" y="2197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595578" y="2114220"/>
            <a:ext cx="3822278" cy="461560"/>
          </a:xfrm>
          <a:custGeom>
            <a:avLst/>
            <a:gdLst/>
            <a:ahLst/>
            <a:cxnLst/>
            <a:rect l="0" t="0" r="0" b="0"/>
            <a:pathLst>
              <a:path w="3822278" h="461560">
                <a:moveTo>
                  <a:pt x="0" y="44045"/>
                </a:moveTo>
                <a:lnTo>
                  <a:pt x="36388" y="36478"/>
                </a:lnTo>
                <a:lnTo>
                  <a:pt x="141869" y="32113"/>
                </a:lnTo>
                <a:lnTo>
                  <a:pt x="252290" y="22720"/>
                </a:lnTo>
                <a:lnTo>
                  <a:pt x="309258" y="18967"/>
                </a:lnTo>
                <a:lnTo>
                  <a:pt x="367237" y="12582"/>
                </a:lnTo>
                <a:lnTo>
                  <a:pt x="483604" y="11149"/>
                </a:lnTo>
                <a:lnTo>
                  <a:pt x="620199" y="11014"/>
                </a:lnTo>
                <a:lnTo>
                  <a:pt x="733077" y="1020"/>
                </a:lnTo>
                <a:lnTo>
                  <a:pt x="845534" y="59"/>
                </a:lnTo>
                <a:lnTo>
                  <a:pt x="1009997" y="0"/>
                </a:lnTo>
                <a:lnTo>
                  <a:pt x="1119562" y="9480"/>
                </a:lnTo>
                <a:lnTo>
                  <a:pt x="1220148" y="10877"/>
                </a:lnTo>
                <a:lnTo>
                  <a:pt x="1338344" y="16845"/>
                </a:lnTo>
                <a:lnTo>
                  <a:pt x="1440252" y="21568"/>
                </a:lnTo>
                <a:lnTo>
                  <a:pt x="1549083" y="12502"/>
                </a:lnTo>
                <a:lnTo>
                  <a:pt x="1659086" y="11142"/>
                </a:lnTo>
                <a:lnTo>
                  <a:pt x="2055038" y="11011"/>
                </a:lnTo>
                <a:lnTo>
                  <a:pt x="2171413" y="20492"/>
                </a:lnTo>
                <a:lnTo>
                  <a:pt x="2286277" y="21888"/>
                </a:lnTo>
                <a:lnTo>
                  <a:pt x="2405185" y="20791"/>
                </a:lnTo>
                <a:lnTo>
                  <a:pt x="2514394" y="12031"/>
                </a:lnTo>
                <a:lnTo>
                  <a:pt x="2624430" y="12324"/>
                </a:lnTo>
                <a:lnTo>
                  <a:pt x="2733315" y="21010"/>
                </a:lnTo>
                <a:lnTo>
                  <a:pt x="2842230" y="29501"/>
                </a:lnTo>
                <a:lnTo>
                  <a:pt x="2981899" y="42377"/>
                </a:lnTo>
                <a:lnTo>
                  <a:pt x="3072415" y="55804"/>
                </a:lnTo>
                <a:lnTo>
                  <a:pt x="3194859" y="71313"/>
                </a:lnTo>
                <a:lnTo>
                  <a:pt x="3310886" y="84310"/>
                </a:lnTo>
                <a:lnTo>
                  <a:pt x="3427111" y="91133"/>
                </a:lnTo>
                <a:lnTo>
                  <a:pt x="3537884" y="98637"/>
                </a:lnTo>
                <a:lnTo>
                  <a:pt x="3611727" y="102304"/>
                </a:lnTo>
                <a:lnTo>
                  <a:pt x="3643574" y="105420"/>
                </a:lnTo>
                <a:lnTo>
                  <a:pt x="3756796" y="98595"/>
                </a:lnTo>
                <a:lnTo>
                  <a:pt x="3789209" y="93576"/>
                </a:lnTo>
                <a:lnTo>
                  <a:pt x="3801033" y="95418"/>
                </a:lnTo>
                <a:lnTo>
                  <a:pt x="3810140" y="100317"/>
                </a:lnTo>
                <a:lnTo>
                  <a:pt x="3817434" y="107254"/>
                </a:lnTo>
                <a:lnTo>
                  <a:pt x="3821074" y="115548"/>
                </a:lnTo>
                <a:lnTo>
                  <a:pt x="3822277" y="124749"/>
                </a:lnTo>
                <a:lnTo>
                  <a:pt x="3821855" y="134553"/>
                </a:lnTo>
                <a:lnTo>
                  <a:pt x="3820350" y="144759"/>
                </a:lnTo>
                <a:lnTo>
                  <a:pt x="3818124" y="155234"/>
                </a:lnTo>
                <a:lnTo>
                  <a:pt x="3815416" y="165888"/>
                </a:lnTo>
                <a:lnTo>
                  <a:pt x="3812387" y="176661"/>
                </a:lnTo>
                <a:lnTo>
                  <a:pt x="3805759" y="198419"/>
                </a:lnTo>
                <a:lnTo>
                  <a:pt x="3803502" y="210584"/>
                </a:lnTo>
                <a:lnTo>
                  <a:pt x="3801998" y="223587"/>
                </a:lnTo>
                <a:lnTo>
                  <a:pt x="3800995" y="237151"/>
                </a:lnTo>
                <a:lnTo>
                  <a:pt x="3801549" y="251086"/>
                </a:lnTo>
                <a:lnTo>
                  <a:pt x="3803143" y="265271"/>
                </a:lnTo>
                <a:lnTo>
                  <a:pt x="3805429" y="279622"/>
                </a:lnTo>
                <a:lnTo>
                  <a:pt x="3808176" y="294083"/>
                </a:lnTo>
                <a:lnTo>
                  <a:pt x="3814491" y="323201"/>
                </a:lnTo>
                <a:lnTo>
                  <a:pt x="3816665" y="337818"/>
                </a:lnTo>
                <a:lnTo>
                  <a:pt x="3818113" y="352456"/>
                </a:lnTo>
                <a:lnTo>
                  <a:pt x="3819080" y="367109"/>
                </a:lnTo>
                <a:lnTo>
                  <a:pt x="3818500" y="382996"/>
                </a:lnTo>
                <a:lnTo>
                  <a:pt x="3816890" y="399704"/>
                </a:lnTo>
                <a:lnTo>
                  <a:pt x="3814593" y="416960"/>
                </a:lnTo>
                <a:lnTo>
                  <a:pt x="3808169" y="430912"/>
                </a:lnTo>
                <a:lnTo>
                  <a:pt x="3798991" y="442660"/>
                </a:lnTo>
                <a:lnTo>
                  <a:pt x="3787979" y="452939"/>
                </a:lnTo>
                <a:lnTo>
                  <a:pt x="3774520" y="458568"/>
                </a:lnTo>
                <a:lnTo>
                  <a:pt x="3743252" y="461559"/>
                </a:lnTo>
                <a:lnTo>
                  <a:pt x="3702946" y="456365"/>
                </a:lnTo>
                <a:lnTo>
                  <a:pt x="3675959" y="447122"/>
                </a:lnTo>
                <a:lnTo>
                  <a:pt x="3646428" y="436081"/>
                </a:lnTo>
                <a:lnTo>
                  <a:pt x="3594186" y="421763"/>
                </a:lnTo>
                <a:lnTo>
                  <a:pt x="3512688" y="39641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7" name="Group 86"/>
          <p:cNvGrpSpPr/>
          <p:nvPr/>
        </p:nvGrpSpPr>
        <p:grpSpPr>
          <a:xfrm>
            <a:off x="1950000" y="4204210"/>
            <a:ext cx="1709839" cy="536828"/>
            <a:chOff x="1950000" y="4204210"/>
            <a:chExt cx="1709839" cy="536828"/>
          </a:xfrm>
        </p:grpSpPr>
        <p:sp>
          <p:nvSpPr>
            <p:cNvPr id="78" name="Freeform 77"/>
            <p:cNvSpPr/>
            <p:nvPr/>
          </p:nvSpPr>
          <p:spPr>
            <a:xfrm>
              <a:off x="1950000" y="4204210"/>
              <a:ext cx="396417" cy="332554"/>
            </a:xfrm>
            <a:custGeom>
              <a:avLst/>
              <a:gdLst/>
              <a:ahLst/>
              <a:cxnLst/>
              <a:rect l="0" t="0" r="0" b="0"/>
              <a:pathLst>
                <a:path w="396417" h="332554">
                  <a:moveTo>
                    <a:pt x="0" y="79287"/>
                  </a:moveTo>
                  <a:lnTo>
                    <a:pt x="5846" y="61750"/>
                  </a:lnTo>
                  <a:lnTo>
                    <a:pt x="10015" y="54137"/>
                  </a:lnTo>
                  <a:lnTo>
                    <a:pt x="15241" y="46615"/>
                  </a:lnTo>
                  <a:lnTo>
                    <a:pt x="21172" y="39153"/>
                  </a:lnTo>
                  <a:lnTo>
                    <a:pt x="27574" y="31731"/>
                  </a:lnTo>
                  <a:lnTo>
                    <a:pt x="34288" y="24336"/>
                  </a:lnTo>
                  <a:lnTo>
                    <a:pt x="41211" y="16959"/>
                  </a:lnTo>
                  <a:lnTo>
                    <a:pt x="49497" y="10818"/>
                  </a:lnTo>
                  <a:lnTo>
                    <a:pt x="58692" y="5500"/>
                  </a:lnTo>
                  <a:lnTo>
                    <a:pt x="68492" y="732"/>
                  </a:lnTo>
                  <a:lnTo>
                    <a:pt x="78696" y="0"/>
                  </a:lnTo>
                  <a:lnTo>
                    <a:pt x="89169" y="1959"/>
                  </a:lnTo>
                  <a:lnTo>
                    <a:pt x="99822" y="5712"/>
                  </a:lnTo>
                  <a:lnTo>
                    <a:pt x="108147" y="13108"/>
                  </a:lnTo>
                  <a:lnTo>
                    <a:pt x="114921" y="22932"/>
                  </a:lnTo>
                  <a:lnTo>
                    <a:pt x="120660" y="34376"/>
                  </a:lnTo>
                  <a:lnTo>
                    <a:pt x="125710" y="45676"/>
                  </a:lnTo>
                  <a:lnTo>
                    <a:pt x="130300" y="56879"/>
                  </a:lnTo>
                  <a:lnTo>
                    <a:pt x="134583" y="68019"/>
                  </a:lnTo>
                  <a:lnTo>
                    <a:pt x="141110" y="81563"/>
                  </a:lnTo>
                  <a:lnTo>
                    <a:pt x="149131" y="96710"/>
                  </a:lnTo>
                  <a:lnTo>
                    <a:pt x="158149" y="112925"/>
                  </a:lnTo>
                  <a:lnTo>
                    <a:pt x="166608" y="126183"/>
                  </a:lnTo>
                  <a:lnTo>
                    <a:pt x="174694" y="137468"/>
                  </a:lnTo>
                  <a:lnTo>
                    <a:pt x="182532" y="147439"/>
                  </a:lnTo>
                  <a:lnTo>
                    <a:pt x="190205" y="157756"/>
                  </a:lnTo>
                  <a:lnTo>
                    <a:pt x="205255" y="179008"/>
                  </a:lnTo>
                  <a:lnTo>
                    <a:pt x="227485" y="211608"/>
                  </a:lnTo>
                  <a:lnTo>
                    <a:pt x="234855" y="221335"/>
                  </a:lnTo>
                  <a:lnTo>
                    <a:pt x="242216" y="230267"/>
                  </a:lnTo>
                  <a:lnTo>
                    <a:pt x="249570" y="238669"/>
                  </a:lnTo>
                  <a:lnTo>
                    <a:pt x="256919" y="246717"/>
                  </a:lnTo>
                  <a:lnTo>
                    <a:pt x="271611" y="262184"/>
                  </a:lnTo>
                  <a:lnTo>
                    <a:pt x="293639" y="284650"/>
                  </a:lnTo>
                  <a:lnTo>
                    <a:pt x="303428" y="293276"/>
                  </a:lnTo>
                  <a:lnTo>
                    <a:pt x="314848" y="302698"/>
                  </a:lnTo>
                  <a:lnTo>
                    <a:pt x="327355" y="312649"/>
                  </a:lnTo>
                  <a:lnTo>
                    <a:pt x="340588" y="319284"/>
                  </a:lnTo>
                  <a:lnTo>
                    <a:pt x="354303" y="323707"/>
                  </a:lnTo>
                  <a:lnTo>
                    <a:pt x="396416" y="33255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2115173" y="4283497"/>
              <a:ext cx="132140" cy="220232"/>
            </a:xfrm>
            <a:custGeom>
              <a:avLst/>
              <a:gdLst/>
              <a:ahLst/>
              <a:cxnLst/>
              <a:rect l="0" t="0" r="0" b="0"/>
              <a:pathLst>
                <a:path w="132140" h="220232">
                  <a:moveTo>
                    <a:pt x="132139" y="0"/>
                  </a:moveTo>
                  <a:lnTo>
                    <a:pt x="120448" y="11691"/>
                  </a:lnTo>
                  <a:lnTo>
                    <a:pt x="113333" y="17582"/>
                  </a:lnTo>
                  <a:lnTo>
                    <a:pt x="104920" y="23956"/>
                  </a:lnTo>
                  <a:lnTo>
                    <a:pt x="95640" y="30653"/>
                  </a:lnTo>
                  <a:lnTo>
                    <a:pt x="87007" y="40011"/>
                  </a:lnTo>
                  <a:lnTo>
                    <a:pt x="78805" y="51145"/>
                  </a:lnTo>
                  <a:lnTo>
                    <a:pt x="70889" y="63460"/>
                  </a:lnTo>
                  <a:lnTo>
                    <a:pt x="63165" y="76565"/>
                  </a:lnTo>
                  <a:lnTo>
                    <a:pt x="55569" y="90196"/>
                  </a:lnTo>
                  <a:lnTo>
                    <a:pt x="48058" y="104177"/>
                  </a:lnTo>
                  <a:lnTo>
                    <a:pt x="41827" y="118391"/>
                  </a:lnTo>
                  <a:lnTo>
                    <a:pt x="36449" y="132762"/>
                  </a:lnTo>
                  <a:lnTo>
                    <a:pt x="23035" y="173106"/>
                  </a:lnTo>
                  <a:lnTo>
                    <a:pt x="0" y="2202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2423497" y="4272485"/>
              <a:ext cx="33036" cy="198209"/>
            </a:xfrm>
            <a:custGeom>
              <a:avLst/>
              <a:gdLst/>
              <a:ahLst/>
              <a:cxnLst/>
              <a:rect l="0" t="0" r="0" b="0"/>
              <a:pathLst>
                <a:path w="33036" h="198209">
                  <a:moveTo>
                    <a:pt x="0" y="0"/>
                  </a:moveTo>
                  <a:lnTo>
                    <a:pt x="0" y="23383"/>
                  </a:lnTo>
                  <a:lnTo>
                    <a:pt x="1224" y="35165"/>
                  </a:lnTo>
                  <a:lnTo>
                    <a:pt x="3263" y="47913"/>
                  </a:lnTo>
                  <a:lnTo>
                    <a:pt x="5846" y="61306"/>
                  </a:lnTo>
                  <a:lnTo>
                    <a:pt x="11978" y="89238"/>
                  </a:lnTo>
                  <a:lnTo>
                    <a:pt x="22310" y="132478"/>
                  </a:lnTo>
                  <a:lnTo>
                    <a:pt x="33035" y="19820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2346416" y="4360578"/>
              <a:ext cx="198209" cy="44047"/>
            </a:xfrm>
            <a:custGeom>
              <a:avLst/>
              <a:gdLst/>
              <a:ahLst/>
              <a:cxnLst/>
              <a:rect l="0" t="0" r="0" b="0"/>
              <a:pathLst>
                <a:path w="198209" h="44047">
                  <a:moveTo>
                    <a:pt x="0" y="0"/>
                  </a:moveTo>
                  <a:lnTo>
                    <a:pt x="23383" y="5845"/>
                  </a:lnTo>
                  <a:lnTo>
                    <a:pt x="51176" y="11978"/>
                  </a:lnTo>
                  <a:lnTo>
                    <a:pt x="82697" y="18782"/>
                  </a:lnTo>
                  <a:lnTo>
                    <a:pt x="129181" y="29491"/>
                  </a:lnTo>
                  <a:lnTo>
                    <a:pt x="198208" y="4404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2670419" y="4284188"/>
              <a:ext cx="269977" cy="456850"/>
            </a:xfrm>
            <a:custGeom>
              <a:avLst/>
              <a:gdLst/>
              <a:ahLst/>
              <a:cxnLst/>
              <a:rect l="0" t="0" r="0" b="0"/>
              <a:pathLst>
                <a:path w="269977" h="456850">
                  <a:moveTo>
                    <a:pt x="6344" y="21332"/>
                  </a:moveTo>
                  <a:lnTo>
                    <a:pt x="498" y="38869"/>
                  </a:lnTo>
                  <a:lnTo>
                    <a:pt x="0" y="47705"/>
                  </a:lnTo>
                  <a:lnTo>
                    <a:pt x="891" y="57267"/>
                  </a:lnTo>
                  <a:lnTo>
                    <a:pt x="2709" y="67312"/>
                  </a:lnTo>
                  <a:lnTo>
                    <a:pt x="5144" y="77679"/>
                  </a:lnTo>
                  <a:lnTo>
                    <a:pt x="7991" y="88261"/>
                  </a:lnTo>
                  <a:lnTo>
                    <a:pt x="11113" y="98986"/>
                  </a:lnTo>
                  <a:lnTo>
                    <a:pt x="15641" y="109806"/>
                  </a:lnTo>
                  <a:lnTo>
                    <a:pt x="21107" y="120691"/>
                  </a:lnTo>
                  <a:lnTo>
                    <a:pt x="27197" y="131617"/>
                  </a:lnTo>
                  <a:lnTo>
                    <a:pt x="34928" y="141349"/>
                  </a:lnTo>
                  <a:lnTo>
                    <a:pt x="43753" y="150283"/>
                  </a:lnTo>
                  <a:lnTo>
                    <a:pt x="53306" y="158687"/>
                  </a:lnTo>
                  <a:lnTo>
                    <a:pt x="63346" y="163066"/>
                  </a:lnTo>
                  <a:lnTo>
                    <a:pt x="73710" y="164761"/>
                  </a:lnTo>
                  <a:lnTo>
                    <a:pt x="84289" y="164668"/>
                  </a:lnTo>
                  <a:lnTo>
                    <a:pt x="93789" y="162159"/>
                  </a:lnTo>
                  <a:lnTo>
                    <a:pt x="102570" y="158040"/>
                  </a:lnTo>
                  <a:lnTo>
                    <a:pt x="110870" y="152846"/>
                  </a:lnTo>
                  <a:lnTo>
                    <a:pt x="118851" y="145713"/>
                  </a:lnTo>
                  <a:lnTo>
                    <a:pt x="126618" y="137287"/>
                  </a:lnTo>
                  <a:lnTo>
                    <a:pt x="134244" y="128000"/>
                  </a:lnTo>
                  <a:lnTo>
                    <a:pt x="140551" y="116914"/>
                  </a:lnTo>
                  <a:lnTo>
                    <a:pt x="145979" y="104629"/>
                  </a:lnTo>
                  <a:lnTo>
                    <a:pt x="150821" y="91546"/>
                  </a:lnTo>
                  <a:lnTo>
                    <a:pt x="155273" y="77929"/>
                  </a:lnTo>
                  <a:lnTo>
                    <a:pt x="159464" y="63957"/>
                  </a:lnTo>
                  <a:lnTo>
                    <a:pt x="163482" y="49749"/>
                  </a:lnTo>
                  <a:lnTo>
                    <a:pt x="166160" y="35382"/>
                  </a:lnTo>
                  <a:lnTo>
                    <a:pt x="167946" y="20911"/>
                  </a:lnTo>
                  <a:lnTo>
                    <a:pt x="169137" y="6369"/>
                  </a:lnTo>
                  <a:lnTo>
                    <a:pt x="168707" y="345"/>
                  </a:lnTo>
                  <a:lnTo>
                    <a:pt x="167197" y="0"/>
                  </a:lnTo>
                  <a:lnTo>
                    <a:pt x="164966" y="3440"/>
                  </a:lnTo>
                  <a:lnTo>
                    <a:pt x="164703" y="11851"/>
                  </a:lnTo>
                  <a:lnTo>
                    <a:pt x="165751" y="23576"/>
                  </a:lnTo>
                  <a:lnTo>
                    <a:pt x="167673" y="37510"/>
                  </a:lnTo>
                  <a:lnTo>
                    <a:pt x="173071" y="69305"/>
                  </a:lnTo>
                  <a:lnTo>
                    <a:pt x="176224" y="86349"/>
                  </a:lnTo>
                  <a:lnTo>
                    <a:pt x="179549" y="101382"/>
                  </a:lnTo>
                  <a:lnTo>
                    <a:pt x="182989" y="115074"/>
                  </a:lnTo>
                  <a:lnTo>
                    <a:pt x="186507" y="127873"/>
                  </a:lnTo>
                  <a:lnTo>
                    <a:pt x="191298" y="140076"/>
                  </a:lnTo>
                  <a:lnTo>
                    <a:pt x="196940" y="151882"/>
                  </a:lnTo>
                  <a:lnTo>
                    <a:pt x="203148" y="163423"/>
                  </a:lnTo>
                  <a:lnTo>
                    <a:pt x="208510" y="174788"/>
                  </a:lnTo>
                  <a:lnTo>
                    <a:pt x="213308" y="186034"/>
                  </a:lnTo>
                  <a:lnTo>
                    <a:pt x="217731" y="197203"/>
                  </a:lnTo>
                  <a:lnTo>
                    <a:pt x="225907" y="219401"/>
                  </a:lnTo>
                  <a:lnTo>
                    <a:pt x="244840" y="274579"/>
                  </a:lnTo>
                  <a:lnTo>
                    <a:pt x="263269" y="329653"/>
                  </a:lnTo>
                  <a:lnTo>
                    <a:pt x="265720" y="341889"/>
                  </a:lnTo>
                  <a:lnTo>
                    <a:pt x="267354" y="354940"/>
                  </a:lnTo>
                  <a:lnTo>
                    <a:pt x="268443" y="368535"/>
                  </a:lnTo>
                  <a:lnTo>
                    <a:pt x="269169" y="382493"/>
                  </a:lnTo>
                  <a:lnTo>
                    <a:pt x="269976" y="411051"/>
                  </a:lnTo>
                  <a:lnTo>
                    <a:pt x="265297" y="423071"/>
                  </a:lnTo>
                  <a:lnTo>
                    <a:pt x="257284" y="433532"/>
                  </a:lnTo>
                  <a:lnTo>
                    <a:pt x="247048" y="442953"/>
                  </a:lnTo>
                  <a:lnTo>
                    <a:pt x="234106" y="449233"/>
                  </a:lnTo>
                  <a:lnTo>
                    <a:pt x="219361" y="453420"/>
                  </a:lnTo>
                  <a:lnTo>
                    <a:pt x="203413" y="456212"/>
                  </a:lnTo>
                  <a:lnTo>
                    <a:pt x="189111" y="456849"/>
                  </a:lnTo>
                  <a:lnTo>
                    <a:pt x="175905" y="456050"/>
                  </a:lnTo>
                  <a:lnTo>
                    <a:pt x="163431" y="454294"/>
                  </a:lnTo>
                  <a:lnTo>
                    <a:pt x="151444" y="451900"/>
                  </a:lnTo>
                  <a:lnTo>
                    <a:pt x="139783" y="449081"/>
                  </a:lnTo>
                  <a:lnTo>
                    <a:pt x="128338" y="445977"/>
                  </a:lnTo>
                  <a:lnTo>
                    <a:pt x="118261" y="441462"/>
                  </a:lnTo>
                  <a:lnTo>
                    <a:pt x="109096" y="436004"/>
                  </a:lnTo>
                  <a:lnTo>
                    <a:pt x="83425" y="41774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2985087" y="4362108"/>
              <a:ext cx="165174" cy="20494"/>
            </a:xfrm>
            <a:custGeom>
              <a:avLst/>
              <a:gdLst/>
              <a:ahLst/>
              <a:cxnLst/>
              <a:rect l="0" t="0" r="0" b="0"/>
              <a:pathLst>
                <a:path w="165174" h="20494">
                  <a:moveTo>
                    <a:pt x="0" y="9481"/>
                  </a:moveTo>
                  <a:lnTo>
                    <a:pt x="17537" y="3635"/>
                  </a:lnTo>
                  <a:lnTo>
                    <a:pt x="27597" y="1913"/>
                  </a:lnTo>
                  <a:lnTo>
                    <a:pt x="39197" y="766"/>
                  </a:lnTo>
                  <a:lnTo>
                    <a:pt x="51825" y="0"/>
                  </a:lnTo>
                  <a:lnTo>
                    <a:pt x="63914" y="714"/>
                  </a:lnTo>
                  <a:lnTo>
                    <a:pt x="75644" y="2413"/>
                  </a:lnTo>
                  <a:lnTo>
                    <a:pt x="87135" y="4769"/>
                  </a:lnTo>
                  <a:lnTo>
                    <a:pt x="98465" y="7563"/>
                  </a:lnTo>
                  <a:lnTo>
                    <a:pt x="109690" y="10649"/>
                  </a:lnTo>
                  <a:lnTo>
                    <a:pt x="165173" y="2049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2996098" y="4415635"/>
              <a:ext cx="176186" cy="6346"/>
            </a:xfrm>
            <a:custGeom>
              <a:avLst/>
              <a:gdLst/>
              <a:ahLst/>
              <a:cxnLst/>
              <a:rect l="0" t="0" r="0" b="0"/>
              <a:pathLst>
                <a:path w="176186" h="6346">
                  <a:moveTo>
                    <a:pt x="0" y="0"/>
                  </a:moveTo>
                  <a:lnTo>
                    <a:pt x="70788" y="0"/>
                  </a:lnTo>
                  <a:lnTo>
                    <a:pt x="83897" y="1224"/>
                  </a:lnTo>
                  <a:lnTo>
                    <a:pt x="96307" y="3263"/>
                  </a:lnTo>
                  <a:lnTo>
                    <a:pt x="108251" y="5846"/>
                  </a:lnTo>
                  <a:lnTo>
                    <a:pt x="119884" y="6345"/>
                  </a:lnTo>
                  <a:lnTo>
                    <a:pt x="131310" y="5454"/>
                  </a:lnTo>
                  <a:lnTo>
                    <a:pt x="17618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3361011" y="4206416"/>
              <a:ext cx="42516" cy="319336"/>
            </a:xfrm>
            <a:custGeom>
              <a:avLst/>
              <a:gdLst/>
              <a:ahLst/>
              <a:cxnLst/>
              <a:rect l="0" t="0" r="0" b="0"/>
              <a:pathLst>
                <a:path w="42516" h="319336">
                  <a:moveTo>
                    <a:pt x="9480" y="0"/>
                  </a:moveTo>
                  <a:lnTo>
                    <a:pt x="3635" y="29228"/>
                  </a:lnTo>
                  <a:lnTo>
                    <a:pt x="1913" y="43955"/>
                  </a:lnTo>
                  <a:lnTo>
                    <a:pt x="765" y="59891"/>
                  </a:lnTo>
                  <a:lnTo>
                    <a:pt x="0" y="76633"/>
                  </a:lnTo>
                  <a:lnTo>
                    <a:pt x="713" y="91464"/>
                  </a:lnTo>
                  <a:lnTo>
                    <a:pt x="2412" y="105022"/>
                  </a:lnTo>
                  <a:lnTo>
                    <a:pt x="10649" y="151429"/>
                  </a:lnTo>
                  <a:lnTo>
                    <a:pt x="17341" y="189652"/>
                  </a:lnTo>
                  <a:lnTo>
                    <a:pt x="24393" y="227032"/>
                  </a:lnTo>
                  <a:lnTo>
                    <a:pt x="31606" y="260775"/>
                  </a:lnTo>
                  <a:lnTo>
                    <a:pt x="42515" y="3193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3482591" y="4217427"/>
              <a:ext cx="177248" cy="334346"/>
            </a:xfrm>
            <a:custGeom>
              <a:avLst/>
              <a:gdLst/>
              <a:ahLst/>
              <a:cxnLst/>
              <a:rect l="0" t="0" r="0" b="0"/>
              <a:pathLst>
                <a:path w="177248" h="334346">
                  <a:moveTo>
                    <a:pt x="20039" y="0"/>
                  </a:moveTo>
                  <a:lnTo>
                    <a:pt x="14194" y="17538"/>
                  </a:lnTo>
                  <a:lnTo>
                    <a:pt x="11248" y="27597"/>
                  </a:lnTo>
                  <a:lnTo>
                    <a:pt x="4713" y="51826"/>
                  </a:lnTo>
                  <a:lnTo>
                    <a:pt x="2480" y="67585"/>
                  </a:lnTo>
                  <a:lnTo>
                    <a:pt x="992" y="85433"/>
                  </a:lnTo>
                  <a:lnTo>
                    <a:pt x="0" y="104672"/>
                  </a:lnTo>
                  <a:lnTo>
                    <a:pt x="1786" y="123616"/>
                  </a:lnTo>
                  <a:lnTo>
                    <a:pt x="5424" y="142363"/>
                  </a:lnTo>
                  <a:lnTo>
                    <a:pt x="10295" y="160978"/>
                  </a:lnTo>
                  <a:lnTo>
                    <a:pt x="18971" y="191450"/>
                  </a:lnTo>
                  <a:lnTo>
                    <a:pt x="30734" y="229241"/>
                  </a:lnTo>
                  <a:lnTo>
                    <a:pt x="34510" y="240920"/>
                  </a:lnTo>
                  <a:lnTo>
                    <a:pt x="40698" y="253600"/>
                  </a:lnTo>
                  <a:lnTo>
                    <a:pt x="48494" y="266947"/>
                  </a:lnTo>
                  <a:lnTo>
                    <a:pt x="57362" y="280739"/>
                  </a:lnTo>
                  <a:lnTo>
                    <a:pt x="66944" y="293605"/>
                  </a:lnTo>
                  <a:lnTo>
                    <a:pt x="77003" y="305852"/>
                  </a:lnTo>
                  <a:lnTo>
                    <a:pt x="87379" y="317688"/>
                  </a:lnTo>
                  <a:lnTo>
                    <a:pt x="99191" y="325578"/>
                  </a:lnTo>
                  <a:lnTo>
                    <a:pt x="111959" y="330838"/>
                  </a:lnTo>
                  <a:lnTo>
                    <a:pt x="125365" y="334345"/>
                  </a:lnTo>
                  <a:lnTo>
                    <a:pt x="136750" y="334236"/>
                  </a:lnTo>
                  <a:lnTo>
                    <a:pt x="146787" y="331716"/>
                  </a:lnTo>
                  <a:lnTo>
                    <a:pt x="155925" y="327589"/>
                  </a:lnTo>
                  <a:lnTo>
                    <a:pt x="163241" y="321168"/>
                  </a:lnTo>
                  <a:lnTo>
                    <a:pt x="169341" y="313216"/>
                  </a:lnTo>
                  <a:lnTo>
                    <a:pt x="174631" y="304244"/>
                  </a:lnTo>
                  <a:lnTo>
                    <a:pt x="176935" y="294593"/>
                  </a:lnTo>
                  <a:lnTo>
                    <a:pt x="177247" y="284488"/>
                  </a:lnTo>
                  <a:lnTo>
                    <a:pt x="176232" y="274081"/>
                  </a:lnTo>
                  <a:lnTo>
                    <a:pt x="173108" y="263472"/>
                  </a:lnTo>
                  <a:lnTo>
                    <a:pt x="168579" y="252729"/>
                  </a:lnTo>
                  <a:lnTo>
                    <a:pt x="163112" y="241896"/>
                  </a:lnTo>
                  <a:lnTo>
                    <a:pt x="157020" y="232228"/>
                  </a:lnTo>
                  <a:lnTo>
                    <a:pt x="150512" y="223335"/>
                  </a:lnTo>
                  <a:lnTo>
                    <a:pt x="143726" y="214960"/>
                  </a:lnTo>
                  <a:lnTo>
                    <a:pt x="135532" y="208152"/>
                  </a:lnTo>
                  <a:lnTo>
                    <a:pt x="126399" y="202391"/>
                  </a:lnTo>
                  <a:lnTo>
                    <a:pt x="116639" y="197326"/>
                  </a:lnTo>
                  <a:lnTo>
                    <a:pt x="106462" y="195173"/>
                  </a:lnTo>
                  <a:lnTo>
                    <a:pt x="96007" y="194962"/>
                  </a:lnTo>
                  <a:lnTo>
                    <a:pt x="85367" y="196044"/>
                  </a:lnTo>
                  <a:lnTo>
                    <a:pt x="75826" y="199213"/>
                  </a:lnTo>
                  <a:lnTo>
                    <a:pt x="67018" y="203772"/>
                  </a:lnTo>
                  <a:lnTo>
                    <a:pt x="58700" y="209258"/>
                  </a:lnTo>
                  <a:lnTo>
                    <a:pt x="50707" y="216586"/>
                  </a:lnTo>
                  <a:lnTo>
                    <a:pt x="42931" y="225143"/>
                  </a:lnTo>
                  <a:lnTo>
                    <a:pt x="20039" y="26427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8" name="Freeform 87"/>
          <p:cNvSpPr/>
          <p:nvPr/>
        </p:nvSpPr>
        <p:spPr>
          <a:xfrm>
            <a:off x="6971272" y="1725139"/>
            <a:ext cx="869364" cy="444139"/>
          </a:xfrm>
          <a:custGeom>
            <a:avLst/>
            <a:gdLst/>
            <a:ahLst/>
            <a:cxnLst/>
            <a:rect l="0" t="0" r="0" b="0"/>
            <a:pathLst>
              <a:path w="869364" h="444139">
                <a:moveTo>
                  <a:pt x="0" y="411103"/>
                </a:moveTo>
                <a:lnTo>
                  <a:pt x="306377" y="411103"/>
                </a:lnTo>
                <a:lnTo>
                  <a:pt x="324155" y="412327"/>
                </a:lnTo>
                <a:lnTo>
                  <a:pt x="342125" y="414366"/>
                </a:lnTo>
                <a:lnTo>
                  <a:pt x="360221" y="416949"/>
                </a:lnTo>
                <a:lnTo>
                  <a:pt x="378404" y="418671"/>
                </a:lnTo>
                <a:lnTo>
                  <a:pt x="396643" y="419819"/>
                </a:lnTo>
                <a:lnTo>
                  <a:pt x="433222" y="421095"/>
                </a:lnTo>
                <a:lnTo>
                  <a:pt x="469872" y="421661"/>
                </a:lnTo>
                <a:lnTo>
                  <a:pt x="488209" y="423036"/>
                </a:lnTo>
                <a:lnTo>
                  <a:pt x="506552" y="425176"/>
                </a:lnTo>
                <a:lnTo>
                  <a:pt x="524898" y="427826"/>
                </a:lnTo>
                <a:lnTo>
                  <a:pt x="543246" y="429593"/>
                </a:lnTo>
                <a:lnTo>
                  <a:pt x="561596" y="430771"/>
                </a:lnTo>
                <a:lnTo>
                  <a:pt x="579946" y="431556"/>
                </a:lnTo>
                <a:lnTo>
                  <a:pt x="597074" y="433303"/>
                </a:lnTo>
                <a:lnTo>
                  <a:pt x="613386" y="435691"/>
                </a:lnTo>
                <a:lnTo>
                  <a:pt x="629156" y="438507"/>
                </a:lnTo>
                <a:lnTo>
                  <a:pt x="645786" y="440384"/>
                </a:lnTo>
                <a:lnTo>
                  <a:pt x="662990" y="441635"/>
                </a:lnTo>
                <a:lnTo>
                  <a:pt x="680577" y="442469"/>
                </a:lnTo>
                <a:lnTo>
                  <a:pt x="716432" y="443396"/>
                </a:lnTo>
                <a:lnTo>
                  <a:pt x="783450" y="443991"/>
                </a:lnTo>
                <a:lnTo>
                  <a:pt x="797589" y="442817"/>
                </a:lnTo>
                <a:lnTo>
                  <a:pt x="823087" y="438249"/>
                </a:lnTo>
                <a:lnTo>
                  <a:pt x="832578" y="432871"/>
                </a:lnTo>
                <a:lnTo>
                  <a:pt x="840130" y="425615"/>
                </a:lnTo>
                <a:lnTo>
                  <a:pt x="846387" y="417107"/>
                </a:lnTo>
                <a:lnTo>
                  <a:pt x="850559" y="406541"/>
                </a:lnTo>
                <a:lnTo>
                  <a:pt x="853339" y="394603"/>
                </a:lnTo>
                <a:lnTo>
                  <a:pt x="855193" y="381751"/>
                </a:lnTo>
                <a:lnTo>
                  <a:pt x="857653" y="369512"/>
                </a:lnTo>
                <a:lnTo>
                  <a:pt x="860516" y="357682"/>
                </a:lnTo>
                <a:lnTo>
                  <a:pt x="863648" y="346125"/>
                </a:lnTo>
                <a:lnTo>
                  <a:pt x="865737" y="333526"/>
                </a:lnTo>
                <a:lnTo>
                  <a:pt x="867129" y="320233"/>
                </a:lnTo>
                <a:lnTo>
                  <a:pt x="868057" y="306477"/>
                </a:lnTo>
                <a:lnTo>
                  <a:pt x="868675" y="292412"/>
                </a:lnTo>
                <a:lnTo>
                  <a:pt x="869363" y="263734"/>
                </a:lnTo>
                <a:lnTo>
                  <a:pt x="868323" y="248011"/>
                </a:lnTo>
                <a:lnTo>
                  <a:pt x="866406" y="231412"/>
                </a:lnTo>
                <a:lnTo>
                  <a:pt x="863904" y="214228"/>
                </a:lnTo>
                <a:lnTo>
                  <a:pt x="862237" y="196655"/>
                </a:lnTo>
                <a:lnTo>
                  <a:pt x="861125" y="178822"/>
                </a:lnTo>
                <a:lnTo>
                  <a:pt x="859890" y="143917"/>
                </a:lnTo>
                <a:lnTo>
                  <a:pt x="859341" y="112091"/>
                </a:lnTo>
                <a:lnTo>
                  <a:pt x="857971" y="97975"/>
                </a:lnTo>
                <a:lnTo>
                  <a:pt x="855834" y="84895"/>
                </a:lnTo>
                <a:lnTo>
                  <a:pt x="853186" y="72504"/>
                </a:lnTo>
                <a:lnTo>
                  <a:pt x="850197" y="60573"/>
                </a:lnTo>
                <a:lnTo>
                  <a:pt x="846981" y="48948"/>
                </a:lnTo>
                <a:lnTo>
                  <a:pt x="843613" y="37528"/>
                </a:lnTo>
                <a:lnTo>
                  <a:pt x="836474" y="29914"/>
                </a:lnTo>
                <a:lnTo>
                  <a:pt x="826821" y="24838"/>
                </a:lnTo>
                <a:lnTo>
                  <a:pt x="815492" y="21455"/>
                </a:lnTo>
                <a:lnTo>
                  <a:pt x="789852" y="20958"/>
                </a:lnTo>
                <a:lnTo>
                  <a:pt x="776163" y="22538"/>
                </a:lnTo>
                <a:lnTo>
                  <a:pt x="741378" y="27557"/>
                </a:lnTo>
                <a:lnTo>
                  <a:pt x="721824" y="30608"/>
                </a:lnTo>
                <a:lnTo>
                  <a:pt x="703895" y="33866"/>
                </a:lnTo>
                <a:lnTo>
                  <a:pt x="670921" y="40748"/>
                </a:lnTo>
                <a:lnTo>
                  <a:pt x="656501" y="44296"/>
                </a:lnTo>
                <a:lnTo>
                  <a:pt x="630689" y="51501"/>
                </a:lnTo>
                <a:lnTo>
                  <a:pt x="616220" y="53912"/>
                </a:lnTo>
                <a:lnTo>
                  <a:pt x="600457" y="55519"/>
                </a:lnTo>
                <a:lnTo>
                  <a:pt x="583831" y="56591"/>
                </a:lnTo>
                <a:lnTo>
                  <a:pt x="566629" y="58528"/>
                </a:lnTo>
                <a:lnTo>
                  <a:pt x="549043" y="61044"/>
                </a:lnTo>
                <a:lnTo>
                  <a:pt x="531202" y="63944"/>
                </a:lnTo>
                <a:lnTo>
                  <a:pt x="514414" y="65878"/>
                </a:lnTo>
                <a:lnTo>
                  <a:pt x="498327" y="67167"/>
                </a:lnTo>
                <a:lnTo>
                  <a:pt x="482710" y="68026"/>
                </a:lnTo>
                <a:lnTo>
                  <a:pt x="467404" y="67376"/>
                </a:lnTo>
                <a:lnTo>
                  <a:pt x="452305" y="65718"/>
                </a:lnTo>
                <a:lnTo>
                  <a:pt x="437346" y="63390"/>
                </a:lnTo>
                <a:lnTo>
                  <a:pt x="422479" y="61838"/>
                </a:lnTo>
                <a:lnTo>
                  <a:pt x="407674" y="60803"/>
                </a:lnTo>
                <a:lnTo>
                  <a:pt x="392910" y="60113"/>
                </a:lnTo>
                <a:lnTo>
                  <a:pt x="363454" y="59347"/>
                </a:lnTo>
                <a:lnTo>
                  <a:pt x="348748" y="59142"/>
                </a:lnTo>
                <a:lnTo>
                  <a:pt x="334050" y="57782"/>
                </a:lnTo>
                <a:lnTo>
                  <a:pt x="319356" y="55652"/>
                </a:lnTo>
                <a:lnTo>
                  <a:pt x="304667" y="53009"/>
                </a:lnTo>
                <a:lnTo>
                  <a:pt x="278558" y="46809"/>
                </a:lnTo>
                <a:lnTo>
                  <a:pt x="254719" y="39975"/>
                </a:lnTo>
                <a:lnTo>
                  <a:pt x="220661" y="29249"/>
                </a:lnTo>
                <a:lnTo>
                  <a:pt x="132156" y="0"/>
                </a:lnTo>
                <a:lnTo>
                  <a:pt x="122362" y="2"/>
                </a:lnTo>
                <a:lnTo>
                  <a:pt x="113386" y="2450"/>
                </a:lnTo>
                <a:lnTo>
                  <a:pt x="104954" y="6529"/>
                </a:lnTo>
                <a:lnTo>
                  <a:pt x="99334" y="14142"/>
                </a:lnTo>
                <a:lnTo>
                  <a:pt x="95587" y="24112"/>
                </a:lnTo>
                <a:lnTo>
                  <a:pt x="93089" y="35652"/>
                </a:lnTo>
                <a:lnTo>
                  <a:pt x="91424" y="49464"/>
                </a:lnTo>
                <a:lnTo>
                  <a:pt x="90314" y="64789"/>
                </a:lnTo>
                <a:lnTo>
                  <a:pt x="89573" y="81123"/>
                </a:lnTo>
                <a:lnTo>
                  <a:pt x="87856" y="98130"/>
                </a:lnTo>
                <a:lnTo>
                  <a:pt x="85488" y="115585"/>
                </a:lnTo>
                <a:lnTo>
                  <a:pt x="82685" y="133340"/>
                </a:lnTo>
                <a:lnTo>
                  <a:pt x="80817" y="151294"/>
                </a:lnTo>
                <a:lnTo>
                  <a:pt x="79572" y="169381"/>
                </a:lnTo>
                <a:lnTo>
                  <a:pt x="78188" y="204567"/>
                </a:lnTo>
                <a:lnTo>
                  <a:pt x="77409" y="251891"/>
                </a:lnTo>
                <a:lnTo>
                  <a:pt x="77093" y="370674"/>
                </a:lnTo>
                <a:lnTo>
                  <a:pt x="80760" y="381703"/>
                </a:lnTo>
                <a:lnTo>
                  <a:pt x="86874" y="390280"/>
                </a:lnTo>
                <a:lnTo>
                  <a:pt x="94622" y="397221"/>
                </a:lnTo>
                <a:lnTo>
                  <a:pt x="104680" y="400625"/>
                </a:lnTo>
                <a:lnTo>
                  <a:pt x="128907" y="401144"/>
                </a:lnTo>
                <a:lnTo>
                  <a:pt x="143443" y="402017"/>
                </a:lnTo>
                <a:lnTo>
                  <a:pt x="159250" y="403822"/>
                </a:lnTo>
                <a:lnTo>
                  <a:pt x="175907" y="406249"/>
                </a:lnTo>
                <a:lnTo>
                  <a:pt x="190682" y="409091"/>
                </a:lnTo>
                <a:lnTo>
                  <a:pt x="216886" y="415511"/>
                </a:lnTo>
                <a:lnTo>
                  <a:pt x="237505" y="425705"/>
                </a:lnTo>
                <a:lnTo>
                  <a:pt x="264277" y="4441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1" name="Group 90"/>
          <p:cNvGrpSpPr/>
          <p:nvPr/>
        </p:nvGrpSpPr>
        <p:grpSpPr>
          <a:xfrm>
            <a:off x="3623757" y="3612904"/>
            <a:ext cx="4470695" cy="406316"/>
            <a:chOff x="3623757" y="3612904"/>
            <a:chExt cx="4470695" cy="406316"/>
          </a:xfrm>
        </p:grpSpPr>
        <p:sp>
          <p:nvSpPr>
            <p:cNvPr id="89" name="Freeform 88"/>
            <p:cNvSpPr/>
            <p:nvPr/>
          </p:nvSpPr>
          <p:spPr>
            <a:xfrm>
              <a:off x="4559740" y="3612904"/>
              <a:ext cx="3534712" cy="86981"/>
            </a:xfrm>
            <a:custGeom>
              <a:avLst/>
              <a:gdLst/>
              <a:ahLst/>
              <a:cxnLst/>
              <a:rect l="0" t="0" r="0" b="0"/>
              <a:pathLst>
                <a:path w="3534712" h="86981">
                  <a:moveTo>
                    <a:pt x="0" y="86980"/>
                  </a:moveTo>
                  <a:lnTo>
                    <a:pt x="17537" y="81134"/>
                  </a:lnTo>
                  <a:lnTo>
                    <a:pt x="27597" y="79412"/>
                  </a:lnTo>
                  <a:lnTo>
                    <a:pt x="51825" y="77499"/>
                  </a:lnTo>
                  <a:lnTo>
                    <a:pt x="65138" y="75765"/>
                  </a:lnTo>
                  <a:lnTo>
                    <a:pt x="78907" y="73386"/>
                  </a:lnTo>
                  <a:lnTo>
                    <a:pt x="92981" y="70576"/>
                  </a:lnTo>
                  <a:lnTo>
                    <a:pt x="107257" y="68703"/>
                  </a:lnTo>
                  <a:lnTo>
                    <a:pt x="150732" y="66067"/>
                  </a:lnTo>
                  <a:lnTo>
                    <a:pt x="212530" y="68439"/>
                  </a:lnTo>
                  <a:lnTo>
                    <a:pt x="229779" y="70949"/>
                  </a:lnTo>
                  <a:lnTo>
                    <a:pt x="248619" y="72622"/>
                  </a:lnTo>
                  <a:lnTo>
                    <a:pt x="289130" y="74481"/>
                  </a:lnTo>
                  <a:lnTo>
                    <a:pt x="308986" y="76200"/>
                  </a:lnTo>
                  <a:lnTo>
                    <a:pt x="328342" y="78570"/>
                  </a:lnTo>
                  <a:lnTo>
                    <a:pt x="347363" y="81373"/>
                  </a:lnTo>
                  <a:lnTo>
                    <a:pt x="367384" y="83242"/>
                  </a:lnTo>
                  <a:lnTo>
                    <a:pt x="431861" y="85873"/>
                  </a:lnTo>
                  <a:lnTo>
                    <a:pt x="570057" y="86915"/>
                  </a:lnTo>
                  <a:lnTo>
                    <a:pt x="600834" y="85728"/>
                  </a:lnTo>
                  <a:lnTo>
                    <a:pt x="615894" y="83698"/>
                  </a:lnTo>
                  <a:lnTo>
                    <a:pt x="630827" y="81122"/>
                  </a:lnTo>
                  <a:lnTo>
                    <a:pt x="645677" y="79404"/>
                  </a:lnTo>
                  <a:lnTo>
                    <a:pt x="675227" y="77495"/>
                  </a:lnTo>
                  <a:lnTo>
                    <a:pt x="689959" y="75763"/>
                  </a:lnTo>
                  <a:lnTo>
                    <a:pt x="704674" y="73384"/>
                  </a:lnTo>
                  <a:lnTo>
                    <a:pt x="719378" y="70575"/>
                  </a:lnTo>
                  <a:lnTo>
                    <a:pt x="748766" y="64191"/>
                  </a:lnTo>
                  <a:lnTo>
                    <a:pt x="763455" y="60776"/>
                  </a:lnTo>
                  <a:lnTo>
                    <a:pt x="779365" y="58499"/>
                  </a:lnTo>
                  <a:lnTo>
                    <a:pt x="813356" y="55969"/>
                  </a:lnTo>
                  <a:lnTo>
                    <a:pt x="922221" y="54064"/>
                  </a:lnTo>
                  <a:lnTo>
                    <a:pt x="1192453" y="53945"/>
                  </a:lnTo>
                  <a:lnTo>
                    <a:pt x="1207291" y="52722"/>
                  </a:lnTo>
                  <a:lnTo>
                    <a:pt x="1222076" y="50683"/>
                  </a:lnTo>
                  <a:lnTo>
                    <a:pt x="1236827" y="48100"/>
                  </a:lnTo>
                  <a:lnTo>
                    <a:pt x="1251556" y="46378"/>
                  </a:lnTo>
                  <a:lnTo>
                    <a:pt x="1296890" y="43954"/>
                  </a:lnTo>
                  <a:lnTo>
                    <a:pt x="1394999" y="43023"/>
                  </a:lnTo>
                  <a:lnTo>
                    <a:pt x="1446108" y="41737"/>
                  </a:lnTo>
                  <a:lnTo>
                    <a:pt x="1462040" y="39689"/>
                  </a:lnTo>
                  <a:lnTo>
                    <a:pt x="1477555" y="37100"/>
                  </a:lnTo>
                  <a:lnTo>
                    <a:pt x="1492792" y="35374"/>
                  </a:lnTo>
                  <a:lnTo>
                    <a:pt x="1537619" y="32945"/>
                  </a:lnTo>
                  <a:lnTo>
                    <a:pt x="1633579" y="32012"/>
                  </a:lnTo>
                  <a:lnTo>
                    <a:pt x="1798515" y="31923"/>
                  </a:lnTo>
                  <a:lnTo>
                    <a:pt x="1813210" y="33146"/>
                  </a:lnTo>
                  <a:lnTo>
                    <a:pt x="1827901" y="35185"/>
                  </a:lnTo>
                  <a:lnTo>
                    <a:pt x="1842589" y="37768"/>
                  </a:lnTo>
                  <a:lnTo>
                    <a:pt x="1857276" y="39490"/>
                  </a:lnTo>
                  <a:lnTo>
                    <a:pt x="1901327" y="41913"/>
                  </a:lnTo>
                  <a:lnTo>
                    <a:pt x="1944152" y="43855"/>
                  </a:lnTo>
                  <a:lnTo>
                    <a:pt x="1956795" y="45995"/>
                  </a:lnTo>
                  <a:lnTo>
                    <a:pt x="1968894" y="48645"/>
                  </a:lnTo>
                  <a:lnTo>
                    <a:pt x="1981855" y="50412"/>
                  </a:lnTo>
                  <a:lnTo>
                    <a:pt x="2027148" y="52898"/>
                  </a:lnTo>
                  <a:lnTo>
                    <a:pt x="2117322" y="53738"/>
                  </a:lnTo>
                  <a:lnTo>
                    <a:pt x="2488466" y="53945"/>
                  </a:lnTo>
                  <a:lnTo>
                    <a:pt x="2510538" y="52722"/>
                  </a:lnTo>
                  <a:lnTo>
                    <a:pt x="2532594" y="50682"/>
                  </a:lnTo>
                  <a:lnTo>
                    <a:pt x="2554639" y="48100"/>
                  </a:lnTo>
                  <a:lnTo>
                    <a:pt x="2576677" y="46378"/>
                  </a:lnTo>
                  <a:lnTo>
                    <a:pt x="2641542" y="43954"/>
                  </a:lnTo>
                  <a:lnTo>
                    <a:pt x="2697603" y="42013"/>
                  </a:lnTo>
                  <a:lnTo>
                    <a:pt x="2712362" y="39873"/>
                  </a:lnTo>
                  <a:lnTo>
                    <a:pt x="2725871" y="37223"/>
                  </a:lnTo>
                  <a:lnTo>
                    <a:pt x="2740995" y="35456"/>
                  </a:lnTo>
                  <a:lnTo>
                    <a:pt x="2792732" y="32969"/>
                  </a:lnTo>
                  <a:lnTo>
                    <a:pt x="2852788" y="31009"/>
                  </a:lnTo>
                  <a:lnTo>
                    <a:pt x="2872100" y="28866"/>
                  </a:lnTo>
                  <a:lnTo>
                    <a:pt x="2891092" y="26214"/>
                  </a:lnTo>
                  <a:lnTo>
                    <a:pt x="2909870" y="24446"/>
                  </a:lnTo>
                  <a:lnTo>
                    <a:pt x="2965528" y="21958"/>
                  </a:lnTo>
                  <a:lnTo>
                    <a:pt x="3018316" y="19997"/>
                  </a:lnTo>
                  <a:lnTo>
                    <a:pt x="3032615" y="17855"/>
                  </a:lnTo>
                  <a:lnTo>
                    <a:pt x="3045819" y="15203"/>
                  </a:lnTo>
                  <a:lnTo>
                    <a:pt x="3060739" y="13435"/>
                  </a:lnTo>
                  <a:lnTo>
                    <a:pt x="3093630" y="11471"/>
                  </a:lnTo>
                  <a:lnTo>
                    <a:pt x="3108518" y="9724"/>
                  </a:lnTo>
                  <a:lnTo>
                    <a:pt x="3122114" y="7335"/>
                  </a:lnTo>
                  <a:lnTo>
                    <a:pt x="3134849" y="4519"/>
                  </a:lnTo>
                  <a:lnTo>
                    <a:pt x="3149456" y="2642"/>
                  </a:lnTo>
                  <a:lnTo>
                    <a:pt x="3198019" y="0"/>
                  </a:lnTo>
                  <a:lnTo>
                    <a:pt x="3243948" y="441"/>
                  </a:lnTo>
                  <a:lnTo>
                    <a:pt x="3258893" y="2370"/>
                  </a:lnTo>
                  <a:lnTo>
                    <a:pt x="3273752" y="4880"/>
                  </a:lnTo>
                  <a:lnTo>
                    <a:pt x="3288552" y="7776"/>
                  </a:lnTo>
                  <a:lnTo>
                    <a:pt x="3318046" y="14257"/>
                  </a:lnTo>
                  <a:lnTo>
                    <a:pt x="3332763" y="16475"/>
                  </a:lnTo>
                  <a:lnTo>
                    <a:pt x="3362166" y="18939"/>
                  </a:lnTo>
                  <a:lnTo>
                    <a:pt x="3376858" y="20820"/>
                  </a:lnTo>
                  <a:lnTo>
                    <a:pt x="3391548" y="23297"/>
                  </a:lnTo>
                  <a:lnTo>
                    <a:pt x="3406234" y="26172"/>
                  </a:lnTo>
                  <a:lnTo>
                    <a:pt x="3420919" y="28089"/>
                  </a:lnTo>
                  <a:lnTo>
                    <a:pt x="3464969" y="30786"/>
                  </a:lnTo>
                  <a:lnTo>
                    <a:pt x="3534711" y="3192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3623757" y="3909116"/>
              <a:ext cx="3182343" cy="110104"/>
            </a:xfrm>
            <a:custGeom>
              <a:avLst/>
              <a:gdLst/>
              <a:ahLst/>
              <a:cxnLst/>
              <a:rect l="0" t="0" r="0" b="0"/>
              <a:pathLst>
                <a:path w="3182343" h="110104">
                  <a:moveTo>
                    <a:pt x="0" y="110103"/>
                  </a:moveTo>
                  <a:lnTo>
                    <a:pt x="68607" y="106841"/>
                  </a:lnTo>
                  <a:lnTo>
                    <a:pt x="86114" y="104258"/>
                  </a:lnTo>
                  <a:lnTo>
                    <a:pt x="125142" y="101388"/>
                  </a:lnTo>
                  <a:lnTo>
                    <a:pt x="215859" y="99545"/>
                  </a:lnTo>
                  <a:lnTo>
                    <a:pt x="235669" y="98171"/>
                  </a:lnTo>
                  <a:lnTo>
                    <a:pt x="252547" y="96031"/>
                  </a:lnTo>
                  <a:lnTo>
                    <a:pt x="267469" y="93381"/>
                  </a:lnTo>
                  <a:lnTo>
                    <a:pt x="297099" y="90436"/>
                  </a:lnTo>
                  <a:lnTo>
                    <a:pt x="393398" y="88391"/>
                  </a:lnTo>
                  <a:lnTo>
                    <a:pt x="717648" y="88081"/>
                  </a:lnTo>
                  <a:lnTo>
                    <a:pt x="747998" y="84818"/>
                  </a:lnTo>
                  <a:lnTo>
                    <a:pt x="762943" y="82234"/>
                  </a:lnTo>
                  <a:lnTo>
                    <a:pt x="792599" y="79364"/>
                  </a:lnTo>
                  <a:lnTo>
                    <a:pt x="873780" y="76147"/>
                  </a:lnTo>
                  <a:lnTo>
                    <a:pt x="889620" y="74007"/>
                  </a:lnTo>
                  <a:lnTo>
                    <a:pt x="905075" y="71357"/>
                  </a:lnTo>
                  <a:lnTo>
                    <a:pt x="920271" y="68367"/>
                  </a:lnTo>
                  <a:lnTo>
                    <a:pt x="950208" y="61782"/>
                  </a:lnTo>
                  <a:lnTo>
                    <a:pt x="965042" y="59536"/>
                  </a:lnTo>
                  <a:lnTo>
                    <a:pt x="1009303" y="56376"/>
                  </a:lnTo>
                  <a:lnTo>
                    <a:pt x="1053413" y="54216"/>
                  </a:lnTo>
                  <a:lnTo>
                    <a:pt x="1068104" y="52046"/>
                  </a:lnTo>
                  <a:lnTo>
                    <a:pt x="1082792" y="49375"/>
                  </a:lnTo>
                  <a:lnTo>
                    <a:pt x="1112163" y="46408"/>
                  </a:lnTo>
                  <a:lnTo>
                    <a:pt x="1200260" y="44243"/>
                  </a:lnTo>
                  <a:lnTo>
                    <a:pt x="1401685" y="44035"/>
                  </a:lnTo>
                  <a:lnTo>
                    <a:pt x="1431302" y="40772"/>
                  </a:lnTo>
                  <a:lnTo>
                    <a:pt x="1446051" y="38189"/>
                  </a:lnTo>
                  <a:lnTo>
                    <a:pt x="1475490" y="35318"/>
                  </a:lnTo>
                  <a:lnTo>
                    <a:pt x="1572352" y="33224"/>
                  </a:lnTo>
                  <a:lnTo>
                    <a:pt x="1677293" y="33034"/>
                  </a:lnTo>
                  <a:lnTo>
                    <a:pt x="1706732" y="29765"/>
                  </a:lnTo>
                  <a:lnTo>
                    <a:pt x="1721434" y="27180"/>
                  </a:lnTo>
                  <a:lnTo>
                    <a:pt x="1750821" y="24308"/>
                  </a:lnTo>
                  <a:lnTo>
                    <a:pt x="1780195" y="21808"/>
                  </a:lnTo>
                  <a:lnTo>
                    <a:pt x="1794880" y="19429"/>
                  </a:lnTo>
                  <a:lnTo>
                    <a:pt x="1809564" y="16619"/>
                  </a:lnTo>
                  <a:lnTo>
                    <a:pt x="1838930" y="13497"/>
                  </a:lnTo>
                  <a:lnTo>
                    <a:pt x="1868294" y="10886"/>
                  </a:lnTo>
                  <a:lnTo>
                    <a:pt x="1882977" y="8477"/>
                  </a:lnTo>
                  <a:lnTo>
                    <a:pt x="1897659" y="5647"/>
                  </a:lnTo>
                  <a:lnTo>
                    <a:pt x="1930286" y="2503"/>
                  </a:lnTo>
                  <a:lnTo>
                    <a:pt x="2025447" y="208"/>
                  </a:lnTo>
                  <a:lnTo>
                    <a:pt x="2146399" y="0"/>
                  </a:lnTo>
                  <a:lnTo>
                    <a:pt x="2184396" y="3256"/>
                  </a:lnTo>
                  <a:lnTo>
                    <a:pt x="2201380" y="5837"/>
                  </a:lnTo>
                  <a:lnTo>
                    <a:pt x="2243089" y="8705"/>
                  </a:lnTo>
                  <a:lnTo>
                    <a:pt x="2286505" y="11203"/>
                  </a:lnTo>
                  <a:lnTo>
                    <a:pt x="2304934" y="13582"/>
                  </a:lnTo>
                  <a:lnTo>
                    <a:pt x="2381367" y="26191"/>
                  </a:lnTo>
                  <a:lnTo>
                    <a:pt x="2399987" y="28468"/>
                  </a:lnTo>
                  <a:lnTo>
                    <a:pt x="2452022" y="31673"/>
                  </a:lnTo>
                  <a:lnTo>
                    <a:pt x="2543973" y="32844"/>
                  </a:lnTo>
                  <a:lnTo>
                    <a:pt x="2634477" y="36262"/>
                  </a:lnTo>
                  <a:lnTo>
                    <a:pt x="2648255" y="38853"/>
                  </a:lnTo>
                  <a:lnTo>
                    <a:pt x="2676614" y="41731"/>
                  </a:lnTo>
                  <a:lnTo>
                    <a:pt x="2765685" y="43731"/>
                  </a:lnTo>
                  <a:lnTo>
                    <a:pt x="2819624" y="45168"/>
                  </a:lnTo>
                  <a:lnTo>
                    <a:pt x="2834084" y="47237"/>
                  </a:lnTo>
                  <a:lnTo>
                    <a:pt x="2847396" y="49840"/>
                  </a:lnTo>
                  <a:lnTo>
                    <a:pt x="2878499" y="52732"/>
                  </a:lnTo>
                  <a:lnTo>
                    <a:pt x="2911492" y="55240"/>
                  </a:lnTo>
                  <a:lnTo>
                    <a:pt x="2927141" y="57623"/>
                  </a:lnTo>
                  <a:lnTo>
                    <a:pt x="2942468" y="60434"/>
                  </a:lnTo>
                  <a:lnTo>
                    <a:pt x="2975812" y="63558"/>
                  </a:lnTo>
                  <a:lnTo>
                    <a:pt x="3009799" y="66170"/>
                  </a:lnTo>
                  <a:lnTo>
                    <a:pt x="3025713" y="68579"/>
                  </a:lnTo>
                  <a:lnTo>
                    <a:pt x="3041218" y="71409"/>
                  </a:lnTo>
                  <a:lnTo>
                    <a:pt x="3074758" y="74553"/>
                  </a:lnTo>
                  <a:lnTo>
                    <a:pt x="3124771" y="76323"/>
                  </a:lnTo>
                  <a:lnTo>
                    <a:pt x="3182342" y="7706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1819539" y="4756994"/>
            <a:ext cx="1965992" cy="616648"/>
            <a:chOff x="1819539" y="4756994"/>
            <a:chExt cx="1965992" cy="616648"/>
          </a:xfrm>
        </p:grpSpPr>
        <p:sp>
          <p:nvSpPr>
            <p:cNvPr id="92" name="Freeform 91"/>
            <p:cNvSpPr/>
            <p:nvPr/>
          </p:nvSpPr>
          <p:spPr>
            <a:xfrm>
              <a:off x="1819539" y="4812052"/>
              <a:ext cx="108439" cy="187617"/>
            </a:xfrm>
            <a:custGeom>
              <a:avLst/>
              <a:gdLst/>
              <a:ahLst/>
              <a:cxnLst/>
              <a:rect l="0" t="0" r="0" b="0"/>
              <a:pathLst>
                <a:path w="108439" h="187617">
                  <a:moveTo>
                    <a:pt x="42369" y="0"/>
                  </a:moveTo>
                  <a:lnTo>
                    <a:pt x="42369" y="23382"/>
                  </a:lnTo>
                  <a:lnTo>
                    <a:pt x="41145" y="36388"/>
                  </a:lnTo>
                  <a:lnTo>
                    <a:pt x="39106" y="51175"/>
                  </a:lnTo>
                  <a:lnTo>
                    <a:pt x="36523" y="67152"/>
                  </a:lnTo>
                  <a:lnTo>
                    <a:pt x="34801" y="83920"/>
                  </a:lnTo>
                  <a:lnTo>
                    <a:pt x="33653" y="101216"/>
                  </a:lnTo>
                  <a:lnTo>
                    <a:pt x="32888" y="118864"/>
                  </a:lnTo>
                  <a:lnTo>
                    <a:pt x="29930" y="133077"/>
                  </a:lnTo>
                  <a:lnTo>
                    <a:pt x="25512" y="144999"/>
                  </a:lnTo>
                  <a:lnTo>
                    <a:pt x="20119" y="155394"/>
                  </a:lnTo>
                  <a:lnTo>
                    <a:pt x="14077" y="164772"/>
                  </a:lnTo>
                  <a:lnTo>
                    <a:pt x="7602" y="173470"/>
                  </a:lnTo>
                  <a:lnTo>
                    <a:pt x="838" y="181716"/>
                  </a:lnTo>
                  <a:lnTo>
                    <a:pt x="0" y="185990"/>
                  </a:lnTo>
                  <a:lnTo>
                    <a:pt x="3111" y="187616"/>
                  </a:lnTo>
                  <a:lnTo>
                    <a:pt x="8856" y="187476"/>
                  </a:lnTo>
                  <a:lnTo>
                    <a:pt x="16356" y="186159"/>
                  </a:lnTo>
                  <a:lnTo>
                    <a:pt x="25027" y="184058"/>
                  </a:lnTo>
                  <a:lnTo>
                    <a:pt x="34478" y="181433"/>
                  </a:lnTo>
                  <a:lnTo>
                    <a:pt x="45673" y="179684"/>
                  </a:lnTo>
                  <a:lnTo>
                    <a:pt x="58030" y="178517"/>
                  </a:lnTo>
                  <a:lnTo>
                    <a:pt x="108438" y="1761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1972023" y="4756994"/>
              <a:ext cx="22024" cy="440463"/>
            </a:xfrm>
            <a:custGeom>
              <a:avLst/>
              <a:gdLst/>
              <a:ahLst/>
              <a:cxnLst/>
              <a:rect l="0" t="0" r="0" b="0"/>
              <a:pathLst>
                <a:path w="22024" h="440463">
                  <a:moveTo>
                    <a:pt x="0" y="0"/>
                  </a:moveTo>
                  <a:lnTo>
                    <a:pt x="0" y="298887"/>
                  </a:lnTo>
                  <a:lnTo>
                    <a:pt x="1224" y="314268"/>
                  </a:lnTo>
                  <a:lnTo>
                    <a:pt x="3263" y="329416"/>
                  </a:lnTo>
                  <a:lnTo>
                    <a:pt x="8791" y="360521"/>
                  </a:lnTo>
                  <a:lnTo>
                    <a:pt x="11979" y="377380"/>
                  </a:lnTo>
                  <a:lnTo>
                    <a:pt x="22023" y="44046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2071127" y="4931119"/>
              <a:ext cx="154163" cy="222292"/>
            </a:xfrm>
            <a:custGeom>
              <a:avLst/>
              <a:gdLst/>
              <a:ahLst/>
              <a:cxnLst/>
              <a:rect l="0" t="0" r="0" b="0"/>
              <a:pathLst>
                <a:path w="154163" h="222292">
                  <a:moveTo>
                    <a:pt x="0" y="35094"/>
                  </a:moveTo>
                  <a:lnTo>
                    <a:pt x="11692" y="17558"/>
                  </a:lnTo>
                  <a:lnTo>
                    <a:pt x="18806" y="11168"/>
                  </a:lnTo>
                  <a:lnTo>
                    <a:pt x="27220" y="5685"/>
                  </a:lnTo>
                  <a:lnTo>
                    <a:pt x="36499" y="806"/>
                  </a:lnTo>
                  <a:lnTo>
                    <a:pt x="47579" y="0"/>
                  </a:lnTo>
                  <a:lnTo>
                    <a:pt x="59860" y="1910"/>
                  </a:lnTo>
                  <a:lnTo>
                    <a:pt x="72942" y="5631"/>
                  </a:lnTo>
                  <a:lnTo>
                    <a:pt x="82886" y="11782"/>
                  </a:lnTo>
                  <a:lnTo>
                    <a:pt x="90739" y="19552"/>
                  </a:lnTo>
                  <a:lnTo>
                    <a:pt x="97198" y="28404"/>
                  </a:lnTo>
                  <a:lnTo>
                    <a:pt x="102728" y="37975"/>
                  </a:lnTo>
                  <a:lnTo>
                    <a:pt x="107637" y="48026"/>
                  </a:lnTo>
                  <a:lnTo>
                    <a:pt x="112134" y="58398"/>
                  </a:lnTo>
                  <a:lnTo>
                    <a:pt x="116355" y="68983"/>
                  </a:lnTo>
                  <a:lnTo>
                    <a:pt x="124308" y="90532"/>
                  </a:lnTo>
                  <a:lnTo>
                    <a:pt x="128142" y="103864"/>
                  </a:lnTo>
                  <a:lnTo>
                    <a:pt x="131922" y="118870"/>
                  </a:lnTo>
                  <a:lnTo>
                    <a:pt x="135665" y="134991"/>
                  </a:lnTo>
                  <a:lnTo>
                    <a:pt x="138160" y="150632"/>
                  </a:lnTo>
                  <a:lnTo>
                    <a:pt x="139823" y="165954"/>
                  </a:lnTo>
                  <a:lnTo>
                    <a:pt x="154162" y="2222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2148208" y="4933179"/>
              <a:ext cx="77082" cy="253267"/>
            </a:xfrm>
            <a:custGeom>
              <a:avLst/>
              <a:gdLst/>
              <a:ahLst/>
              <a:cxnLst/>
              <a:rect l="0" t="0" r="0" b="0"/>
              <a:pathLst>
                <a:path w="77082" h="253267">
                  <a:moveTo>
                    <a:pt x="77081" y="0"/>
                  </a:moveTo>
                  <a:lnTo>
                    <a:pt x="65390" y="11691"/>
                  </a:lnTo>
                  <a:lnTo>
                    <a:pt x="60722" y="18805"/>
                  </a:lnTo>
                  <a:lnTo>
                    <a:pt x="56387" y="27219"/>
                  </a:lnTo>
                  <a:lnTo>
                    <a:pt x="52274" y="36499"/>
                  </a:lnTo>
                  <a:lnTo>
                    <a:pt x="47084" y="50026"/>
                  </a:lnTo>
                  <a:lnTo>
                    <a:pt x="34793" y="84632"/>
                  </a:lnTo>
                  <a:lnTo>
                    <a:pt x="29313" y="102915"/>
                  </a:lnTo>
                  <a:lnTo>
                    <a:pt x="24436" y="121221"/>
                  </a:lnTo>
                  <a:lnTo>
                    <a:pt x="19961" y="139542"/>
                  </a:lnTo>
                  <a:lnTo>
                    <a:pt x="15755" y="155427"/>
                  </a:lnTo>
                  <a:lnTo>
                    <a:pt x="7818" y="182864"/>
                  </a:lnTo>
                  <a:lnTo>
                    <a:pt x="5212" y="196543"/>
                  </a:lnTo>
                  <a:lnTo>
                    <a:pt x="3475" y="210557"/>
                  </a:lnTo>
                  <a:lnTo>
                    <a:pt x="0" y="25326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2500578" y="4900144"/>
              <a:ext cx="11013" cy="209221"/>
            </a:xfrm>
            <a:custGeom>
              <a:avLst/>
              <a:gdLst/>
              <a:ahLst/>
              <a:cxnLst/>
              <a:rect l="0" t="0" r="0" b="0"/>
              <a:pathLst>
                <a:path w="11013" h="209221">
                  <a:moveTo>
                    <a:pt x="11012" y="0"/>
                  </a:moveTo>
                  <a:lnTo>
                    <a:pt x="11012" y="23383"/>
                  </a:lnTo>
                  <a:lnTo>
                    <a:pt x="9788" y="33941"/>
                  </a:lnTo>
                  <a:lnTo>
                    <a:pt x="7749" y="44651"/>
                  </a:lnTo>
                  <a:lnTo>
                    <a:pt x="5166" y="55461"/>
                  </a:lnTo>
                  <a:lnTo>
                    <a:pt x="3444" y="70009"/>
                  </a:lnTo>
                  <a:lnTo>
                    <a:pt x="2296" y="87048"/>
                  </a:lnTo>
                  <a:lnTo>
                    <a:pt x="1021" y="124334"/>
                  </a:lnTo>
                  <a:lnTo>
                    <a:pt x="0" y="2092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2467543" y="4933179"/>
              <a:ext cx="121129" cy="11012"/>
            </a:xfrm>
            <a:custGeom>
              <a:avLst/>
              <a:gdLst/>
              <a:ahLst/>
              <a:cxnLst/>
              <a:rect l="0" t="0" r="0" b="0"/>
              <a:pathLst>
                <a:path w="121129" h="11012">
                  <a:moveTo>
                    <a:pt x="0" y="0"/>
                  </a:moveTo>
                  <a:lnTo>
                    <a:pt x="17537" y="5845"/>
                  </a:lnTo>
                  <a:lnTo>
                    <a:pt x="27597" y="7567"/>
                  </a:lnTo>
                  <a:lnTo>
                    <a:pt x="39198" y="8715"/>
                  </a:lnTo>
                  <a:lnTo>
                    <a:pt x="51826" y="9480"/>
                  </a:lnTo>
                  <a:lnTo>
                    <a:pt x="78907" y="10331"/>
                  </a:lnTo>
                  <a:lnTo>
                    <a:pt x="121128" y="110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2687775" y="4779017"/>
              <a:ext cx="107625" cy="372384"/>
            </a:xfrm>
            <a:custGeom>
              <a:avLst/>
              <a:gdLst/>
              <a:ahLst/>
              <a:cxnLst/>
              <a:rect l="0" t="0" r="0" b="0"/>
              <a:pathLst>
                <a:path w="107625" h="372384">
                  <a:moveTo>
                    <a:pt x="0" y="0"/>
                  </a:moveTo>
                  <a:lnTo>
                    <a:pt x="0" y="188202"/>
                  </a:lnTo>
                  <a:lnTo>
                    <a:pt x="1223" y="203773"/>
                  </a:lnTo>
                  <a:lnTo>
                    <a:pt x="3263" y="219047"/>
                  </a:lnTo>
                  <a:lnTo>
                    <a:pt x="5845" y="234124"/>
                  </a:lnTo>
                  <a:lnTo>
                    <a:pt x="7567" y="249069"/>
                  </a:lnTo>
                  <a:lnTo>
                    <a:pt x="8715" y="263926"/>
                  </a:lnTo>
                  <a:lnTo>
                    <a:pt x="9481" y="278725"/>
                  </a:lnTo>
                  <a:lnTo>
                    <a:pt x="12438" y="293486"/>
                  </a:lnTo>
                  <a:lnTo>
                    <a:pt x="16857" y="308220"/>
                  </a:lnTo>
                  <a:lnTo>
                    <a:pt x="22249" y="322937"/>
                  </a:lnTo>
                  <a:lnTo>
                    <a:pt x="28291" y="336418"/>
                  </a:lnTo>
                  <a:lnTo>
                    <a:pt x="34766" y="349076"/>
                  </a:lnTo>
                  <a:lnTo>
                    <a:pt x="41530" y="361186"/>
                  </a:lnTo>
                  <a:lnTo>
                    <a:pt x="49710" y="368035"/>
                  </a:lnTo>
                  <a:lnTo>
                    <a:pt x="58833" y="371378"/>
                  </a:lnTo>
                  <a:lnTo>
                    <a:pt x="68586" y="372383"/>
                  </a:lnTo>
                  <a:lnTo>
                    <a:pt x="76312" y="369383"/>
                  </a:lnTo>
                  <a:lnTo>
                    <a:pt x="82686" y="363712"/>
                  </a:lnTo>
                  <a:lnTo>
                    <a:pt x="88158" y="356261"/>
                  </a:lnTo>
                  <a:lnTo>
                    <a:pt x="93030" y="346399"/>
                  </a:lnTo>
                  <a:lnTo>
                    <a:pt x="97502" y="334931"/>
                  </a:lnTo>
                  <a:lnTo>
                    <a:pt x="101706" y="322391"/>
                  </a:lnTo>
                  <a:lnTo>
                    <a:pt x="104509" y="309137"/>
                  </a:lnTo>
                  <a:lnTo>
                    <a:pt x="106378" y="295408"/>
                  </a:lnTo>
                  <a:lnTo>
                    <a:pt x="107624" y="281360"/>
                  </a:lnTo>
                  <a:lnTo>
                    <a:pt x="104784" y="274443"/>
                  </a:lnTo>
                  <a:lnTo>
                    <a:pt x="99220" y="272278"/>
                  </a:lnTo>
                  <a:lnTo>
                    <a:pt x="91840" y="273281"/>
                  </a:lnTo>
                  <a:lnTo>
                    <a:pt x="85697" y="278845"/>
                  </a:lnTo>
                  <a:lnTo>
                    <a:pt x="80378" y="287447"/>
                  </a:lnTo>
                  <a:lnTo>
                    <a:pt x="66069" y="3523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2874971" y="4944190"/>
              <a:ext cx="110117" cy="162688"/>
            </a:xfrm>
            <a:custGeom>
              <a:avLst/>
              <a:gdLst/>
              <a:ahLst/>
              <a:cxnLst/>
              <a:rect l="0" t="0" r="0" b="0"/>
              <a:pathLst>
                <a:path w="110117" h="162688">
                  <a:moveTo>
                    <a:pt x="0" y="0"/>
                  </a:moveTo>
                  <a:lnTo>
                    <a:pt x="15327" y="76633"/>
                  </a:lnTo>
                  <a:lnTo>
                    <a:pt x="18782" y="91465"/>
                  </a:lnTo>
                  <a:lnTo>
                    <a:pt x="22310" y="105023"/>
                  </a:lnTo>
                  <a:lnTo>
                    <a:pt x="25885" y="117732"/>
                  </a:lnTo>
                  <a:lnTo>
                    <a:pt x="30715" y="129875"/>
                  </a:lnTo>
                  <a:lnTo>
                    <a:pt x="36383" y="141642"/>
                  </a:lnTo>
                  <a:lnTo>
                    <a:pt x="42608" y="153156"/>
                  </a:lnTo>
                  <a:lnTo>
                    <a:pt x="51652" y="159609"/>
                  </a:lnTo>
                  <a:lnTo>
                    <a:pt x="62575" y="162687"/>
                  </a:lnTo>
                  <a:lnTo>
                    <a:pt x="110116" y="15416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2985273" y="4955202"/>
              <a:ext cx="32849" cy="418440"/>
            </a:xfrm>
            <a:custGeom>
              <a:avLst/>
              <a:gdLst/>
              <a:ahLst/>
              <a:cxnLst/>
              <a:rect l="0" t="0" r="0" b="0"/>
              <a:pathLst>
                <a:path w="32849" h="418440">
                  <a:moveTo>
                    <a:pt x="32848" y="0"/>
                  </a:moveTo>
                  <a:lnTo>
                    <a:pt x="27003" y="17537"/>
                  </a:lnTo>
                  <a:lnTo>
                    <a:pt x="24057" y="28820"/>
                  </a:lnTo>
                  <a:lnTo>
                    <a:pt x="17522" y="57671"/>
                  </a:lnTo>
                  <a:lnTo>
                    <a:pt x="14066" y="71482"/>
                  </a:lnTo>
                  <a:lnTo>
                    <a:pt x="10539" y="84360"/>
                  </a:lnTo>
                  <a:lnTo>
                    <a:pt x="6964" y="96615"/>
                  </a:lnTo>
                  <a:lnTo>
                    <a:pt x="4581" y="110904"/>
                  </a:lnTo>
                  <a:lnTo>
                    <a:pt x="2992" y="126547"/>
                  </a:lnTo>
                  <a:lnTo>
                    <a:pt x="1932" y="143093"/>
                  </a:lnTo>
                  <a:lnTo>
                    <a:pt x="755" y="174528"/>
                  </a:lnTo>
                  <a:lnTo>
                    <a:pt x="93" y="223003"/>
                  </a:lnTo>
                  <a:lnTo>
                    <a:pt x="0" y="240432"/>
                  </a:lnTo>
                  <a:lnTo>
                    <a:pt x="1161" y="256945"/>
                  </a:lnTo>
                  <a:lnTo>
                    <a:pt x="3159" y="272847"/>
                  </a:lnTo>
                  <a:lnTo>
                    <a:pt x="5715" y="288343"/>
                  </a:lnTo>
                  <a:lnTo>
                    <a:pt x="7418" y="303568"/>
                  </a:lnTo>
                  <a:lnTo>
                    <a:pt x="8554" y="318612"/>
                  </a:lnTo>
                  <a:lnTo>
                    <a:pt x="9311" y="333535"/>
                  </a:lnTo>
                  <a:lnTo>
                    <a:pt x="11040" y="347154"/>
                  </a:lnTo>
                  <a:lnTo>
                    <a:pt x="13415" y="359904"/>
                  </a:lnTo>
                  <a:lnTo>
                    <a:pt x="21837" y="4184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3139249" y="4977225"/>
              <a:ext cx="132139" cy="11012"/>
            </a:xfrm>
            <a:custGeom>
              <a:avLst/>
              <a:gdLst/>
              <a:ahLst/>
              <a:cxnLst/>
              <a:rect l="0" t="0" r="0" b="0"/>
              <a:pathLst>
                <a:path w="132139" h="11012">
                  <a:moveTo>
                    <a:pt x="0" y="11011"/>
                  </a:moveTo>
                  <a:lnTo>
                    <a:pt x="70787" y="11011"/>
                  </a:lnTo>
                  <a:lnTo>
                    <a:pt x="83896" y="9788"/>
                  </a:lnTo>
                  <a:lnTo>
                    <a:pt x="96307" y="7749"/>
                  </a:lnTo>
                  <a:lnTo>
                    <a:pt x="13213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3183295" y="5032283"/>
              <a:ext cx="88093" cy="22024"/>
            </a:xfrm>
            <a:custGeom>
              <a:avLst/>
              <a:gdLst/>
              <a:ahLst/>
              <a:cxnLst/>
              <a:rect l="0" t="0" r="0" b="0"/>
              <a:pathLst>
                <a:path w="88093" h="22024">
                  <a:moveTo>
                    <a:pt x="0" y="0"/>
                  </a:moveTo>
                  <a:lnTo>
                    <a:pt x="35935" y="11978"/>
                  </a:lnTo>
                  <a:lnTo>
                    <a:pt x="88092" y="2202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3425549" y="4773996"/>
              <a:ext cx="134715" cy="335369"/>
            </a:xfrm>
            <a:custGeom>
              <a:avLst/>
              <a:gdLst/>
              <a:ahLst/>
              <a:cxnLst/>
              <a:rect l="0" t="0" r="0" b="0"/>
              <a:pathLst>
                <a:path w="134715" h="335369">
                  <a:moveTo>
                    <a:pt x="0" y="27044"/>
                  </a:moveTo>
                  <a:lnTo>
                    <a:pt x="77654" y="1160"/>
                  </a:lnTo>
                  <a:lnTo>
                    <a:pt x="88475" y="0"/>
                  </a:lnTo>
                  <a:lnTo>
                    <a:pt x="99359" y="450"/>
                  </a:lnTo>
                  <a:lnTo>
                    <a:pt x="110286" y="1974"/>
                  </a:lnTo>
                  <a:lnTo>
                    <a:pt x="118794" y="7883"/>
                  </a:lnTo>
                  <a:lnTo>
                    <a:pt x="125690" y="16717"/>
                  </a:lnTo>
                  <a:lnTo>
                    <a:pt x="131510" y="27501"/>
                  </a:lnTo>
                  <a:lnTo>
                    <a:pt x="134167" y="38360"/>
                  </a:lnTo>
                  <a:lnTo>
                    <a:pt x="134714" y="49270"/>
                  </a:lnTo>
                  <a:lnTo>
                    <a:pt x="133856" y="60214"/>
                  </a:lnTo>
                  <a:lnTo>
                    <a:pt x="132060" y="71181"/>
                  </a:lnTo>
                  <a:lnTo>
                    <a:pt x="129640" y="82162"/>
                  </a:lnTo>
                  <a:lnTo>
                    <a:pt x="126802" y="93154"/>
                  </a:lnTo>
                  <a:lnTo>
                    <a:pt x="123687" y="104152"/>
                  </a:lnTo>
                  <a:lnTo>
                    <a:pt x="113457" y="138391"/>
                  </a:lnTo>
                  <a:lnTo>
                    <a:pt x="102677" y="177764"/>
                  </a:lnTo>
                  <a:lnTo>
                    <a:pt x="95391" y="201699"/>
                  </a:lnTo>
                  <a:lnTo>
                    <a:pt x="84410" y="235810"/>
                  </a:lnTo>
                  <a:lnTo>
                    <a:pt x="80743" y="249420"/>
                  </a:lnTo>
                  <a:lnTo>
                    <a:pt x="77075" y="264611"/>
                  </a:lnTo>
                  <a:lnTo>
                    <a:pt x="66070" y="33536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3447572" y="4911156"/>
              <a:ext cx="121129" cy="1"/>
            </a:xfrm>
            <a:custGeom>
              <a:avLst/>
              <a:gdLst/>
              <a:ahLst/>
              <a:cxnLst/>
              <a:rect l="0" t="0" r="0" b="0"/>
              <a:pathLst>
                <a:path w="121129" h="1">
                  <a:moveTo>
                    <a:pt x="0" y="0"/>
                  </a:moveTo>
                  <a:lnTo>
                    <a:pt x="12112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3657286" y="4790028"/>
              <a:ext cx="128245" cy="337663"/>
            </a:xfrm>
            <a:custGeom>
              <a:avLst/>
              <a:gdLst/>
              <a:ahLst/>
              <a:cxnLst/>
              <a:rect l="0" t="0" r="0" b="0"/>
              <a:pathLst>
                <a:path w="128245" h="337663">
                  <a:moveTo>
                    <a:pt x="21529" y="0"/>
                  </a:moveTo>
                  <a:lnTo>
                    <a:pt x="15683" y="17538"/>
                  </a:lnTo>
                  <a:lnTo>
                    <a:pt x="13962" y="30044"/>
                  </a:lnTo>
                  <a:lnTo>
                    <a:pt x="12814" y="45724"/>
                  </a:lnTo>
                  <a:lnTo>
                    <a:pt x="12048" y="63517"/>
                  </a:lnTo>
                  <a:lnTo>
                    <a:pt x="10314" y="80274"/>
                  </a:lnTo>
                  <a:lnTo>
                    <a:pt x="7935" y="96338"/>
                  </a:lnTo>
                  <a:lnTo>
                    <a:pt x="5126" y="111942"/>
                  </a:lnTo>
                  <a:lnTo>
                    <a:pt x="3252" y="127239"/>
                  </a:lnTo>
                  <a:lnTo>
                    <a:pt x="2004" y="142331"/>
                  </a:lnTo>
                  <a:lnTo>
                    <a:pt x="1171" y="157287"/>
                  </a:lnTo>
                  <a:lnTo>
                    <a:pt x="246" y="186954"/>
                  </a:lnTo>
                  <a:lnTo>
                    <a:pt x="0" y="201717"/>
                  </a:lnTo>
                  <a:lnTo>
                    <a:pt x="1059" y="218900"/>
                  </a:lnTo>
                  <a:lnTo>
                    <a:pt x="2988" y="237697"/>
                  </a:lnTo>
                  <a:lnTo>
                    <a:pt x="5498" y="257569"/>
                  </a:lnTo>
                  <a:lnTo>
                    <a:pt x="9618" y="274487"/>
                  </a:lnTo>
                  <a:lnTo>
                    <a:pt x="14812" y="289437"/>
                  </a:lnTo>
                  <a:lnTo>
                    <a:pt x="20722" y="303074"/>
                  </a:lnTo>
                  <a:lnTo>
                    <a:pt x="27108" y="314612"/>
                  </a:lnTo>
                  <a:lnTo>
                    <a:pt x="33813" y="324751"/>
                  </a:lnTo>
                  <a:lnTo>
                    <a:pt x="40730" y="333958"/>
                  </a:lnTo>
                  <a:lnTo>
                    <a:pt x="49012" y="337648"/>
                  </a:lnTo>
                  <a:lnTo>
                    <a:pt x="58203" y="337662"/>
                  </a:lnTo>
                  <a:lnTo>
                    <a:pt x="68002" y="335223"/>
                  </a:lnTo>
                  <a:lnTo>
                    <a:pt x="78204" y="331151"/>
                  </a:lnTo>
                  <a:lnTo>
                    <a:pt x="88677" y="325989"/>
                  </a:lnTo>
                  <a:lnTo>
                    <a:pt x="99329" y="320101"/>
                  </a:lnTo>
                  <a:lnTo>
                    <a:pt x="107654" y="312505"/>
                  </a:lnTo>
                  <a:lnTo>
                    <a:pt x="114427" y="303770"/>
                  </a:lnTo>
                  <a:lnTo>
                    <a:pt x="120167" y="294277"/>
                  </a:lnTo>
                  <a:lnTo>
                    <a:pt x="123993" y="283054"/>
                  </a:lnTo>
                  <a:lnTo>
                    <a:pt x="126543" y="270678"/>
                  </a:lnTo>
                  <a:lnTo>
                    <a:pt x="128244" y="257533"/>
                  </a:lnTo>
                  <a:lnTo>
                    <a:pt x="126930" y="246323"/>
                  </a:lnTo>
                  <a:lnTo>
                    <a:pt x="123608" y="236402"/>
                  </a:lnTo>
                  <a:lnTo>
                    <a:pt x="118945" y="227342"/>
                  </a:lnTo>
                  <a:lnTo>
                    <a:pt x="113391" y="223748"/>
                  </a:lnTo>
                  <a:lnTo>
                    <a:pt x="107240" y="223800"/>
                  </a:lnTo>
                  <a:lnTo>
                    <a:pt x="100693" y="226281"/>
                  </a:lnTo>
                  <a:lnTo>
                    <a:pt x="93881" y="234052"/>
                  </a:lnTo>
                  <a:lnTo>
                    <a:pt x="86893" y="245351"/>
                  </a:lnTo>
                  <a:lnTo>
                    <a:pt x="79787" y="259001"/>
                  </a:lnTo>
                  <a:lnTo>
                    <a:pt x="73826" y="272995"/>
                  </a:lnTo>
                  <a:lnTo>
                    <a:pt x="68629" y="287219"/>
                  </a:lnTo>
                  <a:lnTo>
                    <a:pt x="54564" y="33034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4141301" y="4250462"/>
            <a:ext cx="862281" cy="253267"/>
            <a:chOff x="4141301" y="4250462"/>
            <a:chExt cx="862281" cy="253267"/>
          </a:xfrm>
        </p:grpSpPr>
        <p:sp>
          <p:nvSpPr>
            <p:cNvPr id="107" name="Freeform 106"/>
            <p:cNvSpPr/>
            <p:nvPr/>
          </p:nvSpPr>
          <p:spPr>
            <a:xfrm>
              <a:off x="4141301" y="4360578"/>
              <a:ext cx="781821" cy="10559"/>
            </a:xfrm>
            <a:custGeom>
              <a:avLst/>
              <a:gdLst/>
              <a:ahLst/>
              <a:cxnLst/>
              <a:rect l="0" t="0" r="0" b="0"/>
              <a:pathLst>
                <a:path w="781821" h="10559">
                  <a:moveTo>
                    <a:pt x="0" y="0"/>
                  </a:moveTo>
                  <a:lnTo>
                    <a:pt x="552220" y="0"/>
                  </a:lnTo>
                  <a:lnTo>
                    <a:pt x="566355" y="1223"/>
                  </a:lnTo>
                  <a:lnTo>
                    <a:pt x="579448" y="3262"/>
                  </a:lnTo>
                  <a:lnTo>
                    <a:pt x="591848" y="5845"/>
                  </a:lnTo>
                  <a:lnTo>
                    <a:pt x="605008" y="7567"/>
                  </a:lnTo>
                  <a:lnTo>
                    <a:pt x="618676" y="8715"/>
                  </a:lnTo>
                  <a:lnTo>
                    <a:pt x="632682" y="9481"/>
                  </a:lnTo>
                  <a:lnTo>
                    <a:pt x="664557" y="10331"/>
                  </a:lnTo>
                  <a:lnTo>
                    <a:pt x="681622" y="10558"/>
                  </a:lnTo>
                  <a:lnTo>
                    <a:pt x="697892" y="9485"/>
                  </a:lnTo>
                  <a:lnTo>
                    <a:pt x="78182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4813006" y="4250462"/>
              <a:ext cx="190576" cy="253267"/>
            </a:xfrm>
            <a:custGeom>
              <a:avLst/>
              <a:gdLst/>
              <a:ahLst/>
              <a:cxnLst/>
              <a:rect l="0" t="0" r="0" b="0"/>
              <a:pathLst>
                <a:path w="190576" h="253267">
                  <a:moveTo>
                    <a:pt x="0" y="0"/>
                  </a:moveTo>
                  <a:lnTo>
                    <a:pt x="45979" y="15327"/>
                  </a:lnTo>
                  <a:lnTo>
                    <a:pt x="56347" y="20006"/>
                  </a:lnTo>
                  <a:lnTo>
                    <a:pt x="66929" y="25573"/>
                  </a:lnTo>
                  <a:lnTo>
                    <a:pt x="77654" y="31730"/>
                  </a:lnTo>
                  <a:lnTo>
                    <a:pt x="102621" y="45098"/>
                  </a:lnTo>
                  <a:lnTo>
                    <a:pt x="116131" y="52088"/>
                  </a:lnTo>
                  <a:lnTo>
                    <a:pt x="128808" y="57972"/>
                  </a:lnTo>
                  <a:lnTo>
                    <a:pt x="140929" y="63118"/>
                  </a:lnTo>
                  <a:lnTo>
                    <a:pt x="152681" y="67772"/>
                  </a:lnTo>
                  <a:lnTo>
                    <a:pt x="175527" y="76206"/>
                  </a:lnTo>
                  <a:lnTo>
                    <a:pt x="186758" y="80169"/>
                  </a:lnTo>
                  <a:lnTo>
                    <a:pt x="190575" y="85257"/>
                  </a:lnTo>
                  <a:lnTo>
                    <a:pt x="189449" y="91096"/>
                  </a:lnTo>
                  <a:lnTo>
                    <a:pt x="179633" y="105333"/>
                  </a:lnTo>
                  <a:lnTo>
                    <a:pt x="167114" y="123896"/>
                  </a:lnTo>
                  <a:lnTo>
                    <a:pt x="160350" y="132761"/>
                  </a:lnTo>
                  <a:lnTo>
                    <a:pt x="153393" y="141118"/>
                  </a:lnTo>
                  <a:lnTo>
                    <a:pt x="146308" y="149137"/>
                  </a:lnTo>
                  <a:lnTo>
                    <a:pt x="139138" y="158153"/>
                  </a:lnTo>
                  <a:lnTo>
                    <a:pt x="131911" y="167834"/>
                  </a:lnTo>
                  <a:lnTo>
                    <a:pt x="124646" y="177959"/>
                  </a:lnTo>
                  <a:lnTo>
                    <a:pt x="117355" y="187156"/>
                  </a:lnTo>
                  <a:lnTo>
                    <a:pt x="110048" y="195734"/>
                  </a:lnTo>
                  <a:lnTo>
                    <a:pt x="102729" y="203900"/>
                  </a:lnTo>
                  <a:lnTo>
                    <a:pt x="95404" y="213014"/>
                  </a:lnTo>
                  <a:lnTo>
                    <a:pt x="88073" y="222761"/>
                  </a:lnTo>
                  <a:lnTo>
                    <a:pt x="66069" y="25326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4020173" y="4723959"/>
            <a:ext cx="911978" cy="352371"/>
            <a:chOff x="4020173" y="4723959"/>
            <a:chExt cx="911978" cy="352371"/>
          </a:xfrm>
        </p:grpSpPr>
        <p:sp>
          <p:nvSpPr>
            <p:cNvPr id="110" name="Freeform 109"/>
            <p:cNvSpPr/>
            <p:nvPr/>
          </p:nvSpPr>
          <p:spPr>
            <a:xfrm>
              <a:off x="4020173" y="4845086"/>
              <a:ext cx="825869" cy="44047"/>
            </a:xfrm>
            <a:custGeom>
              <a:avLst/>
              <a:gdLst/>
              <a:ahLst/>
              <a:cxnLst/>
              <a:rect l="0" t="0" r="0" b="0"/>
              <a:pathLst>
                <a:path w="825869" h="44047">
                  <a:moveTo>
                    <a:pt x="0" y="44046"/>
                  </a:moveTo>
                  <a:lnTo>
                    <a:pt x="67152" y="44046"/>
                  </a:lnTo>
                  <a:lnTo>
                    <a:pt x="86368" y="42823"/>
                  </a:lnTo>
                  <a:lnTo>
                    <a:pt x="107742" y="40784"/>
                  </a:lnTo>
                  <a:lnTo>
                    <a:pt x="130556" y="38201"/>
                  </a:lnTo>
                  <a:lnTo>
                    <a:pt x="150660" y="36479"/>
                  </a:lnTo>
                  <a:lnTo>
                    <a:pt x="168956" y="35331"/>
                  </a:lnTo>
                  <a:lnTo>
                    <a:pt x="202337" y="34055"/>
                  </a:lnTo>
                  <a:lnTo>
                    <a:pt x="233486" y="33489"/>
                  </a:lnTo>
                  <a:lnTo>
                    <a:pt x="248644" y="32114"/>
                  </a:lnTo>
                  <a:lnTo>
                    <a:pt x="263644" y="29974"/>
                  </a:lnTo>
                  <a:lnTo>
                    <a:pt x="278537" y="27324"/>
                  </a:lnTo>
                  <a:lnTo>
                    <a:pt x="294584" y="25557"/>
                  </a:lnTo>
                  <a:lnTo>
                    <a:pt x="311399" y="24379"/>
                  </a:lnTo>
                  <a:lnTo>
                    <a:pt x="345172" y="23071"/>
                  </a:lnTo>
                  <a:lnTo>
                    <a:pt x="376497" y="22489"/>
                  </a:lnTo>
                  <a:lnTo>
                    <a:pt x="392925" y="21110"/>
                  </a:lnTo>
                  <a:lnTo>
                    <a:pt x="409994" y="18968"/>
                  </a:lnTo>
                  <a:lnTo>
                    <a:pt x="427491" y="16316"/>
                  </a:lnTo>
                  <a:lnTo>
                    <a:pt x="444051" y="14548"/>
                  </a:lnTo>
                  <a:lnTo>
                    <a:pt x="459984" y="13369"/>
                  </a:lnTo>
                  <a:lnTo>
                    <a:pt x="475500" y="12583"/>
                  </a:lnTo>
                  <a:lnTo>
                    <a:pt x="505791" y="11710"/>
                  </a:lnTo>
                  <a:lnTo>
                    <a:pt x="594560" y="11073"/>
                  </a:lnTo>
                  <a:lnTo>
                    <a:pt x="653340" y="11024"/>
                  </a:lnTo>
                  <a:lnTo>
                    <a:pt x="666803" y="9797"/>
                  </a:lnTo>
                  <a:lnTo>
                    <a:pt x="679449" y="7754"/>
                  </a:lnTo>
                  <a:lnTo>
                    <a:pt x="691550" y="5170"/>
                  </a:lnTo>
                  <a:lnTo>
                    <a:pt x="705735" y="4670"/>
                  </a:lnTo>
                  <a:lnTo>
                    <a:pt x="721309" y="5561"/>
                  </a:lnTo>
                  <a:lnTo>
                    <a:pt x="737809" y="7378"/>
                  </a:lnTo>
                  <a:lnTo>
                    <a:pt x="753703" y="7366"/>
                  </a:lnTo>
                  <a:lnTo>
                    <a:pt x="769194" y="6134"/>
                  </a:lnTo>
                  <a:lnTo>
                    <a:pt x="82586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4713902" y="4723959"/>
              <a:ext cx="218249" cy="352371"/>
            </a:xfrm>
            <a:custGeom>
              <a:avLst/>
              <a:gdLst/>
              <a:ahLst/>
              <a:cxnLst/>
              <a:rect l="0" t="0" r="0" b="0"/>
              <a:pathLst>
                <a:path w="218249" h="352371">
                  <a:moveTo>
                    <a:pt x="0" y="0"/>
                  </a:moveTo>
                  <a:lnTo>
                    <a:pt x="45979" y="30653"/>
                  </a:lnTo>
                  <a:lnTo>
                    <a:pt x="57570" y="36341"/>
                  </a:lnTo>
                  <a:lnTo>
                    <a:pt x="70192" y="41357"/>
                  </a:lnTo>
                  <a:lnTo>
                    <a:pt x="83499" y="45924"/>
                  </a:lnTo>
                  <a:lnTo>
                    <a:pt x="97265" y="48969"/>
                  </a:lnTo>
                  <a:lnTo>
                    <a:pt x="111337" y="50998"/>
                  </a:lnTo>
                  <a:lnTo>
                    <a:pt x="125612" y="52352"/>
                  </a:lnTo>
                  <a:lnTo>
                    <a:pt x="140022" y="54477"/>
                  </a:lnTo>
                  <a:lnTo>
                    <a:pt x="154524" y="57118"/>
                  </a:lnTo>
                  <a:lnTo>
                    <a:pt x="169085" y="60102"/>
                  </a:lnTo>
                  <a:lnTo>
                    <a:pt x="182463" y="63315"/>
                  </a:lnTo>
                  <a:lnTo>
                    <a:pt x="195053" y="66680"/>
                  </a:lnTo>
                  <a:lnTo>
                    <a:pt x="207116" y="70147"/>
                  </a:lnTo>
                  <a:lnTo>
                    <a:pt x="213935" y="77352"/>
                  </a:lnTo>
                  <a:lnTo>
                    <a:pt x="217257" y="87050"/>
                  </a:lnTo>
                  <a:lnTo>
                    <a:pt x="218248" y="98409"/>
                  </a:lnTo>
                  <a:lnTo>
                    <a:pt x="215239" y="110876"/>
                  </a:lnTo>
                  <a:lnTo>
                    <a:pt x="209562" y="124081"/>
                  </a:lnTo>
                  <a:lnTo>
                    <a:pt x="202107" y="137779"/>
                  </a:lnTo>
                  <a:lnTo>
                    <a:pt x="195913" y="150581"/>
                  </a:lnTo>
                  <a:lnTo>
                    <a:pt x="190561" y="162786"/>
                  </a:lnTo>
                  <a:lnTo>
                    <a:pt x="185769" y="174593"/>
                  </a:lnTo>
                  <a:lnTo>
                    <a:pt x="180127" y="186136"/>
                  </a:lnTo>
                  <a:lnTo>
                    <a:pt x="173919" y="197501"/>
                  </a:lnTo>
                  <a:lnTo>
                    <a:pt x="167333" y="208748"/>
                  </a:lnTo>
                  <a:lnTo>
                    <a:pt x="153490" y="231033"/>
                  </a:lnTo>
                  <a:lnTo>
                    <a:pt x="117368" y="286273"/>
                  </a:lnTo>
                  <a:lnTo>
                    <a:pt x="110057" y="297294"/>
                  </a:lnTo>
                  <a:lnTo>
                    <a:pt x="77081" y="3523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3" name="Freeform 112"/>
          <p:cNvSpPr/>
          <p:nvPr/>
        </p:nvSpPr>
        <p:spPr>
          <a:xfrm>
            <a:off x="3700838" y="4085289"/>
            <a:ext cx="140822" cy="550579"/>
          </a:xfrm>
          <a:custGeom>
            <a:avLst/>
            <a:gdLst/>
            <a:ahLst/>
            <a:cxnLst/>
            <a:rect l="0" t="0" r="0" b="0"/>
            <a:pathLst>
              <a:path w="140822" h="550579">
                <a:moveTo>
                  <a:pt x="0" y="0"/>
                </a:moveTo>
                <a:lnTo>
                  <a:pt x="17537" y="23382"/>
                </a:lnTo>
                <a:lnTo>
                  <a:pt x="26374" y="33940"/>
                </a:lnTo>
                <a:lnTo>
                  <a:pt x="35935" y="44650"/>
                </a:lnTo>
                <a:lnTo>
                  <a:pt x="45980" y="55460"/>
                </a:lnTo>
                <a:lnTo>
                  <a:pt x="55124" y="66337"/>
                </a:lnTo>
                <a:lnTo>
                  <a:pt x="63666" y="77260"/>
                </a:lnTo>
                <a:lnTo>
                  <a:pt x="71808" y="88212"/>
                </a:lnTo>
                <a:lnTo>
                  <a:pt x="78460" y="99183"/>
                </a:lnTo>
                <a:lnTo>
                  <a:pt x="84118" y="110168"/>
                </a:lnTo>
                <a:lnTo>
                  <a:pt x="89113" y="121162"/>
                </a:lnTo>
                <a:lnTo>
                  <a:pt x="94891" y="130938"/>
                </a:lnTo>
                <a:lnTo>
                  <a:pt x="101189" y="139903"/>
                </a:lnTo>
                <a:lnTo>
                  <a:pt x="107835" y="148327"/>
                </a:lnTo>
                <a:lnTo>
                  <a:pt x="113490" y="158836"/>
                </a:lnTo>
                <a:lnTo>
                  <a:pt x="118483" y="170736"/>
                </a:lnTo>
                <a:lnTo>
                  <a:pt x="135287" y="219155"/>
                </a:lnTo>
                <a:lnTo>
                  <a:pt x="137908" y="234196"/>
                </a:lnTo>
                <a:lnTo>
                  <a:pt x="139656" y="251564"/>
                </a:lnTo>
                <a:lnTo>
                  <a:pt x="140821" y="270484"/>
                </a:lnTo>
                <a:lnTo>
                  <a:pt x="140374" y="291662"/>
                </a:lnTo>
                <a:lnTo>
                  <a:pt x="138852" y="314344"/>
                </a:lnTo>
                <a:lnTo>
                  <a:pt x="136614" y="338031"/>
                </a:lnTo>
                <a:lnTo>
                  <a:pt x="133899" y="357493"/>
                </a:lnTo>
                <a:lnTo>
                  <a:pt x="130866" y="374138"/>
                </a:lnTo>
                <a:lnTo>
                  <a:pt x="127620" y="388905"/>
                </a:lnTo>
                <a:lnTo>
                  <a:pt x="124232" y="402420"/>
                </a:lnTo>
                <a:lnTo>
                  <a:pt x="120750" y="415101"/>
                </a:lnTo>
                <a:lnTo>
                  <a:pt x="117206" y="427225"/>
                </a:lnTo>
                <a:lnTo>
                  <a:pt x="112395" y="438978"/>
                </a:lnTo>
                <a:lnTo>
                  <a:pt x="106741" y="450484"/>
                </a:lnTo>
                <a:lnTo>
                  <a:pt x="100525" y="461826"/>
                </a:lnTo>
                <a:lnTo>
                  <a:pt x="95157" y="474281"/>
                </a:lnTo>
                <a:lnTo>
                  <a:pt x="90356" y="487478"/>
                </a:lnTo>
                <a:lnTo>
                  <a:pt x="66070" y="550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8" name="Group 117"/>
          <p:cNvGrpSpPr/>
          <p:nvPr/>
        </p:nvGrpSpPr>
        <p:grpSpPr>
          <a:xfrm>
            <a:off x="1322341" y="4173381"/>
            <a:ext cx="594625" cy="418440"/>
            <a:chOff x="1322341" y="4173381"/>
            <a:chExt cx="594625" cy="418440"/>
          </a:xfrm>
        </p:grpSpPr>
        <p:sp>
          <p:nvSpPr>
            <p:cNvPr id="114" name="Freeform 113"/>
            <p:cNvSpPr/>
            <p:nvPr/>
          </p:nvSpPr>
          <p:spPr>
            <a:xfrm>
              <a:off x="1851051" y="4173381"/>
              <a:ext cx="65915" cy="418440"/>
            </a:xfrm>
            <a:custGeom>
              <a:avLst/>
              <a:gdLst/>
              <a:ahLst/>
              <a:cxnLst/>
              <a:rect l="0" t="0" r="0" b="0"/>
              <a:pathLst>
                <a:path w="65915" h="418440">
                  <a:moveTo>
                    <a:pt x="65914" y="0"/>
                  </a:moveTo>
                  <a:lnTo>
                    <a:pt x="54223" y="17537"/>
                  </a:lnTo>
                  <a:lnTo>
                    <a:pt x="48332" y="27597"/>
                  </a:lnTo>
                  <a:lnTo>
                    <a:pt x="41958" y="39197"/>
                  </a:lnTo>
                  <a:lnTo>
                    <a:pt x="35261" y="51825"/>
                  </a:lnTo>
                  <a:lnTo>
                    <a:pt x="29573" y="63915"/>
                  </a:lnTo>
                  <a:lnTo>
                    <a:pt x="24558" y="75644"/>
                  </a:lnTo>
                  <a:lnTo>
                    <a:pt x="19991" y="87135"/>
                  </a:lnTo>
                  <a:lnTo>
                    <a:pt x="16946" y="99689"/>
                  </a:lnTo>
                  <a:lnTo>
                    <a:pt x="14916" y="112953"/>
                  </a:lnTo>
                  <a:lnTo>
                    <a:pt x="13563" y="126689"/>
                  </a:lnTo>
                  <a:lnTo>
                    <a:pt x="11437" y="139517"/>
                  </a:lnTo>
                  <a:lnTo>
                    <a:pt x="8797" y="151740"/>
                  </a:lnTo>
                  <a:lnTo>
                    <a:pt x="5813" y="163559"/>
                  </a:lnTo>
                  <a:lnTo>
                    <a:pt x="3823" y="177556"/>
                  </a:lnTo>
                  <a:lnTo>
                    <a:pt x="2497" y="193004"/>
                  </a:lnTo>
                  <a:lnTo>
                    <a:pt x="1613" y="209421"/>
                  </a:lnTo>
                  <a:lnTo>
                    <a:pt x="631" y="240713"/>
                  </a:lnTo>
                  <a:lnTo>
                    <a:pt x="0" y="300678"/>
                  </a:lnTo>
                  <a:lnTo>
                    <a:pt x="1172" y="317909"/>
                  </a:lnTo>
                  <a:lnTo>
                    <a:pt x="3177" y="336737"/>
                  </a:lnTo>
                  <a:lnTo>
                    <a:pt x="21868" y="4184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1322341" y="4393612"/>
              <a:ext cx="88094" cy="22024"/>
            </a:xfrm>
            <a:custGeom>
              <a:avLst/>
              <a:gdLst/>
              <a:ahLst/>
              <a:cxnLst/>
              <a:rect l="0" t="0" r="0" b="0"/>
              <a:pathLst>
                <a:path w="88094" h="22024">
                  <a:moveTo>
                    <a:pt x="0" y="0"/>
                  </a:moveTo>
                  <a:lnTo>
                    <a:pt x="23383" y="0"/>
                  </a:lnTo>
                  <a:lnTo>
                    <a:pt x="33941" y="1224"/>
                  </a:lnTo>
                  <a:lnTo>
                    <a:pt x="44651" y="3263"/>
                  </a:lnTo>
                  <a:lnTo>
                    <a:pt x="88093" y="2202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536727" y="4305520"/>
              <a:ext cx="104950" cy="88093"/>
            </a:xfrm>
            <a:custGeom>
              <a:avLst/>
              <a:gdLst/>
              <a:ahLst/>
              <a:cxnLst/>
              <a:rect l="0" t="0" r="0" b="0"/>
              <a:pathLst>
                <a:path w="104950" h="88093">
                  <a:moveTo>
                    <a:pt x="5845" y="0"/>
                  </a:moveTo>
                  <a:lnTo>
                    <a:pt x="5845" y="23382"/>
                  </a:lnTo>
                  <a:lnTo>
                    <a:pt x="4622" y="36388"/>
                  </a:lnTo>
                  <a:lnTo>
                    <a:pt x="2583" y="51176"/>
                  </a:lnTo>
                  <a:lnTo>
                    <a:pt x="0" y="67152"/>
                  </a:lnTo>
                  <a:lnTo>
                    <a:pt x="1948" y="76579"/>
                  </a:lnTo>
                  <a:lnTo>
                    <a:pt x="6918" y="81640"/>
                  </a:lnTo>
                  <a:lnTo>
                    <a:pt x="13901" y="83791"/>
                  </a:lnTo>
                  <a:lnTo>
                    <a:pt x="23451" y="85225"/>
                  </a:lnTo>
                  <a:lnTo>
                    <a:pt x="34712" y="86181"/>
                  </a:lnTo>
                  <a:lnTo>
                    <a:pt x="104949" y="8809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1619653" y="4250462"/>
              <a:ext cx="44048" cy="330348"/>
            </a:xfrm>
            <a:custGeom>
              <a:avLst/>
              <a:gdLst/>
              <a:ahLst/>
              <a:cxnLst/>
              <a:rect l="0" t="0" r="0" b="0"/>
              <a:pathLst>
                <a:path w="44048" h="330348">
                  <a:moveTo>
                    <a:pt x="44047" y="0"/>
                  </a:moveTo>
                  <a:lnTo>
                    <a:pt x="38201" y="17537"/>
                  </a:lnTo>
                  <a:lnTo>
                    <a:pt x="35255" y="27597"/>
                  </a:lnTo>
                  <a:lnTo>
                    <a:pt x="28720" y="51825"/>
                  </a:lnTo>
                  <a:lnTo>
                    <a:pt x="25264" y="67585"/>
                  </a:lnTo>
                  <a:lnTo>
                    <a:pt x="18162" y="104672"/>
                  </a:lnTo>
                  <a:lnTo>
                    <a:pt x="7285" y="166823"/>
                  </a:lnTo>
                  <a:lnTo>
                    <a:pt x="4857" y="185849"/>
                  </a:lnTo>
                  <a:lnTo>
                    <a:pt x="3238" y="203428"/>
                  </a:lnTo>
                  <a:lnTo>
                    <a:pt x="2159" y="220040"/>
                  </a:lnTo>
                  <a:lnTo>
                    <a:pt x="1439" y="237233"/>
                  </a:lnTo>
                  <a:lnTo>
                    <a:pt x="960" y="254813"/>
                  </a:lnTo>
                  <a:lnTo>
                    <a:pt x="0" y="33034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0" name="Group 149"/>
          <p:cNvGrpSpPr/>
          <p:nvPr/>
        </p:nvGrpSpPr>
        <p:grpSpPr>
          <a:xfrm>
            <a:off x="5231445" y="4206416"/>
            <a:ext cx="2818961" cy="1068122"/>
            <a:chOff x="5231445" y="4206416"/>
            <a:chExt cx="2818961" cy="1068122"/>
          </a:xfrm>
        </p:grpSpPr>
        <p:sp>
          <p:nvSpPr>
            <p:cNvPr id="119" name="Freeform 118"/>
            <p:cNvSpPr/>
            <p:nvPr/>
          </p:nvSpPr>
          <p:spPr>
            <a:xfrm>
              <a:off x="5231445" y="4294508"/>
              <a:ext cx="88094" cy="1"/>
            </a:xfrm>
            <a:custGeom>
              <a:avLst/>
              <a:gdLst/>
              <a:ahLst/>
              <a:cxnLst/>
              <a:rect l="0" t="0" r="0" b="0"/>
              <a:pathLst>
                <a:path w="88094" h="1">
                  <a:moveTo>
                    <a:pt x="0" y="0"/>
                  </a:moveTo>
                  <a:lnTo>
                    <a:pt x="8809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5451676" y="4217427"/>
              <a:ext cx="143152" cy="132140"/>
            </a:xfrm>
            <a:custGeom>
              <a:avLst/>
              <a:gdLst/>
              <a:ahLst/>
              <a:cxnLst/>
              <a:rect l="0" t="0" r="0" b="0"/>
              <a:pathLst>
                <a:path w="143152" h="132140">
                  <a:moveTo>
                    <a:pt x="0" y="0"/>
                  </a:moveTo>
                  <a:lnTo>
                    <a:pt x="0" y="67152"/>
                  </a:lnTo>
                  <a:lnTo>
                    <a:pt x="1224" y="81473"/>
                  </a:lnTo>
                  <a:lnTo>
                    <a:pt x="3263" y="94691"/>
                  </a:lnTo>
                  <a:lnTo>
                    <a:pt x="5846" y="107174"/>
                  </a:lnTo>
                  <a:lnTo>
                    <a:pt x="12462" y="115496"/>
                  </a:lnTo>
                  <a:lnTo>
                    <a:pt x="21767" y="121044"/>
                  </a:lnTo>
                  <a:lnTo>
                    <a:pt x="32864" y="124742"/>
                  </a:lnTo>
                  <a:lnTo>
                    <a:pt x="45156" y="127208"/>
                  </a:lnTo>
                  <a:lnTo>
                    <a:pt x="58245" y="128851"/>
                  </a:lnTo>
                  <a:lnTo>
                    <a:pt x="71865" y="129947"/>
                  </a:lnTo>
                  <a:lnTo>
                    <a:pt x="85839" y="130678"/>
                  </a:lnTo>
                  <a:lnTo>
                    <a:pt x="143151" y="1321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5572804" y="4228439"/>
              <a:ext cx="11012" cy="330348"/>
            </a:xfrm>
            <a:custGeom>
              <a:avLst/>
              <a:gdLst/>
              <a:ahLst/>
              <a:cxnLst/>
              <a:rect l="0" t="0" r="0" b="0"/>
              <a:pathLst>
                <a:path w="11012" h="330348">
                  <a:moveTo>
                    <a:pt x="0" y="0"/>
                  </a:moveTo>
                  <a:lnTo>
                    <a:pt x="0" y="23383"/>
                  </a:lnTo>
                  <a:lnTo>
                    <a:pt x="1223" y="36388"/>
                  </a:lnTo>
                  <a:lnTo>
                    <a:pt x="3263" y="51176"/>
                  </a:lnTo>
                  <a:lnTo>
                    <a:pt x="5845" y="67152"/>
                  </a:lnTo>
                  <a:lnTo>
                    <a:pt x="7567" y="82697"/>
                  </a:lnTo>
                  <a:lnTo>
                    <a:pt x="8715" y="97954"/>
                  </a:lnTo>
                  <a:lnTo>
                    <a:pt x="9481" y="113019"/>
                  </a:lnTo>
                  <a:lnTo>
                    <a:pt x="10331" y="149335"/>
                  </a:lnTo>
                  <a:lnTo>
                    <a:pt x="11011" y="33034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5726965" y="4338554"/>
              <a:ext cx="121129" cy="209221"/>
            </a:xfrm>
            <a:custGeom>
              <a:avLst/>
              <a:gdLst/>
              <a:ahLst/>
              <a:cxnLst/>
              <a:rect l="0" t="0" r="0" b="0"/>
              <a:pathLst>
                <a:path w="121129" h="209221">
                  <a:moveTo>
                    <a:pt x="0" y="0"/>
                  </a:moveTo>
                  <a:lnTo>
                    <a:pt x="5846" y="23383"/>
                  </a:lnTo>
                  <a:lnTo>
                    <a:pt x="10015" y="35165"/>
                  </a:lnTo>
                  <a:lnTo>
                    <a:pt x="15241" y="47914"/>
                  </a:lnTo>
                  <a:lnTo>
                    <a:pt x="21173" y="61307"/>
                  </a:lnTo>
                  <a:lnTo>
                    <a:pt x="28798" y="75130"/>
                  </a:lnTo>
                  <a:lnTo>
                    <a:pt x="37551" y="89239"/>
                  </a:lnTo>
                  <a:lnTo>
                    <a:pt x="87523" y="164308"/>
                  </a:lnTo>
                  <a:lnTo>
                    <a:pt x="121128" y="2092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5737977" y="4349566"/>
              <a:ext cx="110117" cy="242255"/>
            </a:xfrm>
            <a:custGeom>
              <a:avLst/>
              <a:gdLst/>
              <a:ahLst/>
              <a:cxnLst/>
              <a:rect l="0" t="0" r="0" b="0"/>
              <a:pathLst>
                <a:path w="110117" h="242255">
                  <a:moveTo>
                    <a:pt x="110116" y="0"/>
                  </a:moveTo>
                  <a:lnTo>
                    <a:pt x="98424" y="11691"/>
                  </a:lnTo>
                  <a:lnTo>
                    <a:pt x="93756" y="18806"/>
                  </a:lnTo>
                  <a:lnTo>
                    <a:pt x="89421" y="27219"/>
                  </a:lnTo>
                  <a:lnTo>
                    <a:pt x="85308" y="36499"/>
                  </a:lnTo>
                  <a:lnTo>
                    <a:pt x="61124" y="94124"/>
                  </a:lnTo>
                  <a:lnTo>
                    <a:pt x="47150" y="124216"/>
                  </a:lnTo>
                  <a:lnTo>
                    <a:pt x="25526" y="168672"/>
                  </a:lnTo>
                  <a:lnTo>
                    <a:pt x="19464" y="182188"/>
                  </a:lnTo>
                  <a:lnTo>
                    <a:pt x="14200" y="194869"/>
                  </a:lnTo>
                  <a:lnTo>
                    <a:pt x="0" y="2422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6112370" y="4371589"/>
              <a:ext cx="44047" cy="11013"/>
            </a:xfrm>
            <a:custGeom>
              <a:avLst/>
              <a:gdLst/>
              <a:ahLst/>
              <a:cxnLst/>
              <a:rect l="0" t="0" r="0" b="0"/>
              <a:pathLst>
                <a:path w="44047" h="11013">
                  <a:moveTo>
                    <a:pt x="0" y="0"/>
                  </a:moveTo>
                  <a:lnTo>
                    <a:pt x="9788" y="3263"/>
                  </a:lnTo>
                  <a:lnTo>
                    <a:pt x="44046" y="110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6305186" y="4217427"/>
              <a:ext cx="115509" cy="143152"/>
            </a:xfrm>
            <a:custGeom>
              <a:avLst/>
              <a:gdLst/>
              <a:ahLst/>
              <a:cxnLst/>
              <a:rect l="0" t="0" r="0" b="0"/>
              <a:pathLst>
                <a:path w="115509" h="143152">
                  <a:moveTo>
                    <a:pt x="16404" y="0"/>
                  </a:moveTo>
                  <a:lnTo>
                    <a:pt x="10559" y="17538"/>
                  </a:lnTo>
                  <a:lnTo>
                    <a:pt x="8837" y="27597"/>
                  </a:lnTo>
                  <a:lnTo>
                    <a:pt x="7689" y="39198"/>
                  </a:lnTo>
                  <a:lnTo>
                    <a:pt x="6923" y="51826"/>
                  </a:lnTo>
                  <a:lnTo>
                    <a:pt x="5190" y="63915"/>
                  </a:lnTo>
                  <a:lnTo>
                    <a:pt x="2810" y="75645"/>
                  </a:lnTo>
                  <a:lnTo>
                    <a:pt x="0" y="87135"/>
                  </a:lnTo>
                  <a:lnTo>
                    <a:pt x="574" y="97242"/>
                  </a:lnTo>
                  <a:lnTo>
                    <a:pt x="3404" y="106428"/>
                  </a:lnTo>
                  <a:lnTo>
                    <a:pt x="7737" y="114998"/>
                  </a:lnTo>
                  <a:lnTo>
                    <a:pt x="14296" y="121936"/>
                  </a:lnTo>
                  <a:lnTo>
                    <a:pt x="22340" y="127784"/>
                  </a:lnTo>
                  <a:lnTo>
                    <a:pt x="31373" y="132906"/>
                  </a:lnTo>
                  <a:lnTo>
                    <a:pt x="42289" y="136321"/>
                  </a:lnTo>
                  <a:lnTo>
                    <a:pt x="54461" y="138597"/>
                  </a:lnTo>
                  <a:lnTo>
                    <a:pt x="115508" y="14315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6398671" y="4206416"/>
              <a:ext cx="22024" cy="286301"/>
            </a:xfrm>
            <a:custGeom>
              <a:avLst/>
              <a:gdLst/>
              <a:ahLst/>
              <a:cxnLst/>
              <a:rect l="0" t="0" r="0" b="0"/>
              <a:pathLst>
                <a:path w="22024" h="286301">
                  <a:moveTo>
                    <a:pt x="0" y="0"/>
                  </a:moveTo>
                  <a:lnTo>
                    <a:pt x="0" y="61306"/>
                  </a:lnTo>
                  <a:lnTo>
                    <a:pt x="1224" y="77576"/>
                  </a:lnTo>
                  <a:lnTo>
                    <a:pt x="3263" y="95763"/>
                  </a:lnTo>
                  <a:lnTo>
                    <a:pt x="5846" y="115229"/>
                  </a:lnTo>
                  <a:lnTo>
                    <a:pt x="7567" y="135548"/>
                  </a:lnTo>
                  <a:lnTo>
                    <a:pt x="8716" y="156435"/>
                  </a:lnTo>
                  <a:lnTo>
                    <a:pt x="9481" y="177700"/>
                  </a:lnTo>
                  <a:lnTo>
                    <a:pt x="11214" y="195547"/>
                  </a:lnTo>
                  <a:lnTo>
                    <a:pt x="13594" y="211117"/>
                  </a:lnTo>
                  <a:lnTo>
                    <a:pt x="22023" y="286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6519798" y="4349566"/>
              <a:ext cx="88094" cy="132140"/>
            </a:xfrm>
            <a:custGeom>
              <a:avLst/>
              <a:gdLst/>
              <a:ahLst/>
              <a:cxnLst/>
              <a:rect l="0" t="0" r="0" b="0"/>
              <a:pathLst>
                <a:path w="88094" h="132140">
                  <a:moveTo>
                    <a:pt x="0" y="0"/>
                  </a:moveTo>
                  <a:lnTo>
                    <a:pt x="5845" y="17537"/>
                  </a:lnTo>
                  <a:lnTo>
                    <a:pt x="10015" y="25150"/>
                  </a:lnTo>
                  <a:lnTo>
                    <a:pt x="15241" y="32672"/>
                  </a:lnTo>
                  <a:lnTo>
                    <a:pt x="21172" y="40134"/>
                  </a:lnTo>
                  <a:lnTo>
                    <a:pt x="27573" y="47556"/>
                  </a:lnTo>
                  <a:lnTo>
                    <a:pt x="34287" y="54951"/>
                  </a:lnTo>
                  <a:lnTo>
                    <a:pt x="41211" y="62327"/>
                  </a:lnTo>
                  <a:lnTo>
                    <a:pt x="48273" y="70916"/>
                  </a:lnTo>
                  <a:lnTo>
                    <a:pt x="55429" y="80312"/>
                  </a:lnTo>
                  <a:lnTo>
                    <a:pt x="88093" y="1321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6607891" y="4360578"/>
              <a:ext cx="33035" cy="341359"/>
            </a:xfrm>
            <a:custGeom>
              <a:avLst/>
              <a:gdLst/>
              <a:ahLst/>
              <a:cxnLst/>
              <a:rect l="0" t="0" r="0" b="0"/>
              <a:pathLst>
                <a:path w="33035" h="341359">
                  <a:moveTo>
                    <a:pt x="33034" y="0"/>
                  </a:moveTo>
                  <a:lnTo>
                    <a:pt x="24243" y="53970"/>
                  </a:lnTo>
                  <a:lnTo>
                    <a:pt x="17707" y="97805"/>
                  </a:lnTo>
                  <a:lnTo>
                    <a:pt x="15475" y="121484"/>
                  </a:lnTo>
                  <a:lnTo>
                    <a:pt x="13987" y="145836"/>
                  </a:lnTo>
                  <a:lnTo>
                    <a:pt x="12995" y="170634"/>
                  </a:lnTo>
                  <a:lnTo>
                    <a:pt x="11110" y="195731"/>
                  </a:lnTo>
                  <a:lnTo>
                    <a:pt x="8630" y="221026"/>
                  </a:lnTo>
                  <a:lnTo>
                    <a:pt x="5754" y="246455"/>
                  </a:lnTo>
                  <a:lnTo>
                    <a:pt x="3836" y="268301"/>
                  </a:lnTo>
                  <a:lnTo>
                    <a:pt x="2557" y="287759"/>
                  </a:lnTo>
                  <a:lnTo>
                    <a:pt x="0" y="3413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6839133" y="4327543"/>
              <a:ext cx="99105" cy="11012"/>
            </a:xfrm>
            <a:custGeom>
              <a:avLst/>
              <a:gdLst/>
              <a:ahLst/>
              <a:cxnLst/>
              <a:rect l="0" t="0" r="0" b="0"/>
              <a:pathLst>
                <a:path w="99105" h="11012">
                  <a:moveTo>
                    <a:pt x="0" y="11011"/>
                  </a:moveTo>
                  <a:lnTo>
                    <a:pt x="17537" y="5166"/>
                  </a:lnTo>
                  <a:lnTo>
                    <a:pt x="27597" y="4667"/>
                  </a:lnTo>
                  <a:lnTo>
                    <a:pt x="39198" y="5559"/>
                  </a:lnTo>
                  <a:lnTo>
                    <a:pt x="9910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6850145" y="4393612"/>
              <a:ext cx="66070" cy="11013"/>
            </a:xfrm>
            <a:custGeom>
              <a:avLst/>
              <a:gdLst/>
              <a:ahLst/>
              <a:cxnLst/>
              <a:rect l="0" t="0" r="0" b="0"/>
              <a:pathLst>
                <a:path w="66070" h="11013">
                  <a:moveTo>
                    <a:pt x="0" y="0"/>
                  </a:moveTo>
                  <a:lnTo>
                    <a:pt x="9788" y="3263"/>
                  </a:lnTo>
                  <a:lnTo>
                    <a:pt x="66069" y="110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7202515" y="4327543"/>
              <a:ext cx="88093" cy="11012"/>
            </a:xfrm>
            <a:custGeom>
              <a:avLst/>
              <a:gdLst/>
              <a:ahLst/>
              <a:cxnLst/>
              <a:rect l="0" t="0" r="0" b="0"/>
              <a:pathLst>
                <a:path w="88093" h="11012">
                  <a:moveTo>
                    <a:pt x="0" y="0"/>
                  </a:moveTo>
                  <a:lnTo>
                    <a:pt x="17537" y="5845"/>
                  </a:lnTo>
                  <a:lnTo>
                    <a:pt x="27597" y="7567"/>
                  </a:lnTo>
                  <a:lnTo>
                    <a:pt x="39198" y="8715"/>
                  </a:lnTo>
                  <a:lnTo>
                    <a:pt x="88092" y="110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7389752" y="4261473"/>
              <a:ext cx="107104" cy="296197"/>
            </a:xfrm>
            <a:custGeom>
              <a:avLst/>
              <a:gdLst/>
              <a:ahLst/>
              <a:cxnLst/>
              <a:rect l="0" t="0" r="0" b="0"/>
              <a:pathLst>
                <a:path w="107104" h="296197">
                  <a:moveTo>
                    <a:pt x="10971" y="0"/>
                  </a:moveTo>
                  <a:lnTo>
                    <a:pt x="5126" y="17537"/>
                  </a:lnTo>
                  <a:lnTo>
                    <a:pt x="3403" y="28821"/>
                  </a:lnTo>
                  <a:lnTo>
                    <a:pt x="2255" y="42461"/>
                  </a:lnTo>
                  <a:lnTo>
                    <a:pt x="1490" y="57672"/>
                  </a:lnTo>
                  <a:lnTo>
                    <a:pt x="640" y="94149"/>
                  </a:lnTo>
                  <a:lnTo>
                    <a:pt x="0" y="230918"/>
                  </a:lnTo>
                  <a:lnTo>
                    <a:pt x="1210" y="245709"/>
                  </a:lnTo>
                  <a:lnTo>
                    <a:pt x="3240" y="259239"/>
                  </a:lnTo>
                  <a:lnTo>
                    <a:pt x="5817" y="271930"/>
                  </a:lnTo>
                  <a:lnTo>
                    <a:pt x="11206" y="281615"/>
                  </a:lnTo>
                  <a:lnTo>
                    <a:pt x="18468" y="289294"/>
                  </a:lnTo>
                  <a:lnTo>
                    <a:pt x="26981" y="295638"/>
                  </a:lnTo>
                  <a:lnTo>
                    <a:pt x="36326" y="296196"/>
                  </a:lnTo>
                  <a:lnTo>
                    <a:pt x="46227" y="292898"/>
                  </a:lnTo>
                  <a:lnTo>
                    <a:pt x="56498" y="287028"/>
                  </a:lnTo>
                  <a:lnTo>
                    <a:pt x="65792" y="279445"/>
                  </a:lnTo>
                  <a:lnTo>
                    <a:pt x="74435" y="270719"/>
                  </a:lnTo>
                  <a:lnTo>
                    <a:pt x="82645" y="261231"/>
                  </a:lnTo>
                  <a:lnTo>
                    <a:pt x="89341" y="250012"/>
                  </a:lnTo>
                  <a:lnTo>
                    <a:pt x="95029" y="237638"/>
                  </a:lnTo>
                  <a:lnTo>
                    <a:pt x="100045" y="224495"/>
                  </a:lnTo>
                  <a:lnTo>
                    <a:pt x="103388" y="210839"/>
                  </a:lnTo>
                  <a:lnTo>
                    <a:pt x="105617" y="196841"/>
                  </a:lnTo>
                  <a:lnTo>
                    <a:pt x="107103" y="182615"/>
                  </a:lnTo>
                  <a:lnTo>
                    <a:pt x="105647" y="170683"/>
                  </a:lnTo>
                  <a:lnTo>
                    <a:pt x="102228" y="160283"/>
                  </a:lnTo>
                  <a:lnTo>
                    <a:pt x="97503" y="150901"/>
                  </a:lnTo>
                  <a:lnTo>
                    <a:pt x="90682" y="148318"/>
                  </a:lnTo>
                  <a:lnTo>
                    <a:pt x="82464" y="150266"/>
                  </a:lnTo>
                  <a:lnTo>
                    <a:pt x="73315" y="155236"/>
                  </a:lnTo>
                  <a:lnTo>
                    <a:pt x="65992" y="163442"/>
                  </a:lnTo>
                  <a:lnTo>
                    <a:pt x="59887" y="173808"/>
                  </a:lnTo>
                  <a:lnTo>
                    <a:pt x="54593" y="185612"/>
                  </a:lnTo>
                  <a:lnTo>
                    <a:pt x="49841" y="199599"/>
                  </a:lnTo>
                  <a:lnTo>
                    <a:pt x="45449" y="215041"/>
                  </a:lnTo>
                  <a:lnTo>
                    <a:pt x="21983" y="28630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7593086" y="4261473"/>
              <a:ext cx="126973" cy="120562"/>
            </a:xfrm>
            <a:custGeom>
              <a:avLst/>
              <a:gdLst/>
              <a:ahLst/>
              <a:cxnLst/>
              <a:rect l="0" t="0" r="0" b="0"/>
              <a:pathLst>
                <a:path w="126973" h="120562">
                  <a:moveTo>
                    <a:pt x="5845" y="0"/>
                  </a:moveTo>
                  <a:lnTo>
                    <a:pt x="5845" y="70788"/>
                  </a:lnTo>
                  <a:lnTo>
                    <a:pt x="4621" y="83897"/>
                  </a:lnTo>
                  <a:lnTo>
                    <a:pt x="2582" y="96307"/>
                  </a:lnTo>
                  <a:lnTo>
                    <a:pt x="0" y="108251"/>
                  </a:lnTo>
                  <a:lnTo>
                    <a:pt x="1948" y="114990"/>
                  </a:lnTo>
                  <a:lnTo>
                    <a:pt x="6918" y="118260"/>
                  </a:lnTo>
                  <a:lnTo>
                    <a:pt x="13901" y="119216"/>
                  </a:lnTo>
                  <a:lnTo>
                    <a:pt x="23451" y="119853"/>
                  </a:lnTo>
                  <a:lnTo>
                    <a:pt x="34711" y="120278"/>
                  </a:lnTo>
                  <a:lnTo>
                    <a:pt x="47112" y="120561"/>
                  </a:lnTo>
                  <a:lnTo>
                    <a:pt x="59050" y="119527"/>
                  </a:lnTo>
                  <a:lnTo>
                    <a:pt x="70679" y="117613"/>
                  </a:lnTo>
                  <a:lnTo>
                    <a:pt x="126972" y="11011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7720058" y="4206416"/>
              <a:ext cx="11012" cy="363382"/>
            </a:xfrm>
            <a:custGeom>
              <a:avLst/>
              <a:gdLst/>
              <a:ahLst/>
              <a:cxnLst/>
              <a:rect l="0" t="0" r="0" b="0"/>
              <a:pathLst>
                <a:path w="11012" h="363382">
                  <a:moveTo>
                    <a:pt x="0" y="0"/>
                  </a:moveTo>
                  <a:lnTo>
                    <a:pt x="0" y="187125"/>
                  </a:lnTo>
                  <a:lnTo>
                    <a:pt x="1223" y="201831"/>
                  </a:lnTo>
                  <a:lnTo>
                    <a:pt x="3262" y="215305"/>
                  </a:lnTo>
                  <a:lnTo>
                    <a:pt x="5845" y="227959"/>
                  </a:lnTo>
                  <a:lnTo>
                    <a:pt x="7567" y="242512"/>
                  </a:lnTo>
                  <a:lnTo>
                    <a:pt x="8715" y="258332"/>
                  </a:lnTo>
                  <a:lnTo>
                    <a:pt x="9991" y="290999"/>
                  </a:lnTo>
                  <a:lnTo>
                    <a:pt x="11011" y="3633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5489379" y="4745982"/>
              <a:ext cx="94437" cy="159428"/>
            </a:xfrm>
            <a:custGeom>
              <a:avLst/>
              <a:gdLst/>
              <a:ahLst/>
              <a:cxnLst/>
              <a:rect l="0" t="0" r="0" b="0"/>
              <a:pathLst>
                <a:path w="94437" h="159428">
                  <a:moveTo>
                    <a:pt x="6344" y="0"/>
                  </a:moveTo>
                  <a:lnTo>
                    <a:pt x="6344" y="67152"/>
                  </a:lnTo>
                  <a:lnTo>
                    <a:pt x="5120" y="81474"/>
                  </a:lnTo>
                  <a:lnTo>
                    <a:pt x="3081" y="94691"/>
                  </a:lnTo>
                  <a:lnTo>
                    <a:pt x="498" y="107174"/>
                  </a:lnTo>
                  <a:lnTo>
                    <a:pt x="0" y="119166"/>
                  </a:lnTo>
                  <a:lnTo>
                    <a:pt x="891" y="130831"/>
                  </a:lnTo>
                  <a:lnTo>
                    <a:pt x="2709" y="142279"/>
                  </a:lnTo>
                  <a:lnTo>
                    <a:pt x="8814" y="149910"/>
                  </a:lnTo>
                  <a:lnTo>
                    <a:pt x="17779" y="154998"/>
                  </a:lnTo>
                  <a:lnTo>
                    <a:pt x="28649" y="158390"/>
                  </a:lnTo>
                  <a:lnTo>
                    <a:pt x="39567" y="159427"/>
                  </a:lnTo>
                  <a:lnTo>
                    <a:pt x="50516" y="158896"/>
                  </a:lnTo>
                  <a:lnTo>
                    <a:pt x="94436" y="15416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5561792" y="4712947"/>
              <a:ext cx="11013" cy="352371"/>
            </a:xfrm>
            <a:custGeom>
              <a:avLst/>
              <a:gdLst/>
              <a:ahLst/>
              <a:cxnLst/>
              <a:rect l="0" t="0" r="0" b="0"/>
              <a:pathLst>
                <a:path w="11013" h="352371">
                  <a:moveTo>
                    <a:pt x="11012" y="0"/>
                  </a:moveTo>
                  <a:lnTo>
                    <a:pt x="11012" y="198817"/>
                  </a:lnTo>
                  <a:lnTo>
                    <a:pt x="9788" y="219414"/>
                  </a:lnTo>
                  <a:lnTo>
                    <a:pt x="7749" y="239263"/>
                  </a:lnTo>
                  <a:lnTo>
                    <a:pt x="5166" y="258613"/>
                  </a:lnTo>
                  <a:lnTo>
                    <a:pt x="3444" y="276407"/>
                  </a:lnTo>
                  <a:lnTo>
                    <a:pt x="2296" y="293164"/>
                  </a:lnTo>
                  <a:lnTo>
                    <a:pt x="0" y="3523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5671908" y="4867109"/>
              <a:ext cx="121128" cy="209221"/>
            </a:xfrm>
            <a:custGeom>
              <a:avLst/>
              <a:gdLst/>
              <a:ahLst/>
              <a:cxnLst/>
              <a:rect l="0" t="0" r="0" b="0"/>
              <a:pathLst>
                <a:path w="121128" h="209221">
                  <a:moveTo>
                    <a:pt x="0" y="0"/>
                  </a:moveTo>
                  <a:lnTo>
                    <a:pt x="11691" y="17538"/>
                  </a:lnTo>
                  <a:lnTo>
                    <a:pt x="17582" y="27598"/>
                  </a:lnTo>
                  <a:lnTo>
                    <a:pt x="23956" y="39198"/>
                  </a:lnTo>
                  <a:lnTo>
                    <a:pt x="30653" y="51826"/>
                  </a:lnTo>
                  <a:lnTo>
                    <a:pt x="37564" y="62692"/>
                  </a:lnTo>
                  <a:lnTo>
                    <a:pt x="44619" y="72382"/>
                  </a:lnTo>
                  <a:lnTo>
                    <a:pt x="51769" y="81290"/>
                  </a:lnTo>
                  <a:lnTo>
                    <a:pt x="57759" y="90898"/>
                  </a:lnTo>
                  <a:lnTo>
                    <a:pt x="62976" y="100975"/>
                  </a:lnTo>
                  <a:lnTo>
                    <a:pt x="67678" y="111363"/>
                  </a:lnTo>
                  <a:lnTo>
                    <a:pt x="79427" y="139219"/>
                  </a:lnTo>
                  <a:lnTo>
                    <a:pt x="85986" y="155211"/>
                  </a:lnTo>
                  <a:lnTo>
                    <a:pt x="92806" y="168320"/>
                  </a:lnTo>
                  <a:lnTo>
                    <a:pt x="99799" y="179506"/>
                  </a:lnTo>
                  <a:lnTo>
                    <a:pt x="121127" y="2092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5660896" y="4845086"/>
              <a:ext cx="121128" cy="198209"/>
            </a:xfrm>
            <a:custGeom>
              <a:avLst/>
              <a:gdLst/>
              <a:ahLst/>
              <a:cxnLst/>
              <a:rect l="0" t="0" r="0" b="0"/>
              <a:pathLst>
                <a:path w="121128" h="198209">
                  <a:moveTo>
                    <a:pt x="121127" y="0"/>
                  </a:moveTo>
                  <a:lnTo>
                    <a:pt x="109436" y="11691"/>
                  </a:lnTo>
                  <a:lnTo>
                    <a:pt x="103545" y="18806"/>
                  </a:lnTo>
                  <a:lnTo>
                    <a:pt x="97171" y="27220"/>
                  </a:lnTo>
                  <a:lnTo>
                    <a:pt x="90475" y="36499"/>
                  </a:lnTo>
                  <a:lnTo>
                    <a:pt x="83563" y="48803"/>
                  </a:lnTo>
                  <a:lnTo>
                    <a:pt x="76508" y="63123"/>
                  </a:lnTo>
                  <a:lnTo>
                    <a:pt x="69358" y="78787"/>
                  </a:lnTo>
                  <a:lnTo>
                    <a:pt x="62144" y="92901"/>
                  </a:lnTo>
                  <a:lnTo>
                    <a:pt x="54888" y="105980"/>
                  </a:lnTo>
                  <a:lnTo>
                    <a:pt x="47604" y="118370"/>
                  </a:lnTo>
                  <a:lnTo>
                    <a:pt x="40300" y="131524"/>
                  </a:lnTo>
                  <a:lnTo>
                    <a:pt x="32985" y="145188"/>
                  </a:lnTo>
                  <a:lnTo>
                    <a:pt x="0" y="19820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6112370" y="4734971"/>
              <a:ext cx="11013" cy="231243"/>
            </a:xfrm>
            <a:custGeom>
              <a:avLst/>
              <a:gdLst/>
              <a:ahLst/>
              <a:cxnLst/>
              <a:rect l="0" t="0" r="0" b="0"/>
              <a:pathLst>
                <a:path w="11013" h="231243">
                  <a:moveTo>
                    <a:pt x="0" y="0"/>
                  </a:moveTo>
                  <a:lnTo>
                    <a:pt x="0" y="134135"/>
                  </a:lnTo>
                  <a:lnTo>
                    <a:pt x="1223" y="151822"/>
                  </a:lnTo>
                  <a:lnTo>
                    <a:pt x="3262" y="170955"/>
                  </a:lnTo>
                  <a:lnTo>
                    <a:pt x="11012" y="2312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6068324" y="4834075"/>
              <a:ext cx="121128" cy="16336"/>
            </a:xfrm>
            <a:custGeom>
              <a:avLst/>
              <a:gdLst/>
              <a:ahLst/>
              <a:cxnLst/>
              <a:rect l="0" t="0" r="0" b="0"/>
              <a:pathLst>
                <a:path w="121128" h="16336">
                  <a:moveTo>
                    <a:pt x="0" y="0"/>
                  </a:moveTo>
                  <a:lnTo>
                    <a:pt x="17537" y="5845"/>
                  </a:lnTo>
                  <a:lnTo>
                    <a:pt x="27597" y="8791"/>
                  </a:lnTo>
                  <a:lnTo>
                    <a:pt x="51826" y="15326"/>
                  </a:lnTo>
                  <a:lnTo>
                    <a:pt x="63914" y="16335"/>
                  </a:lnTo>
                  <a:lnTo>
                    <a:pt x="75644" y="15784"/>
                  </a:lnTo>
                  <a:lnTo>
                    <a:pt x="121127" y="110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6311032" y="4679913"/>
              <a:ext cx="101565" cy="308324"/>
            </a:xfrm>
            <a:custGeom>
              <a:avLst/>
              <a:gdLst/>
              <a:ahLst/>
              <a:cxnLst/>
              <a:rect l="0" t="0" r="0" b="0"/>
              <a:pathLst>
                <a:path w="101565" h="308324">
                  <a:moveTo>
                    <a:pt x="10558" y="0"/>
                  </a:moveTo>
                  <a:lnTo>
                    <a:pt x="10558" y="23382"/>
                  </a:lnTo>
                  <a:lnTo>
                    <a:pt x="9334" y="37611"/>
                  </a:lnTo>
                  <a:lnTo>
                    <a:pt x="7295" y="54438"/>
                  </a:lnTo>
                  <a:lnTo>
                    <a:pt x="4713" y="72998"/>
                  </a:lnTo>
                  <a:lnTo>
                    <a:pt x="2991" y="90264"/>
                  </a:lnTo>
                  <a:lnTo>
                    <a:pt x="1843" y="106669"/>
                  </a:lnTo>
                  <a:lnTo>
                    <a:pt x="1077" y="122500"/>
                  </a:lnTo>
                  <a:lnTo>
                    <a:pt x="227" y="159666"/>
                  </a:lnTo>
                  <a:lnTo>
                    <a:pt x="0" y="179854"/>
                  </a:lnTo>
                  <a:lnTo>
                    <a:pt x="1073" y="199431"/>
                  </a:lnTo>
                  <a:lnTo>
                    <a:pt x="3011" y="218599"/>
                  </a:lnTo>
                  <a:lnTo>
                    <a:pt x="5527" y="237496"/>
                  </a:lnTo>
                  <a:lnTo>
                    <a:pt x="9651" y="253764"/>
                  </a:lnTo>
                  <a:lnTo>
                    <a:pt x="14847" y="268280"/>
                  </a:lnTo>
                  <a:lnTo>
                    <a:pt x="20758" y="281628"/>
                  </a:lnTo>
                  <a:lnTo>
                    <a:pt x="28370" y="289303"/>
                  </a:lnTo>
                  <a:lnTo>
                    <a:pt x="37115" y="293196"/>
                  </a:lnTo>
                  <a:lnTo>
                    <a:pt x="46615" y="294568"/>
                  </a:lnTo>
                  <a:lnTo>
                    <a:pt x="55396" y="293036"/>
                  </a:lnTo>
                  <a:lnTo>
                    <a:pt x="63696" y="289567"/>
                  </a:lnTo>
                  <a:lnTo>
                    <a:pt x="71677" y="284808"/>
                  </a:lnTo>
                  <a:lnTo>
                    <a:pt x="78221" y="276741"/>
                  </a:lnTo>
                  <a:lnTo>
                    <a:pt x="83807" y="266469"/>
                  </a:lnTo>
                  <a:lnTo>
                    <a:pt x="88755" y="254727"/>
                  </a:lnTo>
                  <a:lnTo>
                    <a:pt x="93277" y="243228"/>
                  </a:lnTo>
                  <a:lnTo>
                    <a:pt x="101564" y="220664"/>
                  </a:lnTo>
                  <a:lnTo>
                    <a:pt x="99369" y="214402"/>
                  </a:lnTo>
                  <a:lnTo>
                    <a:pt x="93012" y="211451"/>
                  </a:lnTo>
                  <a:lnTo>
                    <a:pt x="83880" y="210707"/>
                  </a:lnTo>
                  <a:lnTo>
                    <a:pt x="76568" y="213882"/>
                  </a:lnTo>
                  <a:lnTo>
                    <a:pt x="70470" y="219669"/>
                  </a:lnTo>
                  <a:lnTo>
                    <a:pt x="65181" y="227197"/>
                  </a:lnTo>
                  <a:lnTo>
                    <a:pt x="60432" y="237110"/>
                  </a:lnTo>
                  <a:lnTo>
                    <a:pt x="56043" y="248613"/>
                  </a:lnTo>
                  <a:lnTo>
                    <a:pt x="43593" y="30832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6497775" y="4834075"/>
              <a:ext cx="66070" cy="154162"/>
            </a:xfrm>
            <a:custGeom>
              <a:avLst/>
              <a:gdLst/>
              <a:ahLst/>
              <a:cxnLst/>
              <a:rect l="0" t="0" r="0" b="0"/>
              <a:pathLst>
                <a:path w="66070" h="154162">
                  <a:moveTo>
                    <a:pt x="0" y="0"/>
                  </a:moveTo>
                  <a:lnTo>
                    <a:pt x="5845" y="29228"/>
                  </a:lnTo>
                  <a:lnTo>
                    <a:pt x="10014" y="41508"/>
                  </a:lnTo>
                  <a:lnTo>
                    <a:pt x="15241" y="53366"/>
                  </a:lnTo>
                  <a:lnTo>
                    <a:pt x="21172" y="64941"/>
                  </a:lnTo>
                  <a:lnTo>
                    <a:pt x="26350" y="76329"/>
                  </a:lnTo>
                  <a:lnTo>
                    <a:pt x="31025" y="87591"/>
                  </a:lnTo>
                  <a:lnTo>
                    <a:pt x="35365" y="98770"/>
                  </a:lnTo>
                  <a:lnTo>
                    <a:pt x="40706" y="109892"/>
                  </a:lnTo>
                  <a:lnTo>
                    <a:pt x="46713" y="120979"/>
                  </a:lnTo>
                  <a:lnTo>
                    <a:pt x="66069" y="1541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6530809" y="4812052"/>
              <a:ext cx="88094" cy="385405"/>
            </a:xfrm>
            <a:custGeom>
              <a:avLst/>
              <a:gdLst/>
              <a:ahLst/>
              <a:cxnLst/>
              <a:rect l="0" t="0" r="0" b="0"/>
              <a:pathLst>
                <a:path w="88094" h="385405">
                  <a:moveTo>
                    <a:pt x="88093" y="0"/>
                  </a:moveTo>
                  <a:lnTo>
                    <a:pt x="82247" y="17537"/>
                  </a:lnTo>
                  <a:lnTo>
                    <a:pt x="79302" y="27597"/>
                  </a:lnTo>
                  <a:lnTo>
                    <a:pt x="69311" y="63914"/>
                  </a:lnTo>
                  <a:lnTo>
                    <a:pt x="58601" y="99689"/>
                  </a:lnTo>
                  <a:lnTo>
                    <a:pt x="47680" y="140740"/>
                  </a:lnTo>
                  <a:lnTo>
                    <a:pt x="29360" y="213056"/>
                  </a:lnTo>
                  <a:lnTo>
                    <a:pt x="25691" y="231353"/>
                  </a:lnTo>
                  <a:lnTo>
                    <a:pt x="11011" y="315732"/>
                  </a:lnTo>
                  <a:lnTo>
                    <a:pt x="0" y="38540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6839133" y="4723959"/>
              <a:ext cx="143151" cy="11013"/>
            </a:xfrm>
            <a:custGeom>
              <a:avLst/>
              <a:gdLst/>
              <a:ahLst/>
              <a:cxnLst/>
              <a:rect l="0" t="0" r="0" b="0"/>
              <a:pathLst>
                <a:path w="143151" h="11013">
                  <a:moveTo>
                    <a:pt x="0" y="0"/>
                  </a:moveTo>
                  <a:lnTo>
                    <a:pt x="76633" y="0"/>
                  </a:lnTo>
                  <a:lnTo>
                    <a:pt x="91464" y="1224"/>
                  </a:lnTo>
                  <a:lnTo>
                    <a:pt x="105022" y="3263"/>
                  </a:lnTo>
                  <a:lnTo>
                    <a:pt x="143150" y="110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6861157" y="4834075"/>
              <a:ext cx="121127" cy="11012"/>
            </a:xfrm>
            <a:custGeom>
              <a:avLst/>
              <a:gdLst/>
              <a:ahLst/>
              <a:cxnLst/>
              <a:rect l="0" t="0" r="0" b="0"/>
              <a:pathLst>
                <a:path w="121127" h="11012">
                  <a:moveTo>
                    <a:pt x="0" y="11011"/>
                  </a:moveTo>
                  <a:lnTo>
                    <a:pt x="17537" y="5166"/>
                  </a:lnTo>
                  <a:lnTo>
                    <a:pt x="27596" y="3444"/>
                  </a:lnTo>
                  <a:lnTo>
                    <a:pt x="39197" y="2296"/>
                  </a:lnTo>
                  <a:lnTo>
                    <a:pt x="51825" y="1530"/>
                  </a:lnTo>
                  <a:lnTo>
                    <a:pt x="78906" y="680"/>
                  </a:lnTo>
                  <a:lnTo>
                    <a:pt x="12112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7191503" y="4624855"/>
              <a:ext cx="140177" cy="341359"/>
            </a:xfrm>
            <a:custGeom>
              <a:avLst/>
              <a:gdLst/>
              <a:ahLst/>
              <a:cxnLst/>
              <a:rect l="0" t="0" r="0" b="0"/>
              <a:pathLst>
                <a:path w="140177" h="341359">
                  <a:moveTo>
                    <a:pt x="0" y="0"/>
                  </a:moveTo>
                  <a:lnTo>
                    <a:pt x="17537" y="5846"/>
                  </a:lnTo>
                  <a:lnTo>
                    <a:pt x="27597" y="7568"/>
                  </a:lnTo>
                  <a:lnTo>
                    <a:pt x="39198" y="8716"/>
                  </a:lnTo>
                  <a:lnTo>
                    <a:pt x="51826" y="9481"/>
                  </a:lnTo>
                  <a:lnTo>
                    <a:pt x="63915" y="11215"/>
                  </a:lnTo>
                  <a:lnTo>
                    <a:pt x="75644" y="13594"/>
                  </a:lnTo>
                  <a:lnTo>
                    <a:pt x="87135" y="16404"/>
                  </a:lnTo>
                  <a:lnTo>
                    <a:pt x="99689" y="18277"/>
                  </a:lnTo>
                  <a:lnTo>
                    <a:pt x="112953" y="19526"/>
                  </a:lnTo>
                  <a:lnTo>
                    <a:pt x="126689" y="20358"/>
                  </a:lnTo>
                  <a:lnTo>
                    <a:pt x="134623" y="24584"/>
                  </a:lnTo>
                  <a:lnTo>
                    <a:pt x="138689" y="31071"/>
                  </a:lnTo>
                  <a:lnTo>
                    <a:pt x="140176" y="39067"/>
                  </a:lnTo>
                  <a:lnTo>
                    <a:pt x="139944" y="49291"/>
                  </a:lnTo>
                  <a:lnTo>
                    <a:pt x="138565" y="61002"/>
                  </a:lnTo>
                  <a:lnTo>
                    <a:pt x="136423" y="73702"/>
                  </a:lnTo>
                  <a:lnTo>
                    <a:pt x="133772" y="87064"/>
                  </a:lnTo>
                  <a:lnTo>
                    <a:pt x="109997" y="199329"/>
                  </a:lnTo>
                  <a:lnTo>
                    <a:pt x="95410" y="271840"/>
                  </a:lnTo>
                  <a:lnTo>
                    <a:pt x="91747" y="287672"/>
                  </a:lnTo>
                  <a:lnTo>
                    <a:pt x="88082" y="301896"/>
                  </a:lnTo>
                  <a:lnTo>
                    <a:pt x="77081" y="3413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7235549" y="4823063"/>
              <a:ext cx="176187" cy="1"/>
            </a:xfrm>
            <a:custGeom>
              <a:avLst/>
              <a:gdLst/>
              <a:ahLst/>
              <a:cxnLst/>
              <a:rect l="0" t="0" r="0" b="0"/>
              <a:pathLst>
                <a:path w="176187" h="1">
                  <a:moveTo>
                    <a:pt x="0" y="0"/>
                  </a:moveTo>
                  <a:lnTo>
                    <a:pt x="17618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7533449" y="4668901"/>
              <a:ext cx="123317" cy="324286"/>
            </a:xfrm>
            <a:custGeom>
              <a:avLst/>
              <a:gdLst/>
              <a:ahLst/>
              <a:cxnLst/>
              <a:rect l="0" t="0" r="0" b="0"/>
              <a:pathLst>
                <a:path w="123317" h="324286">
                  <a:moveTo>
                    <a:pt x="21436" y="0"/>
                  </a:moveTo>
                  <a:lnTo>
                    <a:pt x="15590" y="17538"/>
                  </a:lnTo>
                  <a:lnTo>
                    <a:pt x="12645" y="28821"/>
                  </a:lnTo>
                  <a:lnTo>
                    <a:pt x="6109" y="57671"/>
                  </a:lnTo>
                  <a:lnTo>
                    <a:pt x="3876" y="75153"/>
                  </a:lnTo>
                  <a:lnTo>
                    <a:pt x="2389" y="94148"/>
                  </a:lnTo>
                  <a:lnTo>
                    <a:pt x="1397" y="114153"/>
                  </a:lnTo>
                  <a:lnTo>
                    <a:pt x="295" y="155956"/>
                  </a:lnTo>
                  <a:lnTo>
                    <a:pt x="0" y="177381"/>
                  </a:lnTo>
                  <a:lnTo>
                    <a:pt x="1028" y="195335"/>
                  </a:lnTo>
                  <a:lnTo>
                    <a:pt x="2937" y="210975"/>
                  </a:lnTo>
                  <a:lnTo>
                    <a:pt x="11469" y="257049"/>
                  </a:lnTo>
                  <a:lnTo>
                    <a:pt x="14791" y="274141"/>
                  </a:lnTo>
                  <a:lnTo>
                    <a:pt x="19453" y="287982"/>
                  </a:lnTo>
                  <a:lnTo>
                    <a:pt x="25008" y="299657"/>
                  </a:lnTo>
                  <a:lnTo>
                    <a:pt x="31159" y="309887"/>
                  </a:lnTo>
                  <a:lnTo>
                    <a:pt x="40153" y="316707"/>
                  </a:lnTo>
                  <a:lnTo>
                    <a:pt x="51043" y="321254"/>
                  </a:lnTo>
                  <a:lnTo>
                    <a:pt x="63197" y="324285"/>
                  </a:lnTo>
                  <a:lnTo>
                    <a:pt x="73747" y="322635"/>
                  </a:lnTo>
                  <a:lnTo>
                    <a:pt x="83227" y="317865"/>
                  </a:lnTo>
                  <a:lnTo>
                    <a:pt x="91994" y="311014"/>
                  </a:lnTo>
                  <a:lnTo>
                    <a:pt x="99062" y="302776"/>
                  </a:lnTo>
                  <a:lnTo>
                    <a:pt x="104997" y="293614"/>
                  </a:lnTo>
                  <a:lnTo>
                    <a:pt x="110179" y="283835"/>
                  </a:lnTo>
                  <a:lnTo>
                    <a:pt x="114856" y="273645"/>
                  </a:lnTo>
                  <a:lnTo>
                    <a:pt x="119197" y="263182"/>
                  </a:lnTo>
                  <a:lnTo>
                    <a:pt x="123316" y="252536"/>
                  </a:lnTo>
                  <a:lnTo>
                    <a:pt x="122390" y="244215"/>
                  </a:lnTo>
                  <a:lnTo>
                    <a:pt x="118103" y="237444"/>
                  </a:lnTo>
                  <a:lnTo>
                    <a:pt x="111574" y="231706"/>
                  </a:lnTo>
                  <a:lnTo>
                    <a:pt x="104775" y="230329"/>
                  </a:lnTo>
                  <a:lnTo>
                    <a:pt x="97795" y="231857"/>
                  </a:lnTo>
                  <a:lnTo>
                    <a:pt x="90694" y="235323"/>
                  </a:lnTo>
                  <a:lnTo>
                    <a:pt x="83513" y="241304"/>
                  </a:lnTo>
                  <a:lnTo>
                    <a:pt x="76279" y="248961"/>
                  </a:lnTo>
                  <a:lnTo>
                    <a:pt x="69010" y="257738"/>
                  </a:lnTo>
                  <a:lnTo>
                    <a:pt x="61716" y="267259"/>
                  </a:lnTo>
                  <a:lnTo>
                    <a:pt x="54407" y="277276"/>
                  </a:lnTo>
                  <a:lnTo>
                    <a:pt x="21436" y="3193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5242457" y="5153410"/>
              <a:ext cx="2807949" cy="121128"/>
            </a:xfrm>
            <a:custGeom>
              <a:avLst/>
              <a:gdLst/>
              <a:ahLst/>
              <a:cxnLst/>
              <a:rect l="0" t="0" r="0" b="0"/>
              <a:pathLst>
                <a:path w="2807949" h="121128">
                  <a:moveTo>
                    <a:pt x="0" y="121127"/>
                  </a:moveTo>
                  <a:lnTo>
                    <a:pt x="54439" y="117864"/>
                  </a:lnTo>
                  <a:lnTo>
                    <a:pt x="72998" y="115281"/>
                  </a:lnTo>
                  <a:lnTo>
                    <a:pt x="137948" y="109912"/>
                  </a:lnTo>
                  <a:lnTo>
                    <a:pt x="153140" y="107533"/>
                  </a:lnTo>
                  <a:lnTo>
                    <a:pt x="168163" y="104724"/>
                  </a:lnTo>
                  <a:lnTo>
                    <a:pt x="201168" y="101601"/>
                  </a:lnTo>
                  <a:lnTo>
                    <a:pt x="236229" y="98991"/>
                  </a:lnTo>
                  <a:lnTo>
                    <a:pt x="254143" y="96581"/>
                  </a:lnTo>
                  <a:lnTo>
                    <a:pt x="272203" y="93752"/>
                  </a:lnTo>
                  <a:lnTo>
                    <a:pt x="308583" y="87345"/>
                  </a:lnTo>
                  <a:lnTo>
                    <a:pt x="326849" y="83924"/>
                  </a:lnTo>
                  <a:lnTo>
                    <a:pt x="346368" y="81643"/>
                  </a:lnTo>
                  <a:lnTo>
                    <a:pt x="387631" y="79108"/>
                  </a:lnTo>
                  <a:lnTo>
                    <a:pt x="407688" y="77209"/>
                  </a:lnTo>
                  <a:lnTo>
                    <a:pt x="427177" y="74719"/>
                  </a:lnTo>
                  <a:lnTo>
                    <a:pt x="508258" y="61932"/>
                  </a:lnTo>
                  <a:lnTo>
                    <a:pt x="530929" y="59641"/>
                  </a:lnTo>
                  <a:lnTo>
                    <a:pt x="578958" y="57095"/>
                  </a:lnTo>
                  <a:lnTo>
                    <a:pt x="602533" y="55193"/>
                  </a:lnTo>
                  <a:lnTo>
                    <a:pt x="625590" y="52701"/>
                  </a:lnTo>
                  <a:lnTo>
                    <a:pt x="721188" y="39910"/>
                  </a:lnTo>
                  <a:lnTo>
                    <a:pt x="746293" y="37618"/>
                  </a:lnTo>
                  <a:lnTo>
                    <a:pt x="822545" y="33169"/>
                  </a:lnTo>
                  <a:lnTo>
                    <a:pt x="848123" y="30678"/>
                  </a:lnTo>
                  <a:lnTo>
                    <a:pt x="899381" y="24646"/>
                  </a:lnTo>
                  <a:lnTo>
                    <a:pt x="950711" y="17887"/>
                  </a:lnTo>
                  <a:lnTo>
                    <a:pt x="976389" y="15595"/>
                  </a:lnTo>
                  <a:lnTo>
                    <a:pt x="1027759" y="13049"/>
                  </a:lnTo>
                  <a:lnTo>
                    <a:pt x="1053448" y="11146"/>
                  </a:lnTo>
                  <a:lnTo>
                    <a:pt x="1079139" y="8654"/>
                  </a:lnTo>
                  <a:lnTo>
                    <a:pt x="1104831" y="5770"/>
                  </a:lnTo>
                  <a:lnTo>
                    <a:pt x="1159478" y="2564"/>
                  </a:lnTo>
                  <a:lnTo>
                    <a:pt x="1242010" y="760"/>
                  </a:lnTo>
                  <a:lnTo>
                    <a:pt x="1919629" y="0"/>
                  </a:lnTo>
                  <a:lnTo>
                    <a:pt x="1971046" y="3263"/>
                  </a:lnTo>
                  <a:lnTo>
                    <a:pt x="1996747" y="5846"/>
                  </a:lnTo>
                  <a:lnTo>
                    <a:pt x="2073839" y="9481"/>
                  </a:lnTo>
                  <a:lnTo>
                    <a:pt x="2145078" y="10558"/>
                  </a:lnTo>
                  <a:lnTo>
                    <a:pt x="2212679" y="10877"/>
                  </a:lnTo>
                  <a:lnTo>
                    <a:pt x="2257083" y="14214"/>
                  </a:lnTo>
                  <a:lnTo>
                    <a:pt x="2279202" y="16817"/>
                  </a:lnTo>
                  <a:lnTo>
                    <a:pt x="2345406" y="20481"/>
                  </a:lnTo>
                  <a:lnTo>
                    <a:pt x="2424752" y="21719"/>
                  </a:lnTo>
                  <a:lnTo>
                    <a:pt x="2517784" y="21983"/>
                  </a:lnTo>
                  <a:lnTo>
                    <a:pt x="2551333" y="18743"/>
                  </a:lnTo>
                  <a:lnTo>
                    <a:pt x="2567132" y="16166"/>
                  </a:lnTo>
                  <a:lnTo>
                    <a:pt x="2612748" y="12539"/>
                  </a:lnTo>
                  <a:lnTo>
                    <a:pt x="2626427" y="10806"/>
                  </a:lnTo>
                  <a:lnTo>
                    <a:pt x="2639217" y="8428"/>
                  </a:lnTo>
                  <a:lnTo>
                    <a:pt x="2651414" y="5618"/>
                  </a:lnTo>
                  <a:lnTo>
                    <a:pt x="2678017" y="2497"/>
                  </a:lnTo>
                  <a:lnTo>
                    <a:pt x="2723773" y="740"/>
                  </a:lnTo>
                  <a:lnTo>
                    <a:pt x="280794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3" name="Group 152"/>
          <p:cNvGrpSpPr/>
          <p:nvPr/>
        </p:nvGrpSpPr>
        <p:grpSpPr>
          <a:xfrm>
            <a:off x="5000202" y="4756994"/>
            <a:ext cx="198209" cy="187197"/>
            <a:chOff x="5000202" y="4756994"/>
            <a:chExt cx="198209" cy="187197"/>
          </a:xfrm>
        </p:grpSpPr>
        <p:sp>
          <p:nvSpPr>
            <p:cNvPr id="151" name="Freeform 150"/>
            <p:cNvSpPr/>
            <p:nvPr/>
          </p:nvSpPr>
          <p:spPr>
            <a:xfrm>
              <a:off x="5122860" y="4756994"/>
              <a:ext cx="9482" cy="187197"/>
            </a:xfrm>
            <a:custGeom>
              <a:avLst/>
              <a:gdLst/>
              <a:ahLst/>
              <a:cxnLst/>
              <a:rect l="0" t="0" r="0" b="0"/>
              <a:pathLst>
                <a:path w="9482" h="187197">
                  <a:moveTo>
                    <a:pt x="9481" y="0"/>
                  </a:moveTo>
                  <a:lnTo>
                    <a:pt x="3635" y="23382"/>
                  </a:lnTo>
                  <a:lnTo>
                    <a:pt x="1914" y="36388"/>
                  </a:lnTo>
                  <a:lnTo>
                    <a:pt x="766" y="51176"/>
                  </a:lnTo>
                  <a:lnTo>
                    <a:pt x="0" y="67152"/>
                  </a:lnTo>
                  <a:lnTo>
                    <a:pt x="714" y="83920"/>
                  </a:lnTo>
                  <a:lnTo>
                    <a:pt x="2413" y="101216"/>
                  </a:lnTo>
                  <a:lnTo>
                    <a:pt x="9481" y="18719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5000202" y="4801040"/>
              <a:ext cx="198209" cy="44047"/>
            </a:xfrm>
            <a:custGeom>
              <a:avLst/>
              <a:gdLst/>
              <a:ahLst/>
              <a:cxnLst/>
              <a:rect l="0" t="0" r="0" b="0"/>
              <a:pathLst>
                <a:path w="198209" h="44047">
                  <a:moveTo>
                    <a:pt x="198208" y="0"/>
                  </a:moveTo>
                  <a:lnTo>
                    <a:pt x="180672" y="5846"/>
                  </a:lnTo>
                  <a:lnTo>
                    <a:pt x="169389" y="8791"/>
                  </a:lnTo>
                  <a:lnTo>
                    <a:pt x="95747" y="25885"/>
                  </a:lnTo>
                  <a:lnTo>
                    <a:pt x="82185" y="29491"/>
                  </a:lnTo>
                  <a:lnTo>
                    <a:pt x="69472" y="33119"/>
                  </a:lnTo>
                  <a:lnTo>
                    <a:pt x="0" y="4404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1" name="Group 160"/>
          <p:cNvGrpSpPr/>
          <p:nvPr/>
        </p:nvGrpSpPr>
        <p:grpSpPr>
          <a:xfrm>
            <a:off x="5462688" y="4173381"/>
            <a:ext cx="1409481" cy="1750839"/>
            <a:chOff x="5462688" y="4173381"/>
            <a:chExt cx="1409481" cy="1750839"/>
          </a:xfrm>
        </p:grpSpPr>
        <p:sp>
          <p:nvSpPr>
            <p:cNvPr id="154" name="Freeform 153"/>
            <p:cNvSpPr/>
            <p:nvPr/>
          </p:nvSpPr>
          <p:spPr>
            <a:xfrm>
              <a:off x="5462688" y="4338554"/>
              <a:ext cx="396417" cy="792834"/>
            </a:xfrm>
            <a:custGeom>
              <a:avLst/>
              <a:gdLst/>
              <a:ahLst/>
              <a:cxnLst/>
              <a:rect l="0" t="0" r="0" b="0"/>
              <a:pathLst>
                <a:path w="396417" h="792834">
                  <a:moveTo>
                    <a:pt x="396416" y="0"/>
                  </a:moveTo>
                  <a:lnTo>
                    <a:pt x="378879" y="29229"/>
                  </a:lnTo>
                  <a:lnTo>
                    <a:pt x="370043" y="45179"/>
                  </a:lnTo>
                  <a:lnTo>
                    <a:pt x="350437" y="82479"/>
                  </a:lnTo>
                  <a:lnTo>
                    <a:pt x="340070" y="100256"/>
                  </a:lnTo>
                  <a:lnTo>
                    <a:pt x="329488" y="117001"/>
                  </a:lnTo>
                  <a:lnTo>
                    <a:pt x="318763" y="133059"/>
                  </a:lnTo>
                  <a:lnTo>
                    <a:pt x="309165" y="149882"/>
                  </a:lnTo>
                  <a:lnTo>
                    <a:pt x="300321" y="167214"/>
                  </a:lnTo>
                  <a:lnTo>
                    <a:pt x="272918" y="224099"/>
                  </a:lnTo>
                  <a:lnTo>
                    <a:pt x="262697" y="244833"/>
                  </a:lnTo>
                  <a:lnTo>
                    <a:pt x="238289" y="290709"/>
                  </a:lnTo>
                  <a:lnTo>
                    <a:pt x="212352" y="338424"/>
                  </a:lnTo>
                  <a:lnTo>
                    <a:pt x="188589" y="384101"/>
                  </a:lnTo>
                  <a:lnTo>
                    <a:pt x="177113" y="407782"/>
                  </a:lnTo>
                  <a:lnTo>
                    <a:pt x="132322" y="504065"/>
                  </a:lnTo>
                  <a:lnTo>
                    <a:pt x="121250" y="526910"/>
                  </a:lnTo>
                  <a:lnTo>
                    <a:pt x="110197" y="548258"/>
                  </a:lnTo>
                  <a:lnTo>
                    <a:pt x="88129" y="588292"/>
                  </a:lnTo>
                  <a:lnTo>
                    <a:pt x="78329" y="607532"/>
                  </a:lnTo>
                  <a:lnTo>
                    <a:pt x="69348" y="626476"/>
                  </a:lnTo>
                  <a:lnTo>
                    <a:pt x="60914" y="645223"/>
                  </a:lnTo>
                  <a:lnTo>
                    <a:pt x="54068" y="662615"/>
                  </a:lnTo>
                  <a:lnTo>
                    <a:pt x="48280" y="679104"/>
                  </a:lnTo>
                  <a:lnTo>
                    <a:pt x="43198" y="694991"/>
                  </a:lnTo>
                  <a:lnTo>
                    <a:pt x="37363" y="709252"/>
                  </a:lnTo>
                  <a:lnTo>
                    <a:pt x="31027" y="722430"/>
                  </a:lnTo>
                  <a:lnTo>
                    <a:pt x="18684" y="746861"/>
                  </a:lnTo>
                  <a:lnTo>
                    <a:pt x="13680" y="758514"/>
                  </a:lnTo>
                  <a:lnTo>
                    <a:pt x="0" y="79283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5594827" y="4173381"/>
              <a:ext cx="220232" cy="1013065"/>
            </a:xfrm>
            <a:custGeom>
              <a:avLst/>
              <a:gdLst/>
              <a:ahLst/>
              <a:cxnLst/>
              <a:rect l="0" t="0" r="0" b="0"/>
              <a:pathLst>
                <a:path w="220232" h="1013065">
                  <a:moveTo>
                    <a:pt x="0" y="0"/>
                  </a:moveTo>
                  <a:lnTo>
                    <a:pt x="11691" y="17537"/>
                  </a:lnTo>
                  <a:lnTo>
                    <a:pt x="17582" y="28821"/>
                  </a:lnTo>
                  <a:lnTo>
                    <a:pt x="23957" y="42460"/>
                  </a:lnTo>
                  <a:lnTo>
                    <a:pt x="30653" y="57671"/>
                  </a:lnTo>
                  <a:lnTo>
                    <a:pt x="36341" y="71482"/>
                  </a:lnTo>
                  <a:lnTo>
                    <a:pt x="41356" y="84360"/>
                  </a:lnTo>
                  <a:lnTo>
                    <a:pt x="45923" y="96616"/>
                  </a:lnTo>
                  <a:lnTo>
                    <a:pt x="50192" y="109680"/>
                  </a:lnTo>
                  <a:lnTo>
                    <a:pt x="54261" y="123284"/>
                  </a:lnTo>
                  <a:lnTo>
                    <a:pt x="62045" y="151450"/>
                  </a:lnTo>
                  <a:lnTo>
                    <a:pt x="69582" y="180281"/>
                  </a:lnTo>
                  <a:lnTo>
                    <a:pt x="77011" y="212672"/>
                  </a:lnTo>
                  <a:lnTo>
                    <a:pt x="102770" y="337890"/>
                  </a:lnTo>
                  <a:lnTo>
                    <a:pt x="124797" y="457303"/>
                  </a:lnTo>
                  <a:lnTo>
                    <a:pt x="132138" y="501373"/>
                  </a:lnTo>
                  <a:lnTo>
                    <a:pt x="146820" y="593605"/>
                  </a:lnTo>
                  <a:lnTo>
                    <a:pt x="149268" y="615968"/>
                  </a:lnTo>
                  <a:lnTo>
                    <a:pt x="150899" y="638218"/>
                  </a:lnTo>
                  <a:lnTo>
                    <a:pt x="151986" y="660392"/>
                  </a:lnTo>
                  <a:lnTo>
                    <a:pt x="153935" y="683739"/>
                  </a:lnTo>
                  <a:lnTo>
                    <a:pt x="159363" y="732519"/>
                  </a:lnTo>
                  <a:lnTo>
                    <a:pt x="162523" y="755071"/>
                  </a:lnTo>
                  <a:lnTo>
                    <a:pt x="179990" y="859971"/>
                  </a:lnTo>
                  <a:lnTo>
                    <a:pt x="190907" y="919443"/>
                  </a:lnTo>
                  <a:lnTo>
                    <a:pt x="194564" y="935967"/>
                  </a:lnTo>
                  <a:lnTo>
                    <a:pt x="198225" y="950655"/>
                  </a:lnTo>
                  <a:lnTo>
                    <a:pt x="220231" y="101306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6207308" y="5384766"/>
              <a:ext cx="136306" cy="341291"/>
            </a:xfrm>
            <a:custGeom>
              <a:avLst/>
              <a:gdLst/>
              <a:ahLst/>
              <a:cxnLst/>
              <a:rect l="0" t="0" r="0" b="0"/>
              <a:pathLst>
                <a:path w="136306" h="341291">
                  <a:moveTo>
                    <a:pt x="26189" y="87979"/>
                  </a:moveTo>
                  <a:lnTo>
                    <a:pt x="20344" y="70442"/>
                  </a:lnTo>
                  <a:lnTo>
                    <a:pt x="19846" y="60382"/>
                  </a:lnTo>
                  <a:lnTo>
                    <a:pt x="20737" y="48782"/>
                  </a:lnTo>
                  <a:lnTo>
                    <a:pt x="22554" y="36154"/>
                  </a:lnTo>
                  <a:lnTo>
                    <a:pt x="26213" y="25288"/>
                  </a:lnTo>
                  <a:lnTo>
                    <a:pt x="31099" y="15598"/>
                  </a:lnTo>
                  <a:lnTo>
                    <a:pt x="36804" y="6690"/>
                  </a:lnTo>
                  <a:lnTo>
                    <a:pt x="45501" y="1975"/>
                  </a:lnTo>
                  <a:lnTo>
                    <a:pt x="56193" y="56"/>
                  </a:lnTo>
                  <a:lnTo>
                    <a:pt x="68215" y="0"/>
                  </a:lnTo>
                  <a:lnTo>
                    <a:pt x="78676" y="2409"/>
                  </a:lnTo>
                  <a:lnTo>
                    <a:pt x="88098" y="6463"/>
                  </a:lnTo>
                  <a:lnTo>
                    <a:pt x="96826" y="11611"/>
                  </a:lnTo>
                  <a:lnTo>
                    <a:pt x="105091" y="21162"/>
                  </a:lnTo>
                  <a:lnTo>
                    <a:pt x="113049" y="33646"/>
                  </a:lnTo>
                  <a:lnTo>
                    <a:pt x="120801" y="48087"/>
                  </a:lnTo>
                  <a:lnTo>
                    <a:pt x="125969" y="65055"/>
                  </a:lnTo>
                  <a:lnTo>
                    <a:pt x="129414" y="83708"/>
                  </a:lnTo>
                  <a:lnTo>
                    <a:pt x="131711" y="103485"/>
                  </a:lnTo>
                  <a:lnTo>
                    <a:pt x="133242" y="121563"/>
                  </a:lnTo>
                  <a:lnTo>
                    <a:pt x="134263" y="138509"/>
                  </a:lnTo>
                  <a:lnTo>
                    <a:pt x="134944" y="154700"/>
                  </a:lnTo>
                  <a:lnTo>
                    <a:pt x="134174" y="169165"/>
                  </a:lnTo>
                  <a:lnTo>
                    <a:pt x="132437" y="182479"/>
                  </a:lnTo>
                  <a:lnTo>
                    <a:pt x="130056" y="195025"/>
                  </a:lnTo>
                  <a:lnTo>
                    <a:pt x="127245" y="207060"/>
                  </a:lnTo>
                  <a:lnTo>
                    <a:pt x="124147" y="218753"/>
                  </a:lnTo>
                  <a:lnTo>
                    <a:pt x="120859" y="230220"/>
                  </a:lnTo>
                  <a:lnTo>
                    <a:pt x="116219" y="242758"/>
                  </a:lnTo>
                  <a:lnTo>
                    <a:pt x="110680" y="256011"/>
                  </a:lnTo>
                  <a:lnTo>
                    <a:pt x="104539" y="269740"/>
                  </a:lnTo>
                  <a:lnTo>
                    <a:pt x="97999" y="282564"/>
                  </a:lnTo>
                  <a:lnTo>
                    <a:pt x="91192" y="294783"/>
                  </a:lnTo>
                  <a:lnTo>
                    <a:pt x="84206" y="306600"/>
                  </a:lnTo>
                  <a:lnTo>
                    <a:pt x="77102" y="316925"/>
                  </a:lnTo>
                  <a:lnTo>
                    <a:pt x="69919" y="326255"/>
                  </a:lnTo>
                  <a:lnTo>
                    <a:pt x="62684" y="334922"/>
                  </a:lnTo>
                  <a:lnTo>
                    <a:pt x="54190" y="339477"/>
                  </a:lnTo>
                  <a:lnTo>
                    <a:pt x="44856" y="341290"/>
                  </a:lnTo>
                  <a:lnTo>
                    <a:pt x="34964" y="341275"/>
                  </a:lnTo>
                  <a:lnTo>
                    <a:pt x="27145" y="337595"/>
                  </a:lnTo>
                  <a:lnTo>
                    <a:pt x="20709" y="331470"/>
                  </a:lnTo>
                  <a:lnTo>
                    <a:pt x="15195" y="323717"/>
                  </a:lnTo>
                  <a:lnTo>
                    <a:pt x="10295" y="314877"/>
                  </a:lnTo>
                  <a:lnTo>
                    <a:pt x="5805" y="305314"/>
                  </a:lnTo>
                  <a:lnTo>
                    <a:pt x="1588" y="295268"/>
                  </a:lnTo>
                  <a:lnTo>
                    <a:pt x="0" y="283677"/>
                  </a:lnTo>
                  <a:lnTo>
                    <a:pt x="165" y="271055"/>
                  </a:lnTo>
                  <a:lnTo>
                    <a:pt x="1499" y="257746"/>
                  </a:lnTo>
                  <a:lnTo>
                    <a:pt x="4835" y="245204"/>
                  </a:lnTo>
                  <a:lnTo>
                    <a:pt x="9506" y="233171"/>
                  </a:lnTo>
                  <a:lnTo>
                    <a:pt x="15067" y="221479"/>
                  </a:lnTo>
                  <a:lnTo>
                    <a:pt x="22445" y="214908"/>
                  </a:lnTo>
                  <a:lnTo>
                    <a:pt x="31034" y="211751"/>
                  </a:lnTo>
                  <a:lnTo>
                    <a:pt x="40431" y="210869"/>
                  </a:lnTo>
                  <a:lnTo>
                    <a:pt x="49142" y="213952"/>
                  </a:lnTo>
                  <a:lnTo>
                    <a:pt x="57396" y="219678"/>
                  </a:lnTo>
                  <a:lnTo>
                    <a:pt x="65347" y="227166"/>
                  </a:lnTo>
                  <a:lnTo>
                    <a:pt x="73094" y="235828"/>
                  </a:lnTo>
                  <a:lnTo>
                    <a:pt x="80706" y="245273"/>
                  </a:lnTo>
                  <a:lnTo>
                    <a:pt x="88227" y="255241"/>
                  </a:lnTo>
                  <a:lnTo>
                    <a:pt x="95689" y="264333"/>
                  </a:lnTo>
                  <a:lnTo>
                    <a:pt x="103110" y="272841"/>
                  </a:lnTo>
                  <a:lnTo>
                    <a:pt x="136305" y="29719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6420694" y="5549826"/>
              <a:ext cx="66070" cy="132140"/>
            </a:xfrm>
            <a:custGeom>
              <a:avLst/>
              <a:gdLst/>
              <a:ahLst/>
              <a:cxnLst/>
              <a:rect l="0" t="0" r="0" b="0"/>
              <a:pathLst>
                <a:path w="66070" h="132140">
                  <a:moveTo>
                    <a:pt x="0" y="0"/>
                  </a:moveTo>
                  <a:lnTo>
                    <a:pt x="15327" y="45980"/>
                  </a:lnTo>
                  <a:lnTo>
                    <a:pt x="20006" y="55124"/>
                  </a:lnTo>
                  <a:lnTo>
                    <a:pt x="25572" y="63666"/>
                  </a:lnTo>
                  <a:lnTo>
                    <a:pt x="31730" y="71808"/>
                  </a:lnTo>
                  <a:lnTo>
                    <a:pt x="37059" y="80907"/>
                  </a:lnTo>
                  <a:lnTo>
                    <a:pt x="41835" y="90643"/>
                  </a:lnTo>
                  <a:lnTo>
                    <a:pt x="66069" y="13213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6475752" y="5505780"/>
              <a:ext cx="55058" cy="418440"/>
            </a:xfrm>
            <a:custGeom>
              <a:avLst/>
              <a:gdLst/>
              <a:ahLst/>
              <a:cxnLst/>
              <a:rect l="0" t="0" r="0" b="0"/>
              <a:pathLst>
                <a:path w="55058" h="418440">
                  <a:moveTo>
                    <a:pt x="55057" y="0"/>
                  </a:moveTo>
                  <a:lnTo>
                    <a:pt x="49212" y="17537"/>
                  </a:lnTo>
                  <a:lnTo>
                    <a:pt x="46266" y="27597"/>
                  </a:lnTo>
                  <a:lnTo>
                    <a:pt x="36276" y="63914"/>
                  </a:lnTo>
                  <a:lnTo>
                    <a:pt x="29173" y="87135"/>
                  </a:lnTo>
                  <a:lnTo>
                    <a:pt x="26789" y="99689"/>
                  </a:lnTo>
                  <a:lnTo>
                    <a:pt x="25201" y="112953"/>
                  </a:lnTo>
                  <a:lnTo>
                    <a:pt x="24141" y="126689"/>
                  </a:lnTo>
                  <a:lnTo>
                    <a:pt x="22212" y="140741"/>
                  </a:lnTo>
                  <a:lnTo>
                    <a:pt x="19701" y="155003"/>
                  </a:lnTo>
                  <a:lnTo>
                    <a:pt x="16805" y="169404"/>
                  </a:lnTo>
                  <a:lnTo>
                    <a:pt x="14873" y="183900"/>
                  </a:lnTo>
                  <a:lnTo>
                    <a:pt x="13586" y="198457"/>
                  </a:lnTo>
                  <a:lnTo>
                    <a:pt x="12727" y="213056"/>
                  </a:lnTo>
                  <a:lnTo>
                    <a:pt x="11774" y="245591"/>
                  </a:lnTo>
                  <a:lnTo>
                    <a:pt x="11519" y="262831"/>
                  </a:lnTo>
                  <a:lnTo>
                    <a:pt x="10126" y="279219"/>
                  </a:lnTo>
                  <a:lnTo>
                    <a:pt x="7974" y="295038"/>
                  </a:lnTo>
                  <a:lnTo>
                    <a:pt x="5316" y="310478"/>
                  </a:lnTo>
                  <a:lnTo>
                    <a:pt x="3544" y="329336"/>
                  </a:lnTo>
                  <a:lnTo>
                    <a:pt x="2362" y="350473"/>
                  </a:lnTo>
                  <a:lnTo>
                    <a:pt x="0" y="41843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6729017" y="5505780"/>
              <a:ext cx="121129" cy="1"/>
            </a:xfrm>
            <a:custGeom>
              <a:avLst/>
              <a:gdLst/>
              <a:ahLst/>
              <a:cxnLst/>
              <a:rect l="0" t="0" r="0" b="0"/>
              <a:pathLst>
                <a:path w="121129" h="1">
                  <a:moveTo>
                    <a:pt x="0" y="0"/>
                  </a:moveTo>
                  <a:lnTo>
                    <a:pt x="12112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6751041" y="5615895"/>
              <a:ext cx="121128" cy="22025"/>
            </a:xfrm>
            <a:custGeom>
              <a:avLst/>
              <a:gdLst/>
              <a:ahLst/>
              <a:cxnLst/>
              <a:rect l="0" t="0" r="0" b="0"/>
              <a:pathLst>
                <a:path w="121128" h="22025">
                  <a:moveTo>
                    <a:pt x="0" y="22024"/>
                  </a:moveTo>
                  <a:lnTo>
                    <a:pt x="11691" y="10332"/>
                  </a:lnTo>
                  <a:lnTo>
                    <a:pt x="20029" y="6888"/>
                  </a:lnTo>
                  <a:lnTo>
                    <a:pt x="30482" y="4592"/>
                  </a:lnTo>
                  <a:lnTo>
                    <a:pt x="42344" y="3062"/>
                  </a:lnTo>
                  <a:lnTo>
                    <a:pt x="55146" y="2041"/>
                  </a:lnTo>
                  <a:lnTo>
                    <a:pt x="68576" y="1361"/>
                  </a:lnTo>
                  <a:lnTo>
                    <a:pt x="12112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4" name="Group 163"/>
          <p:cNvGrpSpPr/>
          <p:nvPr/>
        </p:nvGrpSpPr>
        <p:grpSpPr>
          <a:xfrm>
            <a:off x="7059365" y="5307572"/>
            <a:ext cx="297313" cy="418440"/>
            <a:chOff x="7059365" y="5307572"/>
            <a:chExt cx="297313" cy="418440"/>
          </a:xfrm>
        </p:grpSpPr>
        <p:sp>
          <p:nvSpPr>
            <p:cNvPr id="162" name="Freeform 161"/>
            <p:cNvSpPr/>
            <p:nvPr/>
          </p:nvSpPr>
          <p:spPr>
            <a:xfrm>
              <a:off x="7059365" y="5307572"/>
              <a:ext cx="1" cy="418440"/>
            </a:xfrm>
            <a:custGeom>
              <a:avLst/>
              <a:gdLst/>
              <a:ahLst/>
              <a:cxnLst/>
              <a:rect l="0" t="0" r="0" b="0"/>
              <a:pathLst>
                <a:path w="1" h="418440">
                  <a:moveTo>
                    <a:pt x="0" y="0"/>
                  </a:moveTo>
                  <a:lnTo>
                    <a:pt x="0" y="41843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7180491" y="5351107"/>
              <a:ext cx="176187" cy="363894"/>
            </a:xfrm>
            <a:custGeom>
              <a:avLst/>
              <a:gdLst/>
              <a:ahLst/>
              <a:cxnLst/>
              <a:rect l="0" t="0" r="0" b="0"/>
              <a:pathLst>
                <a:path w="176187" h="363894">
                  <a:moveTo>
                    <a:pt x="0" y="77592"/>
                  </a:moveTo>
                  <a:lnTo>
                    <a:pt x="5846" y="60055"/>
                  </a:lnTo>
                  <a:lnTo>
                    <a:pt x="10015" y="51219"/>
                  </a:lnTo>
                  <a:lnTo>
                    <a:pt x="15241" y="41657"/>
                  </a:lnTo>
                  <a:lnTo>
                    <a:pt x="21173" y="31612"/>
                  </a:lnTo>
                  <a:lnTo>
                    <a:pt x="27574" y="22469"/>
                  </a:lnTo>
                  <a:lnTo>
                    <a:pt x="34289" y="13926"/>
                  </a:lnTo>
                  <a:lnTo>
                    <a:pt x="41212" y="5784"/>
                  </a:lnTo>
                  <a:lnTo>
                    <a:pt x="49498" y="1579"/>
                  </a:lnTo>
                  <a:lnTo>
                    <a:pt x="58692" y="0"/>
                  </a:lnTo>
                  <a:lnTo>
                    <a:pt x="68492" y="170"/>
                  </a:lnTo>
                  <a:lnTo>
                    <a:pt x="77473" y="5178"/>
                  </a:lnTo>
                  <a:lnTo>
                    <a:pt x="85908" y="13410"/>
                  </a:lnTo>
                  <a:lnTo>
                    <a:pt x="93977" y="23793"/>
                  </a:lnTo>
                  <a:lnTo>
                    <a:pt x="100580" y="36832"/>
                  </a:lnTo>
                  <a:lnTo>
                    <a:pt x="106206" y="51642"/>
                  </a:lnTo>
                  <a:lnTo>
                    <a:pt x="111180" y="67633"/>
                  </a:lnTo>
                  <a:lnTo>
                    <a:pt x="113273" y="83188"/>
                  </a:lnTo>
                  <a:lnTo>
                    <a:pt x="113444" y="98452"/>
                  </a:lnTo>
                  <a:lnTo>
                    <a:pt x="112335" y="113522"/>
                  </a:lnTo>
                  <a:lnTo>
                    <a:pt x="111595" y="132133"/>
                  </a:lnTo>
                  <a:lnTo>
                    <a:pt x="110774" y="175651"/>
                  </a:lnTo>
                  <a:lnTo>
                    <a:pt x="109331" y="198022"/>
                  </a:lnTo>
                  <a:lnTo>
                    <a:pt x="107146" y="220278"/>
                  </a:lnTo>
                  <a:lnTo>
                    <a:pt x="104465" y="242455"/>
                  </a:lnTo>
                  <a:lnTo>
                    <a:pt x="101455" y="260912"/>
                  </a:lnTo>
                  <a:lnTo>
                    <a:pt x="98224" y="276886"/>
                  </a:lnTo>
                  <a:lnTo>
                    <a:pt x="84249" y="334743"/>
                  </a:lnTo>
                  <a:lnTo>
                    <a:pt x="78189" y="342012"/>
                  </a:lnTo>
                  <a:lnTo>
                    <a:pt x="70479" y="344412"/>
                  </a:lnTo>
                  <a:lnTo>
                    <a:pt x="61668" y="343564"/>
                  </a:lnTo>
                  <a:lnTo>
                    <a:pt x="54571" y="338105"/>
                  </a:lnTo>
                  <a:lnTo>
                    <a:pt x="48615" y="329572"/>
                  </a:lnTo>
                  <a:lnTo>
                    <a:pt x="43422" y="318989"/>
                  </a:lnTo>
                  <a:lnTo>
                    <a:pt x="41183" y="307040"/>
                  </a:lnTo>
                  <a:lnTo>
                    <a:pt x="40914" y="294180"/>
                  </a:lnTo>
                  <a:lnTo>
                    <a:pt x="41958" y="280712"/>
                  </a:lnTo>
                  <a:lnTo>
                    <a:pt x="43878" y="266840"/>
                  </a:lnTo>
                  <a:lnTo>
                    <a:pt x="46381" y="252698"/>
                  </a:lnTo>
                  <a:lnTo>
                    <a:pt x="49273" y="238375"/>
                  </a:lnTo>
                  <a:lnTo>
                    <a:pt x="56096" y="230051"/>
                  </a:lnTo>
                  <a:lnTo>
                    <a:pt x="65538" y="225724"/>
                  </a:lnTo>
                  <a:lnTo>
                    <a:pt x="76727" y="224063"/>
                  </a:lnTo>
                  <a:lnTo>
                    <a:pt x="86633" y="227850"/>
                  </a:lnTo>
                  <a:lnTo>
                    <a:pt x="95684" y="235269"/>
                  </a:lnTo>
                  <a:lnTo>
                    <a:pt x="104165" y="245109"/>
                  </a:lnTo>
                  <a:lnTo>
                    <a:pt x="112266" y="256563"/>
                  </a:lnTo>
                  <a:lnTo>
                    <a:pt x="120114" y="269093"/>
                  </a:lnTo>
                  <a:lnTo>
                    <a:pt x="127793" y="282340"/>
                  </a:lnTo>
                  <a:lnTo>
                    <a:pt x="134136" y="294842"/>
                  </a:lnTo>
                  <a:lnTo>
                    <a:pt x="139587" y="306848"/>
                  </a:lnTo>
                  <a:lnTo>
                    <a:pt x="144446" y="318522"/>
                  </a:lnTo>
                  <a:lnTo>
                    <a:pt x="150132" y="328751"/>
                  </a:lnTo>
                  <a:lnTo>
                    <a:pt x="156369" y="338018"/>
                  </a:lnTo>
                  <a:lnTo>
                    <a:pt x="176186" y="3638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4" name="Group 173"/>
          <p:cNvGrpSpPr/>
          <p:nvPr/>
        </p:nvGrpSpPr>
        <p:grpSpPr>
          <a:xfrm>
            <a:off x="6101358" y="5804797"/>
            <a:ext cx="1343412" cy="879221"/>
            <a:chOff x="6101358" y="5804797"/>
            <a:chExt cx="1343412" cy="879221"/>
          </a:xfrm>
        </p:grpSpPr>
        <p:sp>
          <p:nvSpPr>
            <p:cNvPr id="165" name="Freeform 164"/>
            <p:cNvSpPr/>
            <p:nvPr/>
          </p:nvSpPr>
          <p:spPr>
            <a:xfrm>
              <a:off x="6101358" y="5849281"/>
              <a:ext cx="429452" cy="36217"/>
            </a:xfrm>
            <a:custGeom>
              <a:avLst/>
              <a:gdLst/>
              <a:ahLst/>
              <a:cxnLst/>
              <a:rect l="0" t="0" r="0" b="0"/>
              <a:pathLst>
                <a:path w="429452" h="36217">
                  <a:moveTo>
                    <a:pt x="0" y="19880"/>
                  </a:moveTo>
                  <a:lnTo>
                    <a:pt x="61307" y="35207"/>
                  </a:lnTo>
                  <a:lnTo>
                    <a:pt x="76353" y="36216"/>
                  </a:lnTo>
                  <a:lnTo>
                    <a:pt x="92501" y="35664"/>
                  </a:lnTo>
                  <a:lnTo>
                    <a:pt x="109385" y="34074"/>
                  </a:lnTo>
                  <a:lnTo>
                    <a:pt x="126758" y="31790"/>
                  </a:lnTo>
                  <a:lnTo>
                    <a:pt x="144457" y="29043"/>
                  </a:lnTo>
                  <a:lnTo>
                    <a:pt x="162374" y="25989"/>
                  </a:lnTo>
                  <a:lnTo>
                    <a:pt x="177990" y="22729"/>
                  </a:lnTo>
                  <a:lnTo>
                    <a:pt x="192070" y="19332"/>
                  </a:lnTo>
                  <a:lnTo>
                    <a:pt x="205128" y="15845"/>
                  </a:lnTo>
                  <a:lnTo>
                    <a:pt x="229425" y="8707"/>
                  </a:lnTo>
                  <a:lnTo>
                    <a:pt x="241042" y="5090"/>
                  </a:lnTo>
                  <a:lnTo>
                    <a:pt x="256129" y="2679"/>
                  </a:lnTo>
                  <a:lnTo>
                    <a:pt x="273528" y="1071"/>
                  </a:lnTo>
                  <a:lnTo>
                    <a:pt x="292468" y="0"/>
                  </a:lnTo>
                  <a:lnTo>
                    <a:pt x="309988" y="509"/>
                  </a:lnTo>
                  <a:lnTo>
                    <a:pt x="326563" y="2073"/>
                  </a:lnTo>
                  <a:lnTo>
                    <a:pt x="342506" y="4338"/>
                  </a:lnTo>
                  <a:lnTo>
                    <a:pt x="358029" y="5848"/>
                  </a:lnTo>
                  <a:lnTo>
                    <a:pt x="373272" y="6855"/>
                  </a:lnTo>
                  <a:lnTo>
                    <a:pt x="429451" y="88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6123382" y="5972234"/>
              <a:ext cx="156040" cy="171779"/>
            </a:xfrm>
            <a:custGeom>
              <a:avLst/>
              <a:gdLst/>
              <a:ahLst/>
              <a:cxnLst/>
              <a:rect l="0" t="0" r="0" b="0"/>
              <a:pathLst>
                <a:path w="156040" h="171779">
                  <a:moveTo>
                    <a:pt x="0" y="40078"/>
                  </a:moveTo>
                  <a:lnTo>
                    <a:pt x="23382" y="40078"/>
                  </a:lnTo>
                  <a:lnTo>
                    <a:pt x="33941" y="37631"/>
                  </a:lnTo>
                  <a:lnTo>
                    <a:pt x="44650" y="33552"/>
                  </a:lnTo>
                  <a:lnTo>
                    <a:pt x="55461" y="28386"/>
                  </a:lnTo>
                  <a:lnTo>
                    <a:pt x="66338" y="22496"/>
                  </a:lnTo>
                  <a:lnTo>
                    <a:pt x="77260" y="16121"/>
                  </a:lnTo>
                  <a:lnTo>
                    <a:pt x="88212" y="9425"/>
                  </a:lnTo>
                  <a:lnTo>
                    <a:pt x="100407" y="4960"/>
                  </a:lnTo>
                  <a:lnTo>
                    <a:pt x="113431" y="1984"/>
                  </a:lnTo>
                  <a:lnTo>
                    <a:pt x="127008" y="0"/>
                  </a:lnTo>
                  <a:lnTo>
                    <a:pt x="137283" y="2348"/>
                  </a:lnTo>
                  <a:lnTo>
                    <a:pt x="145356" y="7583"/>
                  </a:lnTo>
                  <a:lnTo>
                    <a:pt x="151962" y="14744"/>
                  </a:lnTo>
                  <a:lnTo>
                    <a:pt x="155142" y="24412"/>
                  </a:lnTo>
                  <a:lnTo>
                    <a:pt x="156039" y="35751"/>
                  </a:lnTo>
                  <a:lnTo>
                    <a:pt x="155413" y="48205"/>
                  </a:lnTo>
                  <a:lnTo>
                    <a:pt x="152549" y="61401"/>
                  </a:lnTo>
                  <a:lnTo>
                    <a:pt x="148193" y="75093"/>
                  </a:lnTo>
                  <a:lnTo>
                    <a:pt x="142841" y="89115"/>
                  </a:lnTo>
                  <a:lnTo>
                    <a:pt x="136827" y="103357"/>
                  </a:lnTo>
                  <a:lnTo>
                    <a:pt x="130370" y="117746"/>
                  </a:lnTo>
                  <a:lnTo>
                    <a:pt x="123618" y="132232"/>
                  </a:lnTo>
                  <a:lnTo>
                    <a:pt x="116670" y="144337"/>
                  </a:lnTo>
                  <a:lnTo>
                    <a:pt x="109591" y="154854"/>
                  </a:lnTo>
                  <a:lnTo>
                    <a:pt x="102425" y="164311"/>
                  </a:lnTo>
                  <a:lnTo>
                    <a:pt x="92753" y="169393"/>
                  </a:lnTo>
                  <a:lnTo>
                    <a:pt x="81412" y="171558"/>
                  </a:lnTo>
                  <a:lnTo>
                    <a:pt x="68956" y="171778"/>
                  </a:lnTo>
                  <a:lnTo>
                    <a:pt x="59429" y="168253"/>
                  </a:lnTo>
                  <a:lnTo>
                    <a:pt x="51855" y="162233"/>
                  </a:lnTo>
                  <a:lnTo>
                    <a:pt x="45581" y="154550"/>
                  </a:lnTo>
                  <a:lnTo>
                    <a:pt x="46293" y="149427"/>
                  </a:lnTo>
                  <a:lnTo>
                    <a:pt x="51661" y="146013"/>
                  </a:lnTo>
                  <a:lnTo>
                    <a:pt x="60134" y="143736"/>
                  </a:lnTo>
                  <a:lnTo>
                    <a:pt x="69453" y="143441"/>
                  </a:lnTo>
                  <a:lnTo>
                    <a:pt x="79337" y="144468"/>
                  </a:lnTo>
                  <a:lnTo>
                    <a:pt x="89596" y="146377"/>
                  </a:lnTo>
                  <a:lnTo>
                    <a:pt x="100107" y="148872"/>
                  </a:lnTo>
                  <a:lnTo>
                    <a:pt x="110784" y="151760"/>
                  </a:lnTo>
                  <a:lnTo>
                    <a:pt x="143150" y="16120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6949249" y="5804797"/>
              <a:ext cx="495521" cy="42342"/>
            </a:xfrm>
            <a:custGeom>
              <a:avLst/>
              <a:gdLst/>
              <a:ahLst/>
              <a:cxnLst/>
              <a:rect l="0" t="0" r="0" b="0"/>
              <a:pathLst>
                <a:path w="495521" h="42342">
                  <a:moveTo>
                    <a:pt x="0" y="31330"/>
                  </a:moveTo>
                  <a:lnTo>
                    <a:pt x="23382" y="25484"/>
                  </a:lnTo>
                  <a:lnTo>
                    <a:pt x="51176" y="19351"/>
                  </a:lnTo>
                  <a:lnTo>
                    <a:pt x="67152" y="16003"/>
                  </a:lnTo>
                  <a:lnTo>
                    <a:pt x="85144" y="13771"/>
                  </a:lnTo>
                  <a:lnTo>
                    <a:pt x="104479" y="12283"/>
                  </a:lnTo>
                  <a:lnTo>
                    <a:pt x="124710" y="11291"/>
                  </a:lnTo>
                  <a:lnTo>
                    <a:pt x="145539" y="9406"/>
                  </a:lnTo>
                  <a:lnTo>
                    <a:pt x="166766" y="6926"/>
                  </a:lnTo>
                  <a:lnTo>
                    <a:pt x="188257" y="4049"/>
                  </a:lnTo>
                  <a:lnTo>
                    <a:pt x="209927" y="2131"/>
                  </a:lnTo>
                  <a:lnTo>
                    <a:pt x="231715" y="852"/>
                  </a:lnTo>
                  <a:lnTo>
                    <a:pt x="253580" y="0"/>
                  </a:lnTo>
                  <a:lnTo>
                    <a:pt x="275499" y="655"/>
                  </a:lnTo>
                  <a:lnTo>
                    <a:pt x="297452" y="2315"/>
                  </a:lnTo>
                  <a:lnTo>
                    <a:pt x="319429" y="4646"/>
                  </a:lnTo>
                  <a:lnTo>
                    <a:pt x="340197" y="6200"/>
                  </a:lnTo>
                  <a:lnTo>
                    <a:pt x="360160" y="7235"/>
                  </a:lnTo>
                  <a:lnTo>
                    <a:pt x="379586" y="7926"/>
                  </a:lnTo>
                  <a:lnTo>
                    <a:pt x="397431" y="10833"/>
                  </a:lnTo>
                  <a:lnTo>
                    <a:pt x="414222" y="15219"/>
                  </a:lnTo>
                  <a:lnTo>
                    <a:pt x="495520" y="423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7081387" y="5916269"/>
              <a:ext cx="124484" cy="206159"/>
            </a:xfrm>
            <a:custGeom>
              <a:avLst/>
              <a:gdLst/>
              <a:ahLst/>
              <a:cxnLst/>
              <a:rect l="0" t="0" r="0" b="0"/>
              <a:pathLst>
                <a:path w="124484" h="206159">
                  <a:moveTo>
                    <a:pt x="0" y="18962"/>
                  </a:moveTo>
                  <a:lnTo>
                    <a:pt x="11692" y="7270"/>
                  </a:lnTo>
                  <a:lnTo>
                    <a:pt x="21253" y="3826"/>
                  </a:lnTo>
                  <a:lnTo>
                    <a:pt x="33746" y="1530"/>
                  </a:lnTo>
                  <a:lnTo>
                    <a:pt x="48191" y="0"/>
                  </a:lnTo>
                  <a:lnTo>
                    <a:pt x="60268" y="2650"/>
                  </a:lnTo>
                  <a:lnTo>
                    <a:pt x="70767" y="8087"/>
                  </a:lnTo>
                  <a:lnTo>
                    <a:pt x="80213" y="15382"/>
                  </a:lnTo>
                  <a:lnTo>
                    <a:pt x="88957" y="25140"/>
                  </a:lnTo>
                  <a:lnTo>
                    <a:pt x="97233" y="36539"/>
                  </a:lnTo>
                  <a:lnTo>
                    <a:pt x="105198" y="49033"/>
                  </a:lnTo>
                  <a:lnTo>
                    <a:pt x="111732" y="62256"/>
                  </a:lnTo>
                  <a:lnTo>
                    <a:pt x="117310" y="75965"/>
                  </a:lnTo>
                  <a:lnTo>
                    <a:pt x="122253" y="89999"/>
                  </a:lnTo>
                  <a:lnTo>
                    <a:pt x="124325" y="104248"/>
                  </a:lnTo>
                  <a:lnTo>
                    <a:pt x="124483" y="118642"/>
                  </a:lnTo>
                  <a:lnTo>
                    <a:pt x="123364" y="133132"/>
                  </a:lnTo>
                  <a:lnTo>
                    <a:pt x="120172" y="146463"/>
                  </a:lnTo>
                  <a:lnTo>
                    <a:pt x="115596" y="159021"/>
                  </a:lnTo>
                  <a:lnTo>
                    <a:pt x="110099" y="171063"/>
                  </a:lnTo>
                  <a:lnTo>
                    <a:pt x="102764" y="180315"/>
                  </a:lnTo>
                  <a:lnTo>
                    <a:pt x="94202" y="187706"/>
                  </a:lnTo>
                  <a:lnTo>
                    <a:pt x="84825" y="193857"/>
                  </a:lnTo>
                  <a:lnTo>
                    <a:pt x="74903" y="195510"/>
                  </a:lnTo>
                  <a:lnTo>
                    <a:pt x="64617" y="194165"/>
                  </a:lnTo>
                  <a:lnTo>
                    <a:pt x="54090" y="190822"/>
                  </a:lnTo>
                  <a:lnTo>
                    <a:pt x="45848" y="184923"/>
                  </a:lnTo>
                  <a:lnTo>
                    <a:pt x="39130" y="177319"/>
                  </a:lnTo>
                  <a:lnTo>
                    <a:pt x="33428" y="168579"/>
                  </a:lnTo>
                  <a:lnTo>
                    <a:pt x="34521" y="162753"/>
                  </a:lnTo>
                  <a:lnTo>
                    <a:pt x="40143" y="158869"/>
                  </a:lnTo>
                  <a:lnTo>
                    <a:pt x="48785" y="156280"/>
                  </a:lnTo>
                  <a:lnTo>
                    <a:pt x="56994" y="157000"/>
                  </a:lnTo>
                  <a:lnTo>
                    <a:pt x="64914" y="159927"/>
                  </a:lnTo>
                  <a:lnTo>
                    <a:pt x="72639" y="164326"/>
                  </a:lnTo>
                  <a:lnTo>
                    <a:pt x="80237" y="169706"/>
                  </a:lnTo>
                  <a:lnTo>
                    <a:pt x="87750" y="175739"/>
                  </a:lnTo>
                  <a:lnTo>
                    <a:pt x="121128" y="2061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6365636" y="6353670"/>
              <a:ext cx="88094" cy="132140"/>
            </a:xfrm>
            <a:custGeom>
              <a:avLst/>
              <a:gdLst/>
              <a:ahLst/>
              <a:cxnLst/>
              <a:rect l="0" t="0" r="0" b="0"/>
              <a:pathLst>
                <a:path w="88094" h="132140">
                  <a:moveTo>
                    <a:pt x="0" y="0"/>
                  </a:moveTo>
                  <a:lnTo>
                    <a:pt x="5846" y="29228"/>
                  </a:lnTo>
                  <a:lnTo>
                    <a:pt x="8791" y="41509"/>
                  </a:lnTo>
                  <a:lnTo>
                    <a:pt x="11978" y="53366"/>
                  </a:lnTo>
                  <a:lnTo>
                    <a:pt x="15326" y="64941"/>
                  </a:lnTo>
                  <a:lnTo>
                    <a:pt x="20006" y="75105"/>
                  </a:lnTo>
                  <a:lnTo>
                    <a:pt x="25572" y="84328"/>
                  </a:lnTo>
                  <a:lnTo>
                    <a:pt x="31730" y="92924"/>
                  </a:lnTo>
                  <a:lnTo>
                    <a:pt x="38283" y="101102"/>
                  </a:lnTo>
                  <a:lnTo>
                    <a:pt x="45098" y="109001"/>
                  </a:lnTo>
                  <a:lnTo>
                    <a:pt x="88093" y="13213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6442717" y="6342658"/>
              <a:ext cx="66071" cy="341360"/>
            </a:xfrm>
            <a:custGeom>
              <a:avLst/>
              <a:gdLst/>
              <a:ahLst/>
              <a:cxnLst/>
              <a:rect l="0" t="0" r="0" b="0"/>
              <a:pathLst>
                <a:path w="66071" h="341360">
                  <a:moveTo>
                    <a:pt x="66070" y="0"/>
                  </a:moveTo>
                  <a:lnTo>
                    <a:pt x="54378" y="23383"/>
                  </a:lnTo>
                  <a:lnTo>
                    <a:pt x="49711" y="36389"/>
                  </a:lnTo>
                  <a:lnTo>
                    <a:pt x="45375" y="51176"/>
                  </a:lnTo>
                  <a:lnTo>
                    <a:pt x="41262" y="67152"/>
                  </a:lnTo>
                  <a:lnTo>
                    <a:pt x="38519" y="82697"/>
                  </a:lnTo>
                  <a:lnTo>
                    <a:pt x="36691" y="97955"/>
                  </a:lnTo>
                  <a:lnTo>
                    <a:pt x="35472" y="113020"/>
                  </a:lnTo>
                  <a:lnTo>
                    <a:pt x="33436" y="126734"/>
                  </a:lnTo>
                  <a:lnTo>
                    <a:pt x="30855" y="139548"/>
                  </a:lnTo>
                  <a:lnTo>
                    <a:pt x="27911" y="151760"/>
                  </a:lnTo>
                  <a:lnTo>
                    <a:pt x="25949" y="164796"/>
                  </a:lnTo>
                  <a:lnTo>
                    <a:pt x="24640" y="178381"/>
                  </a:lnTo>
                  <a:lnTo>
                    <a:pt x="23767" y="192331"/>
                  </a:lnTo>
                  <a:lnTo>
                    <a:pt x="21962" y="206525"/>
                  </a:lnTo>
                  <a:lnTo>
                    <a:pt x="19535" y="220882"/>
                  </a:lnTo>
                  <a:lnTo>
                    <a:pt x="13576" y="252332"/>
                  </a:lnTo>
                  <a:lnTo>
                    <a:pt x="10274" y="270996"/>
                  </a:lnTo>
                  <a:lnTo>
                    <a:pt x="0" y="3413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6651937" y="6441763"/>
              <a:ext cx="110117" cy="22024"/>
            </a:xfrm>
            <a:custGeom>
              <a:avLst/>
              <a:gdLst/>
              <a:ahLst/>
              <a:cxnLst/>
              <a:rect l="0" t="0" r="0" b="0"/>
              <a:pathLst>
                <a:path w="110117" h="22024">
                  <a:moveTo>
                    <a:pt x="0" y="22023"/>
                  </a:moveTo>
                  <a:lnTo>
                    <a:pt x="17537" y="16178"/>
                  </a:lnTo>
                  <a:lnTo>
                    <a:pt x="27597" y="14456"/>
                  </a:lnTo>
                  <a:lnTo>
                    <a:pt x="39197" y="13307"/>
                  </a:lnTo>
                  <a:lnTo>
                    <a:pt x="51825" y="12542"/>
                  </a:lnTo>
                  <a:lnTo>
                    <a:pt x="63914" y="10808"/>
                  </a:lnTo>
                  <a:lnTo>
                    <a:pt x="75644" y="8429"/>
                  </a:lnTo>
                  <a:lnTo>
                    <a:pt x="11011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6695983" y="6540867"/>
              <a:ext cx="99105" cy="22024"/>
            </a:xfrm>
            <a:custGeom>
              <a:avLst/>
              <a:gdLst/>
              <a:ahLst/>
              <a:cxnLst/>
              <a:rect l="0" t="0" r="0" b="0"/>
              <a:pathLst>
                <a:path w="99105" h="22024">
                  <a:moveTo>
                    <a:pt x="0" y="22023"/>
                  </a:moveTo>
                  <a:lnTo>
                    <a:pt x="17537" y="16177"/>
                  </a:lnTo>
                  <a:lnTo>
                    <a:pt x="27597" y="13232"/>
                  </a:lnTo>
                  <a:lnTo>
                    <a:pt x="39198" y="10045"/>
                  </a:lnTo>
                  <a:lnTo>
                    <a:pt x="9910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6927360" y="6276589"/>
              <a:ext cx="131266" cy="396387"/>
            </a:xfrm>
            <a:custGeom>
              <a:avLst/>
              <a:gdLst/>
              <a:ahLst/>
              <a:cxnLst/>
              <a:rect l="0" t="0" r="0" b="0"/>
              <a:pathLst>
                <a:path w="131266" h="396387">
                  <a:moveTo>
                    <a:pt x="10877" y="0"/>
                  </a:moveTo>
                  <a:lnTo>
                    <a:pt x="5032" y="23383"/>
                  </a:lnTo>
                  <a:lnTo>
                    <a:pt x="3309" y="36388"/>
                  </a:lnTo>
                  <a:lnTo>
                    <a:pt x="2161" y="51176"/>
                  </a:lnTo>
                  <a:lnTo>
                    <a:pt x="1396" y="67152"/>
                  </a:lnTo>
                  <a:lnTo>
                    <a:pt x="545" y="97954"/>
                  </a:lnTo>
                  <a:lnTo>
                    <a:pt x="0" y="175142"/>
                  </a:lnTo>
                  <a:lnTo>
                    <a:pt x="1178" y="195066"/>
                  </a:lnTo>
                  <a:lnTo>
                    <a:pt x="3188" y="213243"/>
                  </a:lnTo>
                  <a:lnTo>
                    <a:pt x="5751" y="230254"/>
                  </a:lnTo>
                  <a:lnTo>
                    <a:pt x="8683" y="246490"/>
                  </a:lnTo>
                  <a:lnTo>
                    <a:pt x="11862" y="262208"/>
                  </a:lnTo>
                  <a:lnTo>
                    <a:pt x="18656" y="292722"/>
                  </a:lnTo>
                  <a:lnTo>
                    <a:pt x="25754" y="322598"/>
                  </a:lnTo>
                  <a:lnTo>
                    <a:pt x="30583" y="336192"/>
                  </a:lnTo>
                  <a:lnTo>
                    <a:pt x="36249" y="348925"/>
                  </a:lnTo>
                  <a:lnTo>
                    <a:pt x="42475" y="361085"/>
                  </a:lnTo>
                  <a:lnTo>
                    <a:pt x="49071" y="371639"/>
                  </a:lnTo>
                  <a:lnTo>
                    <a:pt x="55916" y="381122"/>
                  </a:lnTo>
                  <a:lnTo>
                    <a:pt x="62927" y="389890"/>
                  </a:lnTo>
                  <a:lnTo>
                    <a:pt x="71270" y="394513"/>
                  </a:lnTo>
                  <a:lnTo>
                    <a:pt x="80504" y="396371"/>
                  </a:lnTo>
                  <a:lnTo>
                    <a:pt x="90330" y="396386"/>
                  </a:lnTo>
                  <a:lnTo>
                    <a:pt x="98104" y="392726"/>
                  </a:lnTo>
                  <a:lnTo>
                    <a:pt x="104510" y="386615"/>
                  </a:lnTo>
                  <a:lnTo>
                    <a:pt x="110005" y="378871"/>
                  </a:lnTo>
                  <a:lnTo>
                    <a:pt x="114890" y="370037"/>
                  </a:lnTo>
                  <a:lnTo>
                    <a:pt x="119371" y="360478"/>
                  </a:lnTo>
                  <a:lnTo>
                    <a:pt x="123583" y="350435"/>
                  </a:lnTo>
                  <a:lnTo>
                    <a:pt x="126390" y="338845"/>
                  </a:lnTo>
                  <a:lnTo>
                    <a:pt x="128262" y="326224"/>
                  </a:lnTo>
                  <a:lnTo>
                    <a:pt x="129509" y="312916"/>
                  </a:lnTo>
                  <a:lnTo>
                    <a:pt x="130341" y="299150"/>
                  </a:lnTo>
                  <a:lnTo>
                    <a:pt x="131265" y="270805"/>
                  </a:lnTo>
                  <a:lnTo>
                    <a:pt x="129065" y="264958"/>
                  </a:lnTo>
                  <a:lnTo>
                    <a:pt x="125150" y="264732"/>
                  </a:lnTo>
                  <a:lnTo>
                    <a:pt x="120094" y="268251"/>
                  </a:lnTo>
                  <a:lnTo>
                    <a:pt x="115500" y="274268"/>
                  </a:lnTo>
                  <a:lnTo>
                    <a:pt x="111214" y="281949"/>
                  </a:lnTo>
                  <a:lnTo>
                    <a:pt x="107132" y="290741"/>
                  </a:lnTo>
                  <a:lnTo>
                    <a:pt x="104411" y="305166"/>
                  </a:lnTo>
                  <a:lnTo>
                    <a:pt x="102597" y="323348"/>
                  </a:lnTo>
                  <a:lnTo>
                    <a:pt x="98970" y="38540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1" name="Group 180"/>
          <p:cNvGrpSpPr/>
          <p:nvPr/>
        </p:nvGrpSpPr>
        <p:grpSpPr>
          <a:xfrm>
            <a:off x="2808902" y="5759046"/>
            <a:ext cx="712859" cy="330348"/>
            <a:chOff x="2808902" y="5759046"/>
            <a:chExt cx="712859" cy="330348"/>
          </a:xfrm>
        </p:grpSpPr>
        <p:sp>
          <p:nvSpPr>
            <p:cNvPr id="175" name="Freeform 174"/>
            <p:cNvSpPr/>
            <p:nvPr/>
          </p:nvSpPr>
          <p:spPr>
            <a:xfrm>
              <a:off x="2863960" y="5825115"/>
              <a:ext cx="88093" cy="220232"/>
            </a:xfrm>
            <a:custGeom>
              <a:avLst/>
              <a:gdLst/>
              <a:ahLst/>
              <a:cxnLst/>
              <a:rect l="0" t="0" r="0" b="0"/>
              <a:pathLst>
                <a:path w="88093" h="220232">
                  <a:moveTo>
                    <a:pt x="0" y="0"/>
                  </a:moveTo>
                  <a:lnTo>
                    <a:pt x="5845" y="17537"/>
                  </a:lnTo>
                  <a:lnTo>
                    <a:pt x="8791" y="27597"/>
                  </a:lnTo>
                  <a:lnTo>
                    <a:pt x="15326" y="51825"/>
                  </a:lnTo>
                  <a:lnTo>
                    <a:pt x="18782" y="67585"/>
                  </a:lnTo>
                  <a:lnTo>
                    <a:pt x="25884" y="104672"/>
                  </a:lnTo>
                  <a:lnTo>
                    <a:pt x="30715" y="122392"/>
                  </a:lnTo>
                  <a:lnTo>
                    <a:pt x="36382" y="139100"/>
                  </a:lnTo>
                  <a:lnTo>
                    <a:pt x="42607" y="155132"/>
                  </a:lnTo>
                  <a:lnTo>
                    <a:pt x="49204" y="169491"/>
                  </a:lnTo>
                  <a:lnTo>
                    <a:pt x="56049" y="182734"/>
                  </a:lnTo>
                  <a:lnTo>
                    <a:pt x="88092" y="22023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2808902" y="5781069"/>
              <a:ext cx="154163" cy="231244"/>
            </a:xfrm>
            <a:custGeom>
              <a:avLst/>
              <a:gdLst/>
              <a:ahLst/>
              <a:cxnLst/>
              <a:rect l="0" t="0" r="0" b="0"/>
              <a:pathLst>
                <a:path w="154163" h="231244">
                  <a:moveTo>
                    <a:pt x="154162" y="0"/>
                  </a:moveTo>
                  <a:lnTo>
                    <a:pt x="136625" y="17537"/>
                  </a:lnTo>
                  <a:lnTo>
                    <a:pt x="129012" y="26373"/>
                  </a:lnTo>
                  <a:lnTo>
                    <a:pt x="121490" y="35935"/>
                  </a:lnTo>
                  <a:lnTo>
                    <a:pt x="114028" y="45980"/>
                  </a:lnTo>
                  <a:lnTo>
                    <a:pt x="106606" y="55123"/>
                  </a:lnTo>
                  <a:lnTo>
                    <a:pt x="99211" y="63666"/>
                  </a:lnTo>
                  <a:lnTo>
                    <a:pt x="91835" y="71808"/>
                  </a:lnTo>
                  <a:lnTo>
                    <a:pt x="85693" y="80907"/>
                  </a:lnTo>
                  <a:lnTo>
                    <a:pt x="80375" y="90643"/>
                  </a:lnTo>
                  <a:lnTo>
                    <a:pt x="69980" y="112473"/>
                  </a:lnTo>
                  <a:lnTo>
                    <a:pt x="57204" y="138488"/>
                  </a:lnTo>
                  <a:lnTo>
                    <a:pt x="50371" y="149831"/>
                  </a:lnTo>
                  <a:lnTo>
                    <a:pt x="43369" y="159838"/>
                  </a:lnTo>
                  <a:lnTo>
                    <a:pt x="36253" y="168958"/>
                  </a:lnTo>
                  <a:lnTo>
                    <a:pt x="29063" y="179931"/>
                  </a:lnTo>
                  <a:lnTo>
                    <a:pt x="21822" y="192141"/>
                  </a:lnTo>
                  <a:lnTo>
                    <a:pt x="0" y="23124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2996098" y="5858150"/>
              <a:ext cx="143152" cy="1"/>
            </a:xfrm>
            <a:custGeom>
              <a:avLst/>
              <a:gdLst/>
              <a:ahLst/>
              <a:cxnLst/>
              <a:rect l="0" t="0" r="0" b="0"/>
              <a:pathLst>
                <a:path w="143152" h="1">
                  <a:moveTo>
                    <a:pt x="0" y="0"/>
                  </a:moveTo>
                  <a:lnTo>
                    <a:pt x="14315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3073179" y="5946242"/>
              <a:ext cx="99105" cy="22024"/>
            </a:xfrm>
            <a:custGeom>
              <a:avLst/>
              <a:gdLst/>
              <a:ahLst/>
              <a:cxnLst/>
              <a:rect l="0" t="0" r="0" b="0"/>
              <a:pathLst>
                <a:path w="99105" h="22024">
                  <a:moveTo>
                    <a:pt x="0" y="0"/>
                  </a:moveTo>
                  <a:lnTo>
                    <a:pt x="35935" y="11978"/>
                  </a:lnTo>
                  <a:lnTo>
                    <a:pt x="99104" y="220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3293410" y="5759046"/>
              <a:ext cx="11013" cy="330348"/>
            </a:xfrm>
            <a:custGeom>
              <a:avLst/>
              <a:gdLst/>
              <a:ahLst/>
              <a:cxnLst/>
              <a:rect l="0" t="0" r="0" b="0"/>
              <a:pathLst>
                <a:path w="11013" h="330348">
                  <a:moveTo>
                    <a:pt x="0" y="0"/>
                  </a:moveTo>
                  <a:lnTo>
                    <a:pt x="0" y="133058"/>
                  </a:lnTo>
                  <a:lnTo>
                    <a:pt x="1224" y="148657"/>
                  </a:lnTo>
                  <a:lnTo>
                    <a:pt x="3263" y="163950"/>
                  </a:lnTo>
                  <a:lnTo>
                    <a:pt x="5846" y="179040"/>
                  </a:lnTo>
                  <a:lnTo>
                    <a:pt x="7568" y="193994"/>
                  </a:lnTo>
                  <a:lnTo>
                    <a:pt x="8716" y="208857"/>
                  </a:lnTo>
                  <a:lnTo>
                    <a:pt x="9482" y="223660"/>
                  </a:lnTo>
                  <a:lnTo>
                    <a:pt x="10332" y="256421"/>
                  </a:lnTo>
                  <a:lnTo>
                    <a:pt x="11012" y="3303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3359480" y="5798429"/>
              <a:ext cx="162281" cy="244122"/>
            </a:xfrm>
            <a:custGeom>
              <a:avLst/>
              <a:gdLst/>
              <a:ahLst/>
              <a:cxnLst/>
              <a:rect l="0" t="0" r="0" b="0"/>
              <a:pathLst>
                <a:path w="162281" h="244122">
                  <a:moveTo>
                    <a:pt x="33035" y="26686"/>
                  </a:moveTo>
                  <a:lnTo>
                    <a:pt x="33035" y="50069"/>
                  </a:lnTo>
                  <a:lnTo>
                    <a:pt x="31811" y="63074"/>
                  </a:lnTo>
                  <a:lnTo>
                    <a:pt x="29772" y="77862"/>
                  </a:lnTo>
                  <a:lnTo>
                    <a:pt x="27189" y="93838"/>
                  </a:lnTo>
                  <a:lnTo>
                    <a:pt x="26691" y="108160"/>
                  </a:lnTo>
                  <a:lnTo>
                    <a:pt x="27582" y="121377"/>
                  </a:lnTo>
                  <a:lnTo>
                    <a:pt x="31835" y="149523"/>
                  </a:lnTo>
                  <a:lnTo>
                    <a:pt x="37803" y="186502"/>
                  </a:lnTo>
                  <a:lnTo>
                    <a:pt x="42331" y="202970"/>
                  </a:lnTo>
                  <a:lnTo>
                    <a:pt x="47797" y="217619"/>
                  </a:lnTo>
                  <a:lnTo>
                    <a:pt x="53888" y="231056"/>
                  </a:lnTo>
                  <a:lnTo>
                    <a:pt x="62842" y="238790"/>
                  </a:lnTo>
                  <a:lnTo>
                    <a:pt x="73706" y="242723"/>
                  </a:lnTo>
                  <a:lnTo>
                    <a:pt x="85843" y="244121"/>
                  </a:lnTo>
                  <a:lnTo>
                    <a:pt x="96381" y="242606"/>
                  </a:lnTo>
                  <a:lnTo>
                    <a:pt x="105853" y="239149"/>
                  </a:lnTo>
                  <a:lnTo>
                    <a:pt x="114615" y="234398"/>
                  </a:lnTo>
                  <a:lnTo>
                    <a:pt x="122903" y="226336"/>
                  </a:lnTo>
                  <a:lnTo>
                    <a:pt x="130875" y="216067"/>
                  </a:lnTo>
                  <a:lnTo>
                    <a:pt x="138638" y="204327"/>
                  </a:lnTo>
                  <a:lnTo>
                    <a:pt x="145036" y="191607"/>
                  </a:lnTo>
                  <a:lnTo>
                    <a:pt x="150525" y="178232"/>
                  </a:lnTo>
                  <a:lnTo>
                    <a:pt x="155408" y="164422"/>
                  </a:lnTo>
                  <a:lnTo>
                    <a:pt x="158663" y="147874"/>
                  </a:lnTo>
                  <a:lnTo>
                    <a:pt x="160833" y="129502"/>
                  </a:lnTo>
                  <a:lnTo>
                    <a:pt x="162280" y="109912"/>
                  </a:lnTo>
                  <a:lnTo>
                    <a:pt x="162021" y="90734"/>
                  </a:lnTo>
                  <a:lnTo>
                    <a:pt x="160624" y="71832"/>
                  </a:lnTo>
                  <a:lnTo>
                    <a:pt x="158470" y="53113"/>
                  </a:lnTo>
                  <a:lnTo>
                    <a:pt x="154587" y="38187"/>
                  </a:lnTo>
                  <a:lnTo>
                    <a:pt x="149551" y="25789"/>
                  </a:lnTo>
                  <a:lnTo>
                    <a:pt x="143747" y="15077"/>
                  </a:lnTo>
                  <a:lnTo>
                    <a:pt x="134983" y="7935"/>
                  </a:lnTo>
                  <a:lnTo>
                    <a:pt x="124247" y="3174"/>
                  </a:lnTo>
                  <a:lnTo>
                    <a:pt x="112196" y="0"/>
                  </a:lnTo>
                  <a:lnTo>
                    <a:pt x="100491" y="331"/>
                  </a:lnTo>
                  <a:lnTo>
                    <a:pt x="89017" y="2998"/>
                  </a:lnTo>
                  <a:lnTo>
                    <a:pt x="77697" y="7224"/>
                  </a:lnTo>
                  <a:lnTo>
                    <a:pt x="67704" y="12488"/>
                  </a:lnTo>
                  <a:lnTo>
                    <a:pt x="58595" y="18444"/>
                  </a:lnTo>
                  <a:lnTo>
                    <a:pt x="50075" y="24862"/>
                  </a:lnTo>
                  <a:lnTo>
                    <a:pt x="41948" y="34035"/>
                  </a:lnTo>
                  <a:lnTo>
                    <a:pt x="0" y="927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3090" y="473497"/>
            <a:ext cx="4581939" cy="13388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Pgs. 452 - 453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Guided Practice 1-4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221</Words>
  <Application>Microsoft Office PowerPoint</Application>
  <PresentationFormat>Custom</PresentationFormat>
  <Paragraphs>31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- 36</vt:lpstr>
      <vt:lpstr>Calibri</vt:lpstr>
      <vt:lpstr>Arial - 26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SMCPS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2011-11-02T17:08:15Z</dcterms:created>
  <dcterms:modified xsi:type="dcterms:W3CDTF">2011-11-02T17:08:18Z</dcterms:modified>
</cp:coreProperties>
</file>