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127000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945234"/>
            <a:ext cx="8636000" cy="2722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196666"/>
            <a:ext cx="7112000" cy="32455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08592"/>
            <a:ext cx="2286000" cy="108361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08592"/>
            <a:ext cx="6688667" cy="108361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160929"/>
            <a:ext cx="8636000" cy="25223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382803"/>
            <a:ext cx="8636000" cy="2778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963336"/>
            <a:ext cx="4487333" cy="838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963336"/>
            <a:ext cx="4487333" cy="8381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842802"/>
            <a:ext cx="4489098" cy="11847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027546"/>
            <a:ext cx="4489098" cy="731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842802"/>
            <a:ext cx="4490861" cy="11847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027546"/>
            <a:ext cx="4490861" cy="731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05648"/>
            <a:ext cx="3342570" cy="21519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05651"/>
            <a:ext cx="5679722" cy="10839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657595"/>
            <a:ext cx="3342570" cy="86871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890000"/>
            <a:ext cx="6096000" cy="1049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34769"/>
            <a:ext cx="6096000" cy="762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939515"/>
            <a:ext cx="6096000" cy="1490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08589"/>
            <a:ext cx="9144000" cy="211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63336"/>
            <a:ext cx="9144000" cy="8381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771022"/>
            <a:ext cx="2370667" cy="676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CC02-0DA7-400A-9FA7-2AA418619E08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771022"/>
            <a:ext cx="3217333" cy="676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771022"/>
            <a:ext cx="2370667" cy="676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4C09-8373-404F-B97D-2B395449DE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312" y="1022973"/>
            <a:ext cx="5218043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November 3,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571500"/>
            <a:ext cx="4674830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 3x - 2y = 3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    -x + y = 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 0.3x + 0.1y = -0.1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    -x + y = 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300" y="457200"/>
            <a:ext cx="2670507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3x - 2y = 3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 -x + y = 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051156" y="980028"/>
            <a:ext cx="253067" cy="781822"/>
          </a:xfrm>
          <a:custGeom>
            <a:avLst/>
            <a:gdLst/>
            <a:ahLst/>
            <a:cxnLst/>
            <a:rect l="0" t="0" r="0" b="0"/>
            <a:pathLst>
              <a:path w="253067" h="781822">
                <a:moveTo>
                  <a:pt x="0" y="0"/>
                </a:moveTo>
                <a:lnTo>
                  <a:pt x="11691" y="17537"/>
                </a:lnTo>
                <a:lnTo>
                  <a:pt x="18806" y="25150"/>
                </a:lnTo>
                <a:lnTo>
                  <a:pt x="27220" y="32673"/>
                </a:lnTo>
                <a:lnTo>
                  <a:pt x="36499" y="40135"/>
                </a:lnTo>
                <a:lnTo>
                  <a:pt x="45132" y="47556"/>
                </a:lnTo>
                <a:lnTo>
                  <a:pt x="53335" y="54951"/>
                </a:lnTo>
                <a:lnTo>
                  <a:pt x="61250" y="62328"/>
                </a:lnTo>
                <a:lnTo>
                  <a:pt x="71421" y="70916"/>
                </a:lnTo>
                <a:lnTo>
                  <a:pt x="95773" y="90247"/>
                </a:lnTo>
                <a:lnTo>
                  <a:pt x="136998" y="121766"/>
                </a:lnTo>
                <a:lnTo>
                  <a:pt x="148837" y="132565"/>
                </a:lnTo>
                <a:lnTo>
                  <a:pt x="159176" y="143434"/>
                </a:lnTo>
                <a:lnTo>
                  <a:pt x="168517" y="154351"/>
                </a:lnTo>
                <a:lnTo>
                  <a:pt x="178414" y="167747"/>
                </a:lnTo>
                <a:lnTo>
                  <a:pt x="188683" y="182795"/>
                </a:lnTo>
                <a:lnTo>
                  <a:pt x="199199" y="198944"/>
                </a:lnTo>
                <a:lnTo>
                  <a:pt x="207433" y="213381"/>
                </a:lnTo>
                <a:lnTo>
                  <a:pt x="214147" y="226676"/>
                </a:lnTo>
                <a:lnTo>
                  <a:pt x="219845" y="239210"/>
                </a:lnTo>
                <a:lnTo>
                  <a:pt x="224868" y="251237"/>
                </a:lnTo>
                <a:lnTo>
                  <a:pt x="229440" y="262925"/>
                </a:lnTo>
                <a:lnTo>
                  <a:pt x="237783" y="285700"/>
                </a:lnTo>
                <a:lnTo>
                  <a:pt x="245569" y="308057"/>
                </a:lnTo>
                <a:lnTo>
                  <a:pt x="248135" y="322828"/>
                </a:lnTo>
                <a:lnTo>
                  <a:pt x="249845" y="340017"/>
                </a:lnTo>
                <a:lnTo>
                  <a:pt x="250985" y="358817"/>
                </a:lnTo>
                <a:lnTo>
                  <a:pt x="252253" y="392756"/>
                </a:lnTo>
                <a:lnTo>
                  <a:pt x="252966" y="445904"/>
                </a:lnTo>
                <a:lnTo>
                  <a:pt x="253066" y="466113"/>
                </a:lnTo>
                <a:lnTo>
                  <a:pt x="251909" y="484480"/>
                </a:lnTo>
                <a:lnTo>
                  <a:pt x="249914" y="501619"/>
                </a:lnTo>
                <a:lnTo>
                  <a:pt x="247361" y="517939"/>
                </a:lnTo>
                <a:lnTo>
                  <a:pt x="244435" y="532489"/>
                </a:lnTo>
                <a:lnTo>
                  <a:pt x="241261" y="545860"/>
                </a:lnTo>
                <a:lnTo>
                  <a:pt x="237922" y="558444"/>
                </a:lnTo>
                <a:lnTo>
                  <a:pt x="230949" y="582215"/>
                </a:lnTo>
                <a:lnTo>
                  <a:pt x="227376" y="593693"/>
                </a:lnTo>
                <a:lnTo>
                  <a:pt x="222548" y="607462"/>
                </a:lnTo>
                <a:lnTo>
                  <a:pt x="210657" y="639075"/>
                </a:lnTo>
                <a:lnTo>
                  <a:pt x="204060" y="652399"/>
                </a:lnTo>
                <a:lnTo>
                  <a:pt x="197216" y="663728"/>
                </a:lnTo>
                <a:lnTo>
                  <a:pt x="181862" y="685289"/>
                </a:lnTo>
                <a:lnTo>
                  <a:pt x="162803" y="711185"/>
                </a:lnTo>
                <a:lnTo>
                  <a:pt x="153805" y="722495"/>
                </a:lnTo>
                <a:lnTo>
                  <a:pt x="145359" y="732483"/>
                </a:lnTo>
                <a:lnTo>
                  <a:pt x="137282" y="741588"/>
                </a:lnTo>
                <a:lnTo>
                  <a:pt x="121782" y="758230"/>
                </a:lnTo>
                <a:lnTo>
                  <a:pt x="88093" y="781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95578" y="991040"/>
            <a:ext cx="792833" cy="913961"/>
            <a:chOff x="595578" y="991040"/>
            <a:chExt cx="792833" cy="913961"/>
          </a:xfrm>
        </p:grpSpPr>
        <p:sp>
          <p:nvSpPr>
            <p:cNvPr id="4" name="Freeform 3"/>
            <p:cNvSpPr/>
            <p:nvPr/>
          </p:nvSpPr>
          <p:spPr>
            <a:xfrm>
              <a:off x="1146992" y="991040"/>
              <a:ext cx="241419" cy="726764"/>
            </a:xfrm>
            <a:custGeom>
              <a:avLst/>
              <a:gdLst/>
              <a:ahLst/>
              <a:cxnLst/>
              <a:rect l="0" t="0" r="0" b="0"/>
              <a:pathLst>
                <a:path w="241419" h="726764">
                  <a:moveTo>
                    <a:pt x="241418" y="0"/>
                  </a:moveTo>
                  <a:lnTo>
                    <a:pt x="223882" y="5846"/>
                  </a:lnTo>
                  <a:lnTo>
                    <a:pt x="215045" y="10015"/>
                  </a:lnTo>
                  <a:lnTo>
                    <a:pt x="205484" y="15241"/>
                  </a:lnTo>
                  <a:lnTo>
                    <a:pt x="195439" y="21172"/>
                  </a:lnTo>
                  <a:lnTo>
                    <a:pt x="186295" y="27573"/>
                  </a:lnTo>
                  <a:lnTo>
                    <a:pt x="177753" y="34288"/>
                  </a:lnTo>
                  <a:lnTo>
                    <a:pt x="169610" y="41211"/>
                  </a:lnTo>
                  <a:lnTo>
                    <a:pt x="160512" y="48274"/>
                  </a:lnTo>
                  <a:lnTo>
                    <a:pt x="150775" y="55429"/>
                  </a:lnTo>
                  <a:lnTo>
                    <a:pt x="140614" y="62646"/>
                  </a:lnTo>
                  <a:lnTo>
                    <a:pt x="131393" y="71128"/>
                  </a:lnTo>
                  <a:lnTo>
                    <a:pt x="122798" y="80454"/>
                  </a:lnTo>
                  <a:lnTo>
                    <a:pt x="114622" y="90341"/>
                  </a:lnTo>
                  <a:lnTo>
                    <a:pt x="106723" y="101827"/>
                  </a:lnTo>
                  <a:lnTo>
                    <a:pt x="99011" y="114378"/>
                  </a:lnTo>
                  <a:lnTo>
                    <a:pt x="91422" y="127639"/>
                  </a:lnTo>
                  <a:lnTo>
                    <a:pt x="83916" y="138927"/>
                  </a:lnTo>
                  <a:lnTo>
                    <a:pt x="76465" y="148899"/>
                  </a:lnTo>
                  <a:lnTo>
                    <a:pt x="69051" y="157994"/>
                  </a:lnTo>
                  <a:lnTo>
                    <a:pt x="61661" y="168952"/>
                  </a:lnTo>
                  <a:lnTo>
                    <a:pt x="54287" y="181151"/>
                  </a:lnTo>
                  <a:lnTo>
                    <a:pt x="46924" y="194178"/>
                  </a:lnTo>
                  <a:lnTo>
                    <a:pt x="32218" y="221703"/>
                  </a:lnTo>
                  <a:lnTo>
                    <a:pt x="24871" y="235894"/>
                  </a:lnTo>
                  <a:lnTo>
                    <a:pt x="18749" y="250249"/>
                  </a:lnTo>
                  <a:lnTo>
                    <a:pt x="13444" y="264713"/>
                  </a:lnTo>
                  <a:lnTo>
                    <a:pt x="8684" y="279250"/>
                  </a:lnTo>
                  <a:lnTo>
                    <a:pt x="5511" y="293835"/>
                  </a:lnTo>
                  <a:lnTo>
                    <a:pt x="3395" y="308453"/>
                  </a:lnTo>
                  <a:lnTo>
                    <a:pt x="1985" y="323092"/>
                  </a:lnTo>
                  <a:lnTo>
                    <a:pt x="1045" y="338969"/>
                  </a:lnTo>
                  <a:lnTo>
                    <a:pt x="0" y="372923"/>
                  </a:lnTo>
                  <a:lnTo>
                    <a:pt x="945" y="390542"/>
                  </a:lnTo>
                  <a:lnTo>
                    <a:pt x="2798" y="408406"/>
                  </a:lnTo>
                  <a:lnTo>
                    <a:pt x="5257" y="426432"/>
                  </a:lnTo>
                  <a:lnTo>
                    <a:pt x="8120" y="443344"/>
                  </a:lnTo>
                  <a:lnTo>
                    <a:pt x="11252" y="459513"/>
                  </a:lnTo>
                  <a:lnTo>
                    <a:pt x="14564" y="475186"/>
                  </a:lnTo>
                  <a:lnTo>
                    <a:pt x="17995" y="489305"/>
                  </a:lnTo>
                  <a:lnTo>
                    <a:pt x="21506" y="502388"/>
                  </a:lnTo>
                  <a:lnTo>
                    <a:pt x="28670" y="527937"/>
                  </a:lnTo>
                  <a:lnTo>
                    <a:pt x="46900" y="598697"/>
                  </a:lnTo>
                  <a:lnTo>
                    <a:pt x="51787" y="612021"/>
                  </a:lnTo>
                  <a:lnTo>
                    <a:pt x="57493" y="624575"/>
                  </a:lnTo>
                  <a:lnTo>
                    <a:pt x="63744" y="636614"/>
                  </a:lnTo>
                  <a:lnTo>
                    <a:pt x="69134" y="648311"/>
                  </a:lnTo>
                  <a:lnTo>
                    <a:pt x="73952" y="659780"/>
                  </a:lnTo>
                  <a:lnTo>
                    <a:pt x="78387" y="671096"/>
                  </a:lnTo>
                  <a:lnTo>
                    <a:pt x="83790" y="682311"/>
                  </a:lnTo>
                  <a:lnTo>
                    <a:pt x="89840" y="693457"/>
                  </a:lnTo>
                  <a:lnTo>
                    <a:pt x="109280" y="72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95578" y="1258149"/>
              <a:ext cx="377532" cy="646852"/>
            </a:xfrm>
            <a:custGeom>
              <a:avLst/>
              <a:gdLst/>
              <a:ahLst/>
              <a:cxnLst/>
              <a:rect l="0" t="0" r="0" b="0"/>
              <a:pathLst>
                <a:path w="377532" h="646852">
                  <a:moveTo>
                    <a:pt x="0" y="140319"/>
                  </a:moveTo>
                  <a:lnTo>
                    <a:pt x="30653" y="94339"/>
                  </a:lnTo>
                  <a:lnTo>
                    <a:pt x="38788" y="85196"/>
                  </a:lnTo>
                  <a:lnTo>
                    <a:pt x="47882" y="76653"/>
                  </a:lnTo>
                  <a:lnTo>
                    <a:pt x="57615" y="68511"/>
                  </a:lnTo>
                  <a:lnTo>
                    <a:pt x="68998" y="60635"/>
                  </a:lnTo>
                  <a:lnTo>
                    <a:pt x="81480" y="52938"/>
                  </a:lnTo>
                  <a:lnTo>
                    <a:pt x="94696" y="45360"/>
                  </a:lnTo>
                  <a:lnTo>
                    <a:pt x="122431" y="30414"/>
                  </a:lnTo>
                  <a:lnTo>
                    <a:pt x="136678" y="23003"/>
                  </a:lnTo>
                  <a:lnTo>
                    <a:pt x="153518" y="16838"/>
                  </a:lnTo>
                  <a:lnTo>
                    <a:pt x="172085" y="11505"/>
                  </a:lnTo>
                  <a:lnTo>
                    <a:pt x="191804" y="6726"/>
                  </a:lnTo>
                  <a:lnTo>
                    <a:pt x="209845" y="3540"/>
                  </a:lnTo>
                  <a:lnTo>
                    <a:pt x="226765" y="1416"/>
                  </a:lnTo>
                  <a:lnTo>
                    <a:pt x="242940" y="0"/>
                  </a:lnTo>
                  <a:lnTo>
                    <a:pt x="258617" y="280"/>
                  </a:lnTo>
                  <a:lnTo>
                    <a:pt x="273963" y="1690"/>
                  </a:lnTo>
                  <a:lnTo>
                    <a:pt x="289087" y="3853"/>
                  </a:lnTo>
                  <a:lnTo>
                    <a:pt x="302840" y="7743"/>
                  </a:lnTo>
                  <a:lnTo>
                    <a:pt x="315680" y="12782"/>
                  </a:lnTo>
                  <a:lnTo>
                    <a:pt x="327910" y="18589"/>
                  </a:lnTo>
                  <a:lnTo>
                    <a:pt x="338510" y="24908"/>
                  </a:lnTo>
                  <a:lnTo>
                    <a:pt x="348024" y="31567"/>
                  </a:lnTo>
                  <a:lnTo>
                    <a:pt x="356814" y="38453"/>
                  </a:lnTo>
                  <a:lnTo>
                    <a:pt x="363897" y="46715"/>
                  </a:lnTo>
                  <a:lnTo>
                    <a:pt x="375030" y="65682"/>
                  </a:lnTo>
                  <a:lnTo>
                    <a:pt x="377265" y="75879"/>
                  </a:lnTo>
                  <a:lnTo>
                    <a:pt x="377531" y="86347"/>
                  </a:lnTo>
                  <a:lnTo>
                    <a:pt x="376485" y="96997"/>
                  </a:lnTo>
                  <a:lnTo>
                    <a:pt x="373341" y="108991"/>
                  </a:lnTo>
                  <a:lnTo>
                    <a:pt x="368798" y="121880"/>
                  </a:lnTo>
                  <a:lnTo>
                    <a:pt x="363322" y="135367"/>
                  </a:lnTo>
                  <a:lnTo>
                    <a:pt x="357224" y="148029"/>
                  </a:lnTo>
                  <a:lnTo>
                    <a:pt x="350712" y="160141"/>
                  </a:lnTo>
                  <a:lnTo>
                    <a:pt x="343924" y="171886"/>
                  </a:lnTo>
                  <a:lnTo>
                    <a:pt x="335728" y="182163"/>
                  </a:lnTo>
                  <a:lnTo>
                    <a:pt x="326593" y="191462"/>
                  </a:lnTo>
                  <a:lnTo>
                    <a:pt x="316833" y="200108"/>
                  </a:lnTo>
                  <a:lnTo>
                    <a:pt x="306655" y="208319"/>
                  </a:lnTo>
                  <a:lnTo>
                    <a:pt x="296200" y="216240"/>
                  </a:lnTo>
                  <a:lnTo>
                    <a:pt x="285559" y="223967"/>
                  </a:lnTo>
                  <a:lnTo>
                    <a:pt x="276018" y="231566"/>
                  </a:lnTo>
                  <a:lnTo>
                    <a:pt x="267211" y="239079"/>
                  </a:lnTo>
                  <a:lnTo>
                    <a:pt x="258892" y="246535"/>
                  </a:lnTo>
                  <a:lnTo>
                    <a:pt x="248452" y="253952"/>
                  </a:lnTo>
                  <a:lnTo>
                    <a:pt x="236598" y="261344"/>
                  </a:lnTo>
                  <a:lnTo>
                    <a:pt x="223802" y="268719"/>
                  </a:lnTo>
                  <a:lnTo>
                    <a:pt x="211600" y="274859"/>
                  </a:lnTo>
                  <a:lnTo>
                    <a:pt x="199795" y="280176"/>
                  </a:lnTo>
                  <a:lnTo>
                    <a:pt x="188254" y="284944"/>
                  </a:lnTo>
                  <a:lnTo>
                    <a:pt x="175667" y="289347"/>
                  </a:lnTo>
                  <a:lnTo>
                    <a:pt x="162381" y="293505"/>
                  </a:lnTo>
                  <a:lnTo>
                    <a:pt x="148630" y="297501"/>
                  </a:lnTo>
                  <a:lnTo>
                    <a:pt x="143133" y="298941"/>
                  </a:lnTo>
                  <a:lnTo>
                    <a:pt x="143139" y="298678"/>
                  </a:lnTo>
                  <a:lnTo>
                    <a:pt x="146813" y="297279"/>
                  </a:lnTo>
                  <a:lnTo>
                    <a:pt x="154157" y="297569"/>
                  </a:lnTo>
                  <a:lnTo>
                    <a:pt x="163947" y="298987"/>
                  </a:lnTo>
                  <a:lnTo>
                    <a:pt x="175367" y="301155"/>
                  </a:lnTo>
                  <a:lnTo>
                    <a:pt x="186651" y="303824"/>
                  </a:lnTo>
                  <a:lnTo>
                    <a:pt x="197845" y="306827"/>
                  </a:lnTo>
                  <a:lnTo>
                    <a:pt x="220070" y="313427"/>
                  </a:lnTo>
                  <a:lnTo>
                    <a:pt x="242183" y="320438"/>
                  </a:lnTo>
                  <a:lnTo>
                    <a:pt x="253218" y="325244"/>
                  </a:lnTo>
                  <a:lnTo>
                    <a:pt x="264246" y="330895"/>
                  </a:lnTo>
                  <a:lnTo>
                    <a:pt x="275268" y="337110"/>
                  </a:lnTo>
                  <a:lnTo>
                    <a:pt x="285063" y="343700"/>
                  </a:lnTo>
                  <a:lnTo>
                    <a:pt x="294040" y="350540"/>
                  </a:lnTo>
                  <a:lnTo>
                    <a:pt x="302472" y="357547"/>
                  </a:lnTo>
                  <a:lnTo>
                    <a:pt x="309317" y="365889"/>
                  </a:lnTo>
                  <a:lnTo>
                    <a:pt x="320184" y="384946"/>
                  </a:lnTo>
                  <a:lnTo>
                    <a:pt x="326019" y="395167"/>
                  </a:lnTo>
                  <a:lnTo>
                    <a:pt x="332356" y="405651"/>
                  </a:lnTo>
                  <a:lnTo>
                    <a:pt x="339027" y="416311"/>
                  </a:lnTo>
                  <a:lnTo>
                    <a:pt x="343475" y="428312"/>
                  </a:lnTo>
                  <a:lnTo>
                    <a:pt x="346440" y="441206"/>
                  </a:lnTo>
                  <a:lnTo>
                    <a:pt x="348417" y="454696"/>
                  </a:lnTo>
                  <a:lnTo>
                    <a:pt x="348511" y="469807"/>
                  </a:lnTo>
                  <a:lnTo>
                    <a:pt x="347350" y="485999"/>
                  </a:lnTo>
                  <a:lnTo>
                    <a:pt x="345353" y="502911"/>
                  </a:lnTo>
                  <a:lnTo>
                    <a:pt x="341574" y="517856"/>
                  </a:lnTo>
                  <a:lnTo>
                    <a:pt x="336608" y="531490"/>
                  </a:lnTo>
                  <a:lnTo>
                    <a:pt x="330851" y="544250"/>
                  </a:lnTo>
                  <a:lnTo>
                    <a:pt x="323342" y="555204"/>
                  </a:lnTo>
                  <a:lnTo>
                    <a:pt x="314665" y="564953"/>
                  </a:lnTo>
                  <a:lnTo>
                    <a:pt x="288180" y="590366"/>
                  </a:lnTo>
                  <a:lnTo>
                    <a:pt x="280212" y="598182"/>
                  </a:lnTo>
                  <a:lnTo>
                    <a:pt x="271230" y="604617"/>
                  </a:lnTo>
                  <a:lnTo>
                    <a:pt x="261572" y="610130"/>
                  </a:lnTo>
                  <a:lnTo>
                    <a:pt x="251462" y="615029"/>
                  </a:lnTo>
                  <a:lnTo>
                    <a:pt x="241052" y="619519"/>
                  </a:lnTo>
                  <a:lnTo>
                    <a:pt x="230441" y="623735"/>
                  </a:lnTo>
                  <a:lnTo>
                    <a:pt x="219697" y="627770"/>
                  </a:lnTo>
                  <a:lnTo>
                    <a:pt x="207640" y="631683"/>
                  </a:lnTo>
                  <a:lnTo>
                    <a:pt x="194708" y="635515"/>
                  </a:lnTo>
                  <a:lnTo>
                    <a:pt x="181193" y="639294"/>
                  </a:lnTo>
                  <a:lnTo>
                    <a:pt x="167288" y="641813"/>
                  </a:lnTo>
                  <a:lnTo>
                    <a:pt x="153125" y="643492"/>
                  </a:lnTo>
                  <a:lnTo>
                    <a:pt x="138788" y="644611"/>
                  </a:lnTo>
                  <a:lnTo>
                    <a:pt x="124337" y="645358"/>
                  </a:lnTo>
                  <a:lnTo>
                    <a:pt x="66069" y="646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26821" y="2346248"/>
            <a:ext cx="2249393" cy="781036"/>
            <a:chOff x="826821" y="2346248"/>
            <a:chExt cx="2249393" cy="781036"/>
          </a:xfrm>
        </p:grpSpPr>
        <p:sp>
          <p:nvSpPr>
            <p:cNvPr id="7" name="Freeform 6"/>
            <p:cNvSpPr/>
            <p:nvPr/>
          </p:nvSpPr>
          <p:spPr>
            <a:xfrm>
              <a:off x="826821" y="2346248"/>
              <a:ext cx="338103" cy="646372"/>
            </a:xfrm>
            <a:custGeom>
              <a:avLst/>
              <a:gdLst/>
              <a:ahLst/>
              <a:cxnLst/>
              <a:rect l="0" t="0" r="0" b="0"/>
              <a:pathLst>
                <a:path w="338103" h="646372">
                  <a:moveTo>
                    <a:pt x="0" y="65283"/>
                  </a:moveTo>
                  <a:lnTo>
                    <a:pt x="11691" y="53592"/>
                  </a:lnTo>
                  <a:lnTo>
                    <a:pt x="18806" y="48925"/>
                  </a:lnTo>
                  <a:lnTo>
                    <a:pt x="27219" y="44589"/>
                  </a:lnTo>
                  <a:lnTo>
                    <a:pt x="36499" y="40476"/>
                  </a:lnTo>
                  <a:lnTo>
                    <a:pt x="59860" y="29380"/>
                  </a:lnTo>
                  <a:lnTo>
                    <a:pt x="72941" y="22995"/>
                  </a:lnTo>
                  <a:lnTo>
                    <a:pt x="87780" y="17515"/>
                  </a:lnTo>
                  <a:lnTo>
                    <a:pt x="103790" y="12638"/>
                  </a:lnTo>
                  <a:lnTo>
                    <a:pt x="120580" y="8163"/>
                  </a:lnTo>
                  <a:lnTo>
                    <a:pt x="137892" y="5180"/>
                  </a:lnTo>
                  <a:lnTo>
                    <a:pt x="155550" y="3192"/>
                  </a:lnTo>
                  <a:lnTo>
                    <a:pt x="173440" y="1866"/>
                  </a:lnTo>
                  <a:lnTo>
                    <a:pt x="191484" y="982"/>
                  </a:lnTo>
                  <a:lnTo>
                    <a:pt x="227846" y="0"/>
                  </a:lnTo>
                  <a:lnTo>
                    <a:pt x="244884" y="2185"/>
                  </a:lnTo>
                  <a:lnTo>
                    <a:pt x="261137" y="6089"/>
                  </a:lnTo>
                  <a:lnTo>
                    <a:pt x="276866" y="11138"/>
                  </a:lnTo>
                  <a:lnTo>
                    <a:pt x="289799" y="16951"/>
                  </a:lnTo>
                  <a:lnTo>
                    <a:pt x="300868" y="23274"/>
                  </a:lnTo>
                  <a:lnTo>
                    <a:pt x="310694" y="29936"/>
                  </a:lnTo>
                  <a:lnTo>
                    <a:pt x="318468" y="38048"/>
                  </a:lnTo>
                  <a:lnTo>
                    <a:pt x="324875" y="47126"/>
                  </a:lnTo>
                  <a:lnTo>
                    <a:pt x="330369" y="56849"/>
                  </a:lnTo>
                  <a:lnTo>
                    <a:pt x="334032" y="68225"/>
                  </a:lnTo>
                  <a:lnTo>
                    <a:pt x="336474" y="80703"/>
                  </a:lnTo>
                  <a:lnTo>
                    <a:pt x="338102" y="93916"/>
                  </a:lnTo>
                  <a:lnTo>
                    <a:pt x="335517" y="107618"/>
                  </a:lnTo>
                  <a:lnTo>
                    <a:pt x="330123" y="121647"/>
                  </a:lnTo>
                  <a:lnTo>
                    <a:pt x="322857" y="135894"/>
                  </a:lnTo>
                  <a:lnTo>
                    <a:pt x="315565" y="147839"/>
                  </a:lnTo>
                  <a:lnTo>
                    <a:pt x="308257" y="158249"/>
                  </a:lnTo>
                  <a:lnTo>
                    <a:pt x="300938" y="167636"/>
                  </a:lnTo>
                  <a:lnTo>
                    <a:pt x="293612" y="176341"/>
                  </a:lnTo>
                  <a:lnTo>
                    <a:pt x="286281" y="184592"/>
                  </a:lnTo>
                  <a:lnTo>
                    <a:pt x="271610" y="200284"/>
                  </a:lnTo>
                  <a:lnTo>
                    <a:pt x="256933" y="215415"/>
                  </a:lnTo>
                  <a:lnTo>
                    <a:pt x="248369" y="222876"/>
                  </a:lnTo>
                  <a:lnTo>
                    <a:pt x="238990" y="230297"/>
                  </a:lnTo>
                  <a:lnTo>
                    <a:pt x="191717" y="265635"/>
                  </a:lnTo>
                  <a:lnTo>
                    <a:pt x="177975" y="274709"/>
                  </a:lnTo>
                  <a:lnTo>
                    <a:pt x="163920" y="283205"/>
                  </a:lnTo>
                  <a:lnTo>
                    <a:pt x="149656" y="291316"/>
                  </a:lnTo>
                  <a:lnTo>
                    <a:pt x="136476" y="299170"/>
                  </a:lnTo>
                  <a:lnTo>
                    <a:pt x="112043" y="314422"/>
                  </a:lnTo>
                  <a:lnTo>
                    <a:pt x="108954" y="319469"/>
                  </a:lnTo>
                  <a:lnTo>
                    <a:pt x="111788" y="322833"/>
                  </a:lnTo>
                  <a:lnTo>
                    <a:pt x="118571" y="325075"/>
                  </a:lnTo>
                  <a:lnTo>
                    <a:pt x="127988" y="326571"/>
                  </a:lnTo>
                  <a:lnTo>
                    <a:pt x="139159" y="327567"/>
                  </a:lnTo>
                  <a:lnTo>
                    <a:pt x="151501" y="328232"/>
                  </a:lnTo>
                  <a:lnTo>
                    <a:pt x="165847" y="331122"/>
                  </a:lnTo>
                  <a:lnTo>
                    <a:pt x="181528" y="335496"/>
                  </a:lnTo>
                  <a:lnTo>
                    <a:pt x="198099" y="340858"/>
                  </a:lnTo>
                  <a:lnTo>
                    <a:pt x="214041" y="346881"/>
                  </a:lnTo>
                  <a:lnTo>
                    <a:pt x="229563" y="353342"/>
                  </a:lnTo>
                  <a:lnTo>
                    <a:pt x="244805" y="360097"/>
                  </a:lnTo>
                  <a:lnTo>
                    <a:pt x="258637" y="368271"/>
                  </a:lnTo>
                  <a:lnTo>
                    <a:pt x="271529" y="377391"/>
                  </a:lnTo>
                  <a:lnTo>
                    <a:pt x="283794" y="387141"/>
                  </a:lnTo>
                  <a:lnTo>
                    <a:pt x="294417" y="397312"/>
                  </a:lnTo>
                  <a:lnTo>
                    <a:pt x="303947" y="407763"/>
                  </a:lnTo>
                  <a:lnTo>
                    <a:pt x="312747" y="418401"/>
                  </a:lnTo>
                  <a:lnTo>
                    <a:pt x="319837" y="430387"/>
                  </a:lnTo>
                  <a:lnTo>
                    <a:pt x="325787" y="443271"/>
                  </a:lnTo>
                  <a:lnTo>
                    <a:pt x="330978" y="456755"/>
                  </a:lnTo>
                  <a:lnTo>
                    <a:pt x="333214" y="471862"/>
                  </a:lnTo>
                  <a:lnTo>
                    <a:pt x="333482" y="488051"/>
                  </a:lnTo>
                  <a:lnTo>
                    <a:pt x="332437" y="504960"/>
                  </a:lnTo>
                  <a:lnTo>
                    <a:pt x="329293" y="519904"/>
                  </a:lnTo>
                  <a:lnTo>
                    <a:pt x="324750" y="533538"/>
                  </a:lnTo>
                  <a:lnTo>
                    <a:pt x="319275" y="546297"/>
                  </a:lnTo>
                  <a:lnTo>
                    <a:pt x="313177" y="557250"/>
                  </a:lnTo>
                  <a:lnTo>
                    <a:pt x="306666" y="566999"/>
                  </a:lnTo>
                  <a:lnTo>
                    <a:pt x="299877" y="575945"/>
                  </a:lnTo>
                  <a:lnTo>
                    <a:pt x="290458" y="585580"/>
                  </a:lnTo>
                  <a:lnTo>
                    <a:pt x="279284" y="595674"/>
                  </a:lnTo>
                  <a:lnTo>
                    <a:pt x="266941" y="606074"/>
                  </a:lnTo>
                  <a:lnTo>
                    <a:pt x="253818" y="614230"/>
                  </a:lnTo>
                  <a:lnTo>
                    <a:pt x="240175" y="620892"/>
                  </a:lnTo>
                  <a:lnTo>
                    <a:pt x="226186" y="626556"/>
                  </a:lnTo>
                  <a:lnTo>
                    <a:pt x="210743" y="631556"/>
                  </a:lnTo>
                  <a:lnTo>
                    <a:pt x="194329" y="636112"/>
                  </a:lnTo>
                  <a:lnTo>
                    <a:pt x="177270" y="640374"/>
                  </a:lnTo>
                  <a:lnTo>
                    <a:pt x="161003" y="643215"/>
                  </a:lnTo>
                  <a:lnTo>
                    <a:pt x="145264" y="645108"/>
                  </a:lnTo>
                  <a:lnTo>
                    <a:pt x="129877" y="646371"/>
                  </a:lnTo>
                  <a:lnTo>
                    <a:pt x="115949" y="645989"/>
                  </a:lnTo>
                  <a:lnTo>
                    <a:pt x="102993" y="644511"/>
                  </a:lnTo>
                  <a:lnTo>
                    <a:pt x="66069" y="6378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23237" y="2730867"/>
              <a:ext cx="176186" cy="286301"/>
            </a:xfrm>
            <a:custGeom>
              <a:avLst/>
              <a:gdLst/>
              <a:ahLst/>
              <a:cxnLst/>
              <a:rect l="0" t="0" r="0" b="0"/>
              <a:pathLst>
                <a:path w="176186" h="286301">
                  <a:moveTo>
                    <a:pt x="0" y="0"/>
                  </a:moveTo>
                  <a:lnTo>
                    <a:pt x="11691" y="23382"/>
                  </a:lnTo>
                  <a:lnTo>
                    <a:pt x="17582" y="33940"/>
                  </a:lnTo>
                  <a:lnTo>
                    <a:pt x="23957" y="44650"/>
                  </a:lnTo>
                  <a:lnTo>
                    <a:pt x="30653" y="55460"/>
                  </a:lnTo>
                  <a:lnTo>
                    <a:pt x="37565" y="67561"/>
                  </a:lnTo>
                  <a:lnTo>
                    <a:pt x="51769" y="94057"/>
                  </a:lnTo>
                  <a:lnTo>
                    <a:pt x="73524" y="136489"/>
                  </a:lnTo>
                  <a:lnTo>
                    <a:pt x="80827" y="149721"/>
                  </a:lnTo>
                  <a:lnTo>
                    <a:pt x="88143" y="162213"/>
                  </a:lnTo>
                  <a:lnTo>
                    <a:pt x="95467" y="174211"/>
                  </a:lnTo>
                  <a:lnTo>
                    <a:pt x="102797" y="187104"/>
                  </a:lnTo>
                  <a:lnTo>
                    <a:pt x="117467" y="214480"/>
                  </a:lnTo>
                  <a:lnTo>
                    <a:pt x="124804" y="226185"/>
                  </a:lnTo>
                  <a:lnTo>
                    <a:pt x="132143" y="236436"/>
                  </a:lnTo>
                  <a:lnTo>
                    <a:pt x="139483" y="245716"/>
                  </a:lnTo>
                  <a:lnTo>
                    <a:pt x="146823" y="254350"/>
                  </a:lnTo>
                  <a:lnTo>
                    <a:pt x="154163" y="262553"/>
                  </a:lnTo>
                  <a:lnTo>
                    <a:pt x="176185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157168" y="2675809"/>
              <a:ext cx="264278" cy="451475"/>
            </a:xfrm>
            <a:custGeom>
              <a:avLst/>
              <a:gdLst/>
              <a:ahLst/>
              <a:cxnLst/>
              <a:rect l="0" t="0" r="0" b="0"/>
              <a:pathLst>
                <a:path w="264278" h="451475">
                  <a:moveTo>
                    <a:pt x="264277" y="0"/>
                  </a:moveTo>
                  <a:lnTo>
                    <a:pt x="252586" y="17537"/>
                  </a:lnTo>
                  <a:lnTo>
                    <a:pt x="247918" y="26373"/>
                  </a:lnTo>
                  <a:lnTo>
                    <a:pt x="243583" y="35935"/>
                  </a:lnTo>
                  <a:lnTo>
                    <a:pt x="239470" y="45980"/>
                  </a:lnTo>
                  <a:lnTo>
                    <a:pt x="235504" y="56347"/>
                  </a:lnTo>
                  <a:lnTo>
                    <a:pt x="227835" y="77654"/>
                  </a:lnTo>
                  <a:lnTo>
                    <a:pt x="221630" y="89698"/>
                  </a:lnTo>
                  <a:lnTo>
                    <a:pt x="213822" y="102621"/>
                  </a:lnTo>
                  <a:lnTo>
                    <a:pt x="204947" y="116131"/>
                  </a:lnTo>
                  <a:lnTo>
                    <a:pt x="197807" y="128808"/>
                  </a:lnTo>
                  <a:lnTo>
                    <a:pt x="191823" y="140929"/>
                  </a:lnTo>
                  <a:lnTo>
                    <a:pt x="186610" y="152681"/>
                  </a:lnTo>
                  <a:lnTo>
                    <a:pt x="180688" y="162963"/>
                  </a:lnTo>
                  <a:lnTo>
                    <a:pt x="174293" y="172264"/>
                  </a:lnTo>
                  <a:lnTo>
                    <a:pt x="167582" y="180912"/>
                  </a:lnTo>
                  <a:lnTo>
                    <a:pt x="160662" y="190348"/>
                  </a:lnTo>
                  <a:lnTo>
                    <a:pt x="146447" y="210620"/>
                  </a:lnTo>
                  <a:lnTo>
                    <a:pt x="140454" y="221165"/>
                  </a:lnTo>
                  <a:lnTo>
                    <a:pt x="135235" y="231865"/>
                  </a:lnTo>
                  <a:lnTo>
                    <a:pt x="130532" y="242669"/>
                  </a:lnTo>
                  <a:lnTo>
                    <a:pt x="124950" y="253543"/>
                  </a:lnTo>
                  <a:lnTo>
                    <a:pt x="118782" y="264462"/>
                  </a:lnTo>
                  <a:lnTo>
                    <a:pt x="112222" y="275412"/>
                  </a:lnTo>
                  <a:lnTo>
                    <a:pt x="98409" y="297367"/>
                  </a:lnTo>
                  <a:lnTo>
                    <a:pt x="91300" y="308360"/>
                  </a:lnTo>
                  <a:lnTo>
                    <a:pt x="85336" y="319359"/>
                  </a:lnTo>
                  <a:lnTo>
                    <a:pt x="80138" y="330363"/>
                  </a:lnTo>
                  <a:lnTo>
                    <a:pt x="75448" y="341369"/>
                  </a:lnTo>
                  <a:lnTo>
                    <a:pt x="69875" y="351154"/>
                  </a:lnTo>
                  <a:lnTo>
                    <a:pt x="63712" y="360123"/>
                  </a:lnTo>
                  <a:lnTo>
                    <a:pt x="57157" y="368550"/>
                  </a:lnTo>
                  <a:lnTo>
                    <a:pt x="50339" y="377839"/>
                  </a:lnTo>
                  <a:lnTo>
                    <a:pt x="36239" y="397947"/>
                  </a:lnTo>
                  <a:lnTo>
                    <a:pt x="29054" y="407225"/>
                  </a:lnTo>
                  <a:lnTo>
                    <a:pt x="21816" y="415857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76503" y="2796936"/>
              <a:ext cx="209221" cy="44047"/>
            </a:xfrm>
            <a:custGeom>
              <a:avLst/>
              <a:gdLst/>
              <a:ahLst/>
              <a:cxnLst/>
              <a:rect l="0" t="0" r="0" b="0"/>
              <a:pathLst>
                <a:path w="209221" h="44047">
                  <a:moveTo>
                    <a:pt x="0" y="44046"/>
                  </a:moveTo>
                  <a:lnTo>
                    <a:pt x="29228" y="44046"/>
                  </a:lnTo>
                  <a:lnTo>
                    <a:pt x="41509" y="42823"/>
                  </a:lnTo>
                  <a:lnTo>
                    <a:pt x="53366" y="40784"/>
                  </a:lnTo>
                  <a:lnTo>
                    <a:pt x="64942" y="38201"/>
                  </a:lnTo>
                  <a:lnTo>
                    <a:pt x="76329" y="35255"/>
                  </a:lnTo>
                  <a:lnTo>
                    <a:pt x="87591" y="32068"/>
                  </a:lnTo>
                  <a:lnTo>
                    <a:pt x="98770" y="28720"/>
                  </a:lnTo>
                  <a:lnTo>
                    <a:pt x="124241" y="21737"/>
                  </a:lnTo>
                  <a:lnTo>
                    <a:pt x="137885" y="18162"/>
                  </a:lnTo>
                  <a:lnTo>
                    <a:pt x="151875" y="15778"/>
                  </a:lnTo>
                  <a:lnTo>
                    <a:pt x="166096" y="14189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28873" y="2590089"/>
              <a:ext cx="308325" cy="405056"/>
            </a:xfrm>
            <a:custGeom>
              <a:avLst/>
              <a:gdLst/>
              <a:ahLst/>
              <a:cxnLst/>
              <a:rect l="0" t="0" r="0" b="0"/>
              <a:pathLst>
                <a:path w="308325" h="405056">
                  <a:moveTo>
                    <a:pt x="0" y="74708"/>
                  </a:moveTo>
                  <a:lnTo>
                    <a:pt x="5846" y="57171"/>
                  </a:lnTo>
                  <a:lnTo>
                    <a:pt x="11238" y="49558"/>
                  </a:lnTo>
                  <a:lnTo>
                    <a:pt x="18504" y="42036"/>
                  </a:lnTo>
                  <a:lnTo>
                    <a:pt x="27018" y="34574"/>
                  </a:lnTo>
                  <a:lnTo>
                    <a:pt x="36365" y="28376"/>
                  </a:lnTo>
                  <a:lnTo>
                    <a:pt x="46266" y="23021"/>
                  </a:lnTo>
                  <a:lnTo>
                    <a:pt x="56538" y="18227"/>
                  </a:lnTo>
                  <a:lnTo>
                    <a:pt x="67056" y="13807"/>
                  </a:lnTo>
                  <a:lnTo>
                    <a:pt x="77739" y="9637"/>
                  </a:lnTo>
                  <a:lnTo>
                    <a:pt x="88531" y="5634"/>
                  </a:lnTo>
                  <a:lnTo>
                    <a:pt x="100620" y="2965"/>
                  </a:lnTo>
                  <a:lnTo>
                    <a:pt x="113573" y="1186"/>
                  </a:lnTo>
                  <a:lnTo>
                    <a:pt x="127103" y="0"/>
                  </a:lnTo>
                  <a:lnTo>
                    <a:pt x="141017" y="432"/>
                  </a:lnTo>
                  <a:lnTo>
                    <a:pt x="155186" y="1944"/>
                  </a:lnTo>
                  <a:lnTo>
                    <a:pt x="169527" y="4176"/>
                  </a:lnTo>
                  <a:lnTo>
                    <a:pt x="181534" y="8111"/>
                  </a:lnTo>
                  <a:lnTo>
                    <a:pt x="191986" y="13181"/>
                  </a:lnTo>
                  <a:lnTo>
                    <a:pt x="201401" y="19008"/>
                  </a:lnTo>
                  <a:lnTo>
                    <a:pt x="210125" y="26563"/>
                  </a:lnTo>
                  <a:lnTo>
                    <a:pt x="218388" y="35270"/>
                  </a:lnTo>
                  <a:lnTo>
                    <a:pt x="226343" y="44746"/>
                  </a:lnTo>
                  <a:lnTo>
                    <a:pt x="232870" y="54733"/>
                  </a:lnTo>
                  <a:lnTo>
                    <a:pt x="238445" y="65062"/>
                  </a:lnTo>
                  <a:lnTo>
                    <a:pt x="243386" y="75619"/>
                  </a:lnTo>
                  <a:lnTo>
                    <a:pt x="245456" y="87550"/>
                  </a:lnTo>
                  <a:lnTo>
                    <a:pt x="245612" y="100399"/>
                  </a:lnTo>
                  <a:lnTo>
                    <a:pt x="244493" y="113858"/>
                  </a:lnTo>
                  <a:lnTo>
                    <a:pt x="241300" y="127725"/>
                  </a:lnTo>
                  <a:lnTo>
                    <a:pt x="236724" y="141864"/>
                  </a:lnTo>
                  <a:lnTo>
                    <a:pt x="231226" y="156184"/>
                  </a:lnTo>
                  <a:lnTo>
                    <a:pt x="225114" y="170625"/>
                  </a:lnTo>
                  <a:lnTo>
                    <a:pt x="211798" y="199720"/>
                  </a:lnTo>
                  <a:lnTo>
                    <a:pt x="204821" y="211884"/>
                  </a:lnTo>
                  <a:lnTo>
                    <a:pt x="197723" y="222440"/>
                  </a:lnTo>
                  <a:lnTo>
                    <a:pt x="190543" y="231924"/>
                  </a:lnTo>
                  <a:lnTo>
                    <a:pt x="183310" y="240694"/>
                  </a:lnTo>
                  <a:lnTo>
                    <a:pt x="176041" y="248988"/>
                  </a:lnTo>
                  <a:lnTo>
                    <a:pt x="168748" y="256964"/>
                  </a:lnTo>
                  <a:lnTo>
                    <a:pt x="158992" y="265952"/>
                  </a:lnTo>
                  <a:lnTo>
                    <a:pt x="147594" y="275615"/>
                  </a:lnTo>
                  <a:lnTo>
                    <a:pt x="135101" y="285727"/>
                  </a:lnTo>
                  <a:lnTo>
                    <a:pt x="120655" y="293692"/>
                  </a:lnTo>
                  <a:lnTo>
                    <a:pt x="104907" y="300225"/>
                  </a:lnTo>
                  <a:lnTo>
                    <a:pt x="88290" y="305804"/>
                  </a:lnTo>
                  <a:lnTo>
                    <a:pt x="72319" y="309524"/>
                  </a:lnTo>
                  <a:lnTo>
                    <a:pt x="56777" y="312004"/>
                  </a:lnTo>
                  <a:lnTo>
                    <a:pt x="41522" y="313657"/>
                  </a:lnTo>
                  <a:lnTo>
                    <a:pt x="30128" y="311088"/>
                  </a:lnTo>
                  <a:lnTo>
                    <a:pt x="21309" y="305705"/>
                  </a:lnTo>
                  <a:lnTo>
                    <a:pt x="14206" y="298446"/>
                  </a:lnTo>
                  <a:lnTo>
                    <a:pt x="11918" y="291160"/>
                  </a:lnTo>
                  <a:lnTo>
                    <a:pt x="12839" y="283855"/>
                  </a:lnTo>
                  <a:lnTo>
                    <a:pt x="15900" y="276538"/>
                  </a:lnTo>
                  <a:lnTo>
                    <a:pt x="21612" y="270437"/>
                  </a:lnTo>
                  <a:lnTo>
                    <a:pt x="29090" y="265146"/>
                  </a:lnTo>
                  <a:lnTo>
                    <a:pt x="37746" y="260395"/>
                  </a:lnTo>
                  <a:lnTo>
                    <a:pt x="48411" y="257228"/>
                  </a:lnTo>
                  <a:lnTo>
                    <a:pt x="60414" y="255116"/>
                  </a:lnTo>
                  <a:lnTo>
                    <a:pt x="73311" y="253709"/>
                  </a:lnTo>
                  <a:lnTo>
                    <a:pt x="85579" y="253994"/>
                  </a:lnTo>
                  <a:lnTo>
                    <a:pt x="97428" y="255407"/>
                  </a:lnTo>
                  <a:lnTo>
                    <a:pt x="108999" y="257573"/>
                  </a:lnTo>
                  <a:lnTo>
                    <a:pt x="134905" y="263242"/>
                  </a:lnTo>
                  <a:lnTo>
                    <a:pt x="148665" y="266467"/>
                  </a:lnTo>
                  <a:lnTo>
                    <a:pt x="161509" y="272287"/>
                  </a:lnTo>
                  <a:lnTo>
                    <a:pt x="173742" y="279838"/>
                  </a:lnTo>
                  <a:lnTo>
                    <a:pt x="185568" y="288543"/>
                  </a:lnTo>
                  <a:lnTo>
                    <a:pt x="195899" y="298016"/>
                  </a:lnTo>
                  <a:lnTo>
                    <a:pt x="205233" y="308002"/>
                  </a:lnTo>
                  <a:lnTo>
                    <a:pt x="213903" y="318330"/>
                  </a:lnTo>
                  <a:lnTo>
                    <a:pt x="222130" y="327662"/>
                  </a:lnTo>
                  <a:lnTo>
                    <a:pt x="237796" y="344557"/>
                  </a:lnTo>
                  <a:lnTo>
                    <a:pt x="260374" y="367825"/>
                  </a:lnTo>
                  <a:lnTo>
                    <a:pt x="275185" y="382799"/>
                  </a:lnTo>
                  <a:lnTo>
                    <a:pt x="308324" y="405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58324" y="2741878"/>
              <a:ext cx="143151" cy="220232"/>
            </a:xfrm>
            <a:custGeom>
              <a:avLst/>
              <a:gdLst/>
              <a:ahLst/>
              <a:cxnLst/>
              <a:rect l="0" t="0" r="0" b="0"/>
              <a:pathLst>
                <a:path w="143151" h="220232">
                  <a:moveTo>
                    <a:pt x="0" y="0"/>
                  </a:moveTo>
                  <a:lnTo>
                    <a:pt x="5845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34288" y="66929"/>
                  </a:lnTo>
                  <a:lnTo>
                    <a:pt x="62646" y="110286"/>
                  </a:lnTo>
                  <a:lnTo>
                    <a:pt x="69905" y="122464"/>
                  </a:lnTo>
                  <a:lnTo>
                    <a:pt x="77191" y="135477"/>
                  </a:lnTo>
                  <a:lnTo>
                    <a:pt x="84495" y="149047"/>
                  </a:lnTo>
                  <a:lnTo>
                    <a:pt x="91812" y="160540"/>
                  </a:lnTo>
                  <a:lnTo>
                    <a:pt x="99136" y="170649"/>
                  </a:lnTo>
                  <a:lnTo>
                    <a:pt x="106467" y="179835"/>
                  </a:lnTo>
                  <a:lnTo>
                    <a:pt x="113800" y="188407"/>
                  </a:lnTo>
                  <a:lnTo>
                    <a:pt x="121137" y="196568"/>
                  </a:lnTo>
                  <a:lnTo>
                    <a:pt x="14315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24393" y="2708843"/>
              <a:ext cx="165175" cy="385406"/>
            </a:xfrm>
            <a:custGeom>
              <a:avLst/>
              <a:gdLst/>
              <a:ahLst/>
              <a:cxnLst/>
              <a:rect l="0" t="0" r="0" b="0"/>
              <a:pathLst>
                <a:path w="165175" h="385406">
                  <a:moveTo>
                    <a:pt x="165174" y="0"/>
                  </a:moveTo>
                  <a:lnTo>
                    <a:pt x="153482" y="23383"/>
                  </a:lnTo>
                  <a:lnTo>
                    <a:pt x="148815" y="33941"/>
                  </a:lnTo>
                  <a:lnTo>
                    <a:pt x="144480" y="44651"/>
                  </a:lnTo>
                  <a:lnTo>
                    <a:pt x="140366" y="55461"/>
                  </a:lnTo>
                  <a:lnTo>
                    <a:pt x="136400" y="67562"/>
                  </a:lnTo>
                  <a:lnTo>
                    <a:pt x="132533" y="80523"/>
                  </a:lnTo>
                  <a:lnTo>
                    <a:pt x="124973" y="106752"/>
                  </a:lnTo>
                  <a:lnTo>
                    <a:pt x="117535" y="130644"/>
                  </a:lnTo>
                  <a:lnTo>
                    <a:pt x="112615" y="144601"/>
                  </a:lnTo>
                  <a:lnTo>
                    <a:pt x="100623" y="176422"/>
                  </a:lnTo>
                  <a:lnTo>
                    <a:pt x="92776" y="193472"/>
                  </a:lnTo>
                  <a:lnTo>
                    <a:pt x="83874" y="210957"/>
                  </a:lnTo>
                  <a:lnTo>
                    <a:pt x="74268" y="228731"/>
                  </a:lnTo>
                  <a:lnTo>
                    <a:pt x="66641" y="244250"/>
                  </a:lnTo>
                  <a:lnTo>
                    <a:pt x="60333" y="258267"/>
                  </a:lnTo>
                  <a:lnTo>
                    <a:pt x="54904" y="271283"/>
                  </a:lnTo>
                  <a:lnTo>
                    <a:pt x="48838" y="284853"/>
                  </a:lnTo>
                  <a:lnTo>
                    <a:pt x="35572" y="312983"/>
                  </a:lnTo>
                  <a:lnTo>
                    <a:pt x="29832" y="326112"/>
                  </a:lnTo>
                  <a:lnTo>
                    <a:pt x="24782" y="338535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33613" y="2796936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44624" y="2851994"/>
              <a:ext cx="187198" cy="33035"/>
            </a:xfrm>
            <a:custGeom>
              <a:avLst/>
              <a:gdLst/>
              <a:ahLst/>
              <a:cxnLst/>
              <a:rect l="0" t="0" r="0" b="0"/>
              <a:pathLst>
                <a:path w="187198" h="33035">
                  <a:moveTo>
                    <a:pt x="0" y="33034"/>
                  </a:moveTo>
                  <a:lnTo>
                    <a:pt x="17537" y="27189"/>
                  </a:lnTo>
                  <a:lnTo>
                    <a:pt x="27597" y="25467"/>
                  </a:lnTo>
                  <a:lnTo>
                    <a:pt x="39198" y="24319"/>
                  </a:lnTo>
                  <a:lnTo>
                    <a:pt x="51826" y="23553"/>
                  </a:lnTo>
                  <a:lnTo>
                    <a:pt x="63915" y="21820"/>
                  </a:lnTo>
                  <a:lnTo>
                    <a:pt x="75645" y="19441"/>
                  </a:lnTo>
                  <a:lnTo>
                    <a:pt x="87135" y="16631"/>
                  </a:lnTo>
                  <a:lnTo>
                    <a:pt x="99689" y="14758"/>
                  </a:lnTo>
                  <a:lnTo>
                    <a:pt x="112953" y="13509"/>
                  </a:lnTo>
                  <a:lnTo>
                    <a:pt x="126689" y="12676"/>
                  </a:lnTo>
                  <a:lnTo>
                    <a:pt x="139518" y="10898"/>
                  </a:lnTo>
                  <a:lnTo>
                    <a:pt x="151740" y="8489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97890" y="2708843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883562" y="2686820"/>
              <a:ext cx="192652" cy="352371"/>
            </a:xfrm>
            <a:custGeom>
              <a:avLst/>
              <a:gdLst/>
              <a:ahLst/>
              <a:cxnLst/>
              <a:rect l="0" t="0" r="0" b="0"/>
              <a:pathLst>
                <a:path w="192652" h="352371">
                  <a:moveTo>
                    <a:pt x="24444" y="0"/>
                  </a:moveTo>
                  <a:lnTo>
                    <a:pt x="53672" y="5846"/>
                  </a:lnTo>
                  <a:lnTo>
                    <a:pt x="67176" y="7568"/>
                  </a:lnTo>
                  <a:lnTo>
                    <a:pt x="81073" y="8716"/>
                  </a:lnTo>
                  <a:lnTo>
                    <a:pt x="95231" y="9481"/>
                  </a:lnTo>
                  <a:lnTo>
                    <a:pt x="108341" y="11215"/>
                  </a:lnTo>
                  <a:lnTo>
                    <a:pt x="120751" y="13594"/>
                  </a:lnTo>
                  <a:lnTo>
                    <a:pt x="132695" y="16404"/>
                  </a:lnTo>
                  <a:lnTo>
                    <a:pt x="139434" y="21948"/>
                  </a:lnTo>
                  <a:lnTo>
                    <a:pt x="142703" y="29314"/>
                  </a:lnTo>
                  <a:lnTo>
                    <a:pt x="143659" y="37895"/>
                  </a:lnTo>
                  <a:lnTo>
                    <a:pt x="141849" y="46063"/>
                  </a:lnTo>
                  <a:lnTo>
                    <a:pt x="138196" y="53956"/>
                  </a:lnTo>
                  <a:lnTo>
                    <a:pt x="133313" y="61664"/>
                  </a:lnTo>
                  <a:lnTo>
                    <a:pt x="125164" y="68027"/>
                  </a:lnTo>
                  <a:lnTo>
                    <a:pt x="114837" y="73492"/>
                  </a:lnTo>
                  <a:lnTo>
                    <a:pt x="103059" y="78359"/>
                  </a:lnTo>
                  <a:lnTo>
                    <a:pt x="91536" y="84050"/>
                  </a:lnTo>
                  <a:lnTo>
                    <a:pt x="80184" y="90292"/>
                  </a:lnTo>
                  <a:lnTo>
                    <a:pt x="68945" y="96900"/>
                  </a:lnTo>
                  <a:lnTo>
                    <a:pt x="57782" y="102529"/>
                  </a:lnTo>
                  <a:lnTo>
                    <a:pt x="46669" y="107505"/>
                  </a:lnTo>
                  <a:lnTo>
                    <a:pt x="35590" y="112046"/>
                  </a:lnTo>
                  <a:lnTo>
                    <a:pt x="24534" y="116297"/>
                  </a:lnTo>
                  <a:lnTo>
                    <a:pt x="2461" y="124282"/>
                  </a:lnTo>
                  <a:lnTo>
                    <a:pt x="0" y="126901"/>
                  </a:lnTo>
                  <a:lnTo>
                    <a:pt x="3254" y="128647"/>
                  </a:lnTo>
                  <a:lnTo>
                    <a:pt x="10317" y="129811"/>
                  </a:lnTo>
                  <a:lnTo>
                    <a:pt x="18697" y="131811"/>
                  </a:lnTo>
                  <a:lnTo>
                    <a:pt x="27954" y="134367"/>
                  </a:lnTo>
                  <a:lnTo>
                    <a:pt x="48027" y="140470"/>
                  </a:lnTo>
                  <a:lnTo>
                    <a:pt x="101730" y="157963"/>
                  </a:lnTo>
                  <a:lnTo>
                    <a:pt x="113897" y="162814"/>
                  </a:lnTo>
                  <a:lnTo>
                    <a:pt x="126902" y="168494"/>
                  </a:lnTo>
                  <a:lnTo>
                    <a:pt x="140466" y="174729"/>
                  </a:lnTo>
                  <a:lnTo>
                    <a:pt x="151956" y="182555"/>
                  </a:lnTo>
                  <a:lnTo>
                    <a:pt x="162062" y="191443"/>
                  </a:lnTo>
                  <a:lnTo>
                    <a:pt x="171247" y="201039"/>
                  </a:lnTo>
                  <a:lnTo>
                    <a:pt x="178594" y="211107"/>
                  </a:lnTo>
                  <a:lnTo>
                    <a:pt x="184716" y="221490"/>
                  </a:lnTo>
                  <a:lnTo>
                    <a:pt x="190020" y="232082"/>
                  </a:lnTo>
                  <a:lnTo>
                    <a:pt x="192333" y="242814"/>
                  </a:lnTo>
                  <a:lnTo>
                    <a:pt x="192651" y="253639"/>
                  </a:lnTo>
                  <a:lnTo>
                    <a:pt x="191640" y="264526"/>
                  </a:lnTo>
                  <a:lnTo>
                    <a:pt x="188519" y="275455"/>
                  </a:lnTo>
                  <a:lnTo>
                    <a:pt x="183991" y="286412"/>
                  </a:lnTo>
                  <a:lnTo>
                    <a:pt x="178525" y="297386"/>
                  </a:lnTo>
                  <a:lnTo>
                    <a:pt x="169988" y="305926"/>
                  </a:lnTo>
                  <a:lnTo>
                    <a:pt x="159402" y="312843"/>
                  </a:lnTo>
                  <a:lnTo>
                    <a:pt x="147451" y="318678"/>
                  </a:lnTo>
                  <a:lnTo>
                    <a:pt x="135813" y="323791"/>
                  </a:lnTo>
                  <a:lnTo>
                    <a:pt x="124383" y="328424"/>
                  </a:lnTo>
                  <a:lnTo>
                    <a:pt x="113093" y="332735"/>
                  </a:lnTo>
                  <a:lnTo>
                    <a:pt x="100673" y="336833"/>
                  </a:lnTo>
                  <a:lnTo>
                    <a:pt x="87498" y="340789"/>
                  </a:lnTo>
                  <a:lnTo>
                    <a:pt x="2444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69971" y="3306309"/>
            <a:ext cx="1695782" cy="745946"/>
            <a:chOff x="969971" y="3306309"/>
            <a:chExt cx="1695782" cy="745946"/>
          </a:xfrm>
        </p:grpSpPr>
        <p:sp>
          <p:nvSpPr>
            <p:cNvPr id="19" name="Freeform 18"/>
            <p:cNvSpPr/>
            <p:nvPr/>
          </p:nvSpPr>
          <p:spPr>
            <a:xfrm>
              <a:off x="969971" y="3457630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51826" y="9481"/>
                  </a:lnTo>
                  <a:lnTo>
                    <a:pt x="78907" y="10331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35145" y="3306309"/>
              <a:ext cx="223674" cy="452969"/>
            </a:xfrm>
            <a:custGeom>
              <a:avLst/>
              <a:gdLst/>
              <a:ahLst/>
              <a:cxnLst/>
              <a:rect l="0" t="0" r="0" b="0"/>
              <a:pathLst>
                <a:path w="223674" h="452969">
                  <a:moveTo>
                    <a:pt x="0" y="63228"/>
                  </a:moveTo>
                  <a:lnTo>
                    <a:pt x="11691" y="45691"/>
                  </a:lnTo>
                  <a:lnTo>
                    <a:pt x="20029" y="38078"/>
                  </a:lnTo>
                  <a:lnTo>
                    <a:pt x="30482" y="30556"/>
                  </a:lnTo>
                  <a:lnTo>
                    <a:pt x="42344" y="23094"/>
                  </a:lnTo>
                  <a:lnTo>
                    <a:pt x="53923" y="16896"/>
                  </a:lnTo>
                  <a:lnTo>
                    <a:pt x="65313" y="11540"/>
                  </a:lnTo>
                  <a:lnTo>
                    <a:pt x="76576" y="6746"/>
                  </a:lnTo>
                  <a:lnTo>
                    <a:pt x="88979" y="3550"/>
                  </a:lnTo>
                  <a:lnTo>
                    <a:pt x="102142" y="1420"/>
                  </a:lnTo>
                  <a:lnTo>
                    <a:pt x="115811" y="0"/>
                  </a:lnTo>
                  <a:lnTo>
                    <a:pt x="127371" y="1500"/>
                  </a:lnTo>
                  <a:lnTo>
                    <a:pt x="137525" y="4947"/>
                  </a:lnTo>
                  <a:lnTo>
                    <a:pt x="146741" y="9692"/>
                  </a:lnTo>
                  <a:lnTo>
                    <a:pt x="155332" y="16526"/>
                  </a:lnTo>
                  <a:lnTo>
                    <a:pt x="163506" y="24752"/>
                  </a:lnTo>
                  <a:lnTo>
                    <a:pt x="171403" y="33907"/>
                  </a:lnTo>
                  <a:lnTo>
                    <a:pt x="175444" y="44904"/>
                  </a:lnTo>
                  <a:lnTo>
                    <a:pt x="176914" y="57130"/>
                  </a:lnTo>
                  <a:lnTo>
                    <a:pt x="176671" y="70174"/>
                  </a:lnTo>
                  <a:lnTo>
                    <a:pt x="174062" y="82541"/>
                  </a:lnTo>
                  <a:lnTo>
                    <a:pt x="169875" y="94456"/>
                  </a:lnTo>
                  <a:lnTo>
                    <a:pt x="164637" y="106070"/>
                  </a:lnTo>
                  <a:lnTo>
                    <a:pt x="157475" y="116259"/>
                  </a:lnTo>
                  <a:lnTo>
                    <a:pt x="149029" y="125499"/>
                  </a:lnTo>
                  <a:lnTo>
                    <a:pt x="131081" y="142292"/>
                  </a:lnTo>
                  <a:lnTo>
                    <a:pt x="114947" y="157911"/>
                  </a:lnTo>
                  <a:lnTo>
                    <a:pt x="105996" y="165503"/>
                  </a:lnTo>
                  <a:lnTo>
                    <a:pt x="96357" y="173010"/>
                  </a:lnTo>
                  <a:lnTo>
                    <a:pt x="86261" y="180463"/>
                  </a:lnTo>
                  <a:lnTo>
                    <a:pt x="84424" y="185431"/>
                  </a:lnTo>
                  <a:lnTo>
                    <a:pt x="88094" y="188743"/>
                  </a:lnTo>
                  <a:lnTo>
                    <a:pt x="103999" y="193647"/>
                  </a:lnTo>
                  <a:lnTo>
                    <a:pt x="123302" y="199904"/>
                  </a:lnTo>
                  <a:lnTo>
                    <a:pt x="133589" y="204509"/>
                  </a:lnTo>
                  <a:lnTo>
                    <a:pt x="144117" y="210026"/>
                  </a:lnTo>
                  <a:lnTo>
                    <a:pt x="154806" y="216151"/>
                  </a:lnTo>
                  <a:lnTo>
                    <a:pt x="164379" y="222682"/>
                  </a:lnTo>
                  <a:lnTo>
                    <a:pt x="173208" y="229482"/>
                  </a:lnTo>
                  <a:lnTo>
                    <a:pt x="181541" y="236463"/>
                  </a:lnTo>
                  <a:lnTo>
                    <a:pt x="189544" y="243564"/>
                  </a:lnTo>
                  <a:lnTo>
                    <a:pt x="204961" y="257979"/>
                  </a:lnTo>
                  <a:lnTo>
                    <a:pt x="211274" y="267696"/>
                  </a:lnTo>
                  <a:lnTo>
                    <a:pt x="216707" y="279068"/>
                  </a:lnTo>
                  <a:lnTo>
                    <a:pt x="221552" y="291544"/>
                  </a:lnTo>
                  <a:lnTo>
                    <a:pt x="223559" y="303531"/>
                  </a:lnTo>
                  <a:lnTo>
                    <a:pt x="223673" y="315193"/>
                  </a:lnTo>
                  <a:lnTo>
                    <a:pt x="222526" y="326638"/>
                  </a:lnTo>
                  <a:lnTo>
                    <a:pt x="220537" y="337939"/>
                  </a:lnTo>
                  <a:lnTo>
                    <a:pt x="217988" y="349143"/>
                  </a:lnTo>
                  <a:lnTo>
                    <a:pt x="215065" y="360283"/>
                  </a:lnTo>
                  <a:lnTo>
                    <a:pt x="209446" y="371380"/>
                  </a:lnTo>
                  <a:lnTo>
                    <a:pt x="202029" y="382449"/>
                  </a:lnTo>
                  <a:lnTo>
                    <a:pt x="193414" y="393499"/>
                  </a:lnTo>
                  <a:lnTo>
                    <a:pt x="184001" y="403312"/>
                  </a:lnTo>
                  <a:lnTo>
                    <a:pt x="174054" y="412302"/>
                  </a:lnTo>
                  <a:lnTo>
                    <a:pt x="163753" y="420741"/>
                  </a:lnTo>
                  <a:lnTo>
                    <a:pt x="153215" y="427591"/>
                  </a:lnTo>
                  <a:lnTo>
                    <a:pt x="142519" y="433382"/>
                  </a:lnTo>
                  <a:lnTo>
                    <a:pt x="131718" y="438465"/>
                  </a:lnTo>
                  <a:lnTo>
                    <a:pt x="120846" y="443078"/>
                  </a:lnTo>
                  <a:lnTo>
                    <a:pt x="109928" y="447376"/>
                  </a:lnTo>
                  <a:lnTo>
                    <a:pt x="98979" y="451466"/>
                  </a:lnTo>
                  <a:lnTo>
                    <a:pt x="85562" y="452968"/>
                  </a:lnTo>
                  <a:lnTo>
                    <a:pt x="70500" y="452747"/>
                  </a:lnTo>
                  <a:lnTo>
                    <a:pt x="22023" y="448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77399" y="3600780"/>
              <a:ext cx="154163" cy="165174"/>
            </a:xfrm>
            <a:custGeom>
              <a:avLst/>
              <a:gdLst/>
              <a:ahLst/>
              <a:cxnLst/>
              <a:rect l="0" t="0" r="0" b="0"/>
              <a:pathLst>
                <a:path w="154163" h="165174">
                  <a:moveTo>
                    <a:pt x="0" y="0"/>
                  </a:moveTo>
                  <a:lnTo>
                    <a:pt x="11691" y="11692"/>
                  </a:lnTo>
                  <a:lnTo>
                    <a:pt x="17582" y="18806"/>
                  </a:lnTo>
                  <a:lnTo>
                    <a:pt x="23956" y="27219"/>
                  </a:lnTo>
                  <a:lnTo>
                    <a:pt x="37565" y="46355"/>
                  </a:lnTo>
                  <a:lnTo>
                    <a:pt x="51769" y="67096"/>
                  </a:lnTo>
                  <a:lnTo>
                    <a:pt x="58983" y="76542"/>
                  </a:lnTo>
                  <a:lnTo>
                    <a:pt x="66239" y="85286"/>
                  </a:lnTo>
                  <a:lnTo>
                    <a:pt x="73524" y="93563"/>
                  </a:lnTo>
                  <a:lnTo>
                    <a:pt x="80827" y="102751"/>
                  </a:lnTo>
                  <a:lnTo>
                    <a:pt x="88143" y="112547"/>
                  </a:lnTo>
                  <a:lnTo>
                    <a:pt x="95467" y="122748"/>
                  </a:lnTo>
                  <a:lnTo>
                    <a:pt x="104020" y="131996"/>
                  </a:lnTo>
                  <a:lnTo>
                    <a:pt x="113393" y="140608"/>
                  </a:lnTo>
                  <a:lnTo>
                    <a:pt x="15416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388410" y="3534710"/>
              <a:ext cx="143152" cy="286302"/>
            </a:xfrm>
            <a:custGeom>
              <a:avLst/>
              <a:gdLst/>
              <a:ahLst/>
              <a:cxnLst/>
              <a:rect l="0" t="0" r="0" b="0"/>
              <a:pathLst>
                <a:path w="143152" h="286302">
                  <a:moveTo>
                    <a:pt x="143151" y="0"/>
                  </a:moveTo>
                  <a:lnTo>
                    <a:pt x="131460" y="11692"/>
                  </a:lnTo>
                  <a:lnTo>
                    <a:pt x="126792" y="18806"/>
                  </a:lnTo>
                  <a:lnTo>
                    <a:pt x="122457" y="27220"/>
                  </a:lnTo>
                  <a:lnTo>
                    <a:pt x="118343" y="36499"/>
                  </a:lnTo>
                  <a:lnTo>
                    <a:pt x="114377" y="46356"/>
                  </a:lnTo>
                  <a:lnTo>
                    <a:pt x="106708" y="67096"/>
                  </a:lnTo>
                  <a:lnTo>
                    <a:pt x="101727" y="78989"/>
                  </a:lnTo>
                  <a:lnTo>
                    <a:pt x="95959" y="91812"/>
                  </a:lnTo>
                  <a:lnTo>
                    <a:pt x="83024" y="119110"/>
                  </a:lnTo>
                  <a:lnTo>
                    <a:pt x="69119" y="147556"/>
                  </a:lnTo>
                  <a:lnTo>
                    <a:pt x="63209" y="161993"/>
                  </a:lnTo>
                  <a:lnTo>
                    <a:pt x="58045" y="176512"/>
                  </a:lnTo>
                  <a:lnTo>
                    <a:pt x="53379" y="191085"/>
                  </a:lnTo>
                  <a:lnTo>
                    <a:pt x="47821" y="204471"/>
                  </a:lnTo>
                  <a:lnTo>
                    <a:pt x="41669" y="217066"/>
                  </a:lnTo>
                  <a:lnTo>
                    <a:pt x="35121" y="229133"/>
                  </a:lnTo>
                  <a:lnTo>
                    <a:pt x="28308" y="239624"/>
                  </a:lnTo>
                  <a:lnTo>
                    <a:pt x="21319" y="249066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19653" y="3611791"/>
              <a:ext cx="19141" cy="1"/>
            </a:xfrm>
            <a:custGeom>
              <a:avLst/>
              <a:gdLst/>
              <a:ahLst/>
              <a:cxnLst/>
              <a:rect l="0" t="0" r="0" b="0"/>
              <a:pathLst>
                <a:path w="19141" h="1">
                  <a:moveTo>
                    <a:pt x="0" y="0"/>
                  </a:moveTo>
                  <a:lnTo>
                    <a:pt x="19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17537" y="3501676"/>
              <a:ext cx="17869" cy="53605"/>
            </a:xfrm>
            <a:custGeom>
              <a:avLst/>
              <a:gdLst/>
              <a:ahLst/>
              <a:cxnLst/>
              <a:rect l="0" t="0" r="0" b="0"/>
              <a:pathLst>
                <a:path w="17869" h="53605">
                  <a:moveTo>
                    <a:pt x="17868" y="0"/>
                  </a:moveTo>
                  <a:lnTo>
                    <a:pt x="0" y="536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137197" y="3872110"/>
              <a:ext cx="61742" cy="180145"/>
            </a:xfrm>
            <a:custGeom>
              <a:avLst/>
              <a:gdLst/>
              <a:ahLst/>
              <a:cxnLst/>
              <a:rect l="0" t="0" r="0" b="0"/>
              <a:pathLst>
                <a:path w="61742" h="180145">
                  <a:moveTo>
                    <a:pt x="61741" y="0"/>
                  </a:moveTo>
                  <a:lnTo>
                    <a:pt x="59756" y="4981"/>
                  </a:lnTo>
                  <a:lnTo>
                    <a:pt x="51844" y="26436"/>
                  </a:lnTo>
                  <a:lnTo>
                    <a:pt x="46798" y="38520"/>
                  </a:lnTo>
                  <a:lnTo>
                    <a:pt x="40986" y="51470"/>
                  </a:lnTo>
                  <a:lnTo>
                    <a:pt x="34665" y="64997"/>
                  </a:lnTo>
                  <a:lnTo>
                    <a:pt x="29228" y="77686"/>
                  </a:lnTo>
                  <a:lnTo>
                    <a:pt x="24379" y="89815"/>
                  </a:lnTo>
                  <a:lnTo>
                    <a:pt x="19923" y="101573"/>
                  </a:lnTo>
                  <a:lnTo>
                    <a:pt x="16952" y="114304"/>
                  </a:lnTo>
                  <a:lnTo>
                    <a:pt x="14972" y="127686"/>
                  </a:lnTo>
                  <a:lnTo>
                    <a:pt x="0" y="1801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56532" y="3578757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17537" y="16177"/>
                  </a:lnTo>
                  <a:lnTo>
                    <a:pt x="28820" y="14455"/>
                  </a:lnTo>
                  <a:lnTo>
                    <a:pt x="42460" y="13307"/>
                  </a:lnTo>
                  <a:lnTo>
                    <a:pt x="57671" y="12542"/>
                  </a:lnTo>
                  <a:lnTo>
                    <a:pt x="72705" y="10808"/>
                  </a:lnTo>
                  <a:lnTo>
                    <a:pt x="87622" y="8429"/>
                  </a:lnTo>
                  <a:lnTo>
                    <a:pt x="102461" y="5619"/>
                  </a:lnTo>
                  <a:lnTo>
                    <a:pt x="117248" y="3746"/>
                  </a:lnTo>
                  <a:lnTo>
                    <a:pt x="131999" y="2497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12486" y="3721907"/>
              <a:ext cx="187197" cy="33036"/>
            </a:xfrm>
            <a:custGeom>
              <a:avLst/>
              <a:gdLst/>
              <a:ahLst/>
              <a:cxnLst/>
              <a:rect l="0" t="0" r="0" b="0"/>
              <a:pathLst>
                <a:path w="187197" h="33036">
                  <a:moveTo>
                    <a:pt x="0" y="33035"/>
                  </a:moveTo>
                  <a:lnTo>
                    <a:pt x="17537" y="27189"/>
                  </a:lnTo>
                  <a:lnTo>
                    <a:pt x="27597" y="24244"/>
                  </a:lnTo>
                  <a:lnTo>
                    <a:pt x="51825" y="17708"/>
                  </a:lnTo>
                  <a:lnTo>
                    <a:pt x="92980" y="7150"/>
                  </a:lnTo>
                  <a:lnTo>
                    <a:pt x="107256" y="4767"/>
                  </a:lnTo>
                  <a:lnTo>
                    <a:pt x="121668" y="3178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2742153" y="3349712"/>
            <a:ext cx="353684" cy="526358"/>
          </a:xfrm>
          <a:custGeom>
            <a:avLst/>
            <a:gdLst/>
            <a:ahLst/>
            <a:cxnLst/>
            <a:rect l="0" t="0" r="0" b="0"/>
            <a:pathLst>
              <a:path w="353684" h="526358">
                <a:moveTo>
                  <a:pt x="11691" y="52860"/>
                </a:moveTo>
                <a:lnTo>
                  <a:pt x="0" y="41169"/>
                </a:lnTo>
                <a:lnTo>
                  <a:pt x="226" y="36501"/>
                </a:lnTo>
                <a:lnTo>
                  <a:pt x="4048" y="32166"/>
                </a:lnTo>
                <a:lnTo>
                  <a:pt x="10266" y="28052"/>
                </a:lnTo>
                <a:lnTo>
                  <a:pt x="18082" y="24086"/>
                </a:lnTo>
                <a:lnTo>
                  <a:pt x="26964" y="20219"/>
                </a:lnTo>
                <a:lnTo>
                  <a:pt x="36555" y="16417"/>
                </a:lnTo>
                <a:lnTo>
                  <a:pt x="57000" y="8931"/>
                </a:lnTo>
                <a:lnTo>
                  <a:pt x="67591" y="5221"/>
                </a:lnTo>
                <a:lnTo>
                  <a:pt x="79545" y="2748"/>
                </a:lnTo>
                <a:lnTo>
                  <a:pt x="92409" y="1099"/>
                </a:lnTo>
                <a:lnTo>
                  <a:pt x="105879" y="0"/>
                </a:lnTo>
                <a:lnTo>
                  <a:pt x="119752" y="491"/>
                </a:lnTo>
                <a:lnTo>
                  <a:pt x="133896" y="2041"/>
                </a:lnTo>
                <a:lnTo>
                  <a:pt x="148219" y="4299"/>
                </a:lnTo>
                <a:lnTo>
                  <a:pt x="180446" y="10070"/>
                </a:lnTo>
                <a:lnTo>
                  <a:pt x="197605" y="13321"/>
                </a:lnTo>
                <a:lnTo>
                  <a:pt x="229721" y="20197"/>
                </a:lnTo>
                <a:lnTo>
                  <a:pt x="245137" y="23744"/>
                </a:lnTo>
                <a:lnTo>
                  <a:pt x="260308" y="28555"/>
                </a:lnTo>
                <a:lnTo>
                  <a:pt x="275316" y="34210"/>
                </a:lnTo>
                <a:lnTo>
                  <a:pt x="290216" y="40426"/>
                </a:lnTo>
                <a:lnTo>
                  <a:pt x="302596" y="47018"/>
                </a:lnTo>
                <a:lnTo>
                  <a:pt x="313296" y="53859"/>
                </a:lnTo>
                <a:lnTo>
                  <a:pt x="322877" y="60867"/>
                </a:lnTo>
                <a:lnTo>
                  <a:pt x="331711" y="69210"/>
                </a:lnTo>
                <a:lnTo>
                  <a:pt x="340047" y="78442"/>
                </a:lnTo>
                <a:lnTo>
                  <a:pt x="348052" y="88267"/>
                </a:lnTo>
                <a:lnTo>
                  <a:pt x="352165" y="99711"/>
                </a:lnTo>
                <a:lnTo>
                  <a:pt x="353683" y="112235"/>
                </a:lnTo>
                <a:lnTo>
                  <a:pt x="353472" y="125478"/>
                </a:lnTo>
                <a:lnTo>
                  <a:pt x="349660" y="136754"/>
                </a:lnTo>
                <a:lnTo>
                  <a:pt x="343449" y="146718"/>
                </a:lnTo>
                <a:lnTo>
                  <a:pt x="335638" y="155808"/>
                </a:lnTo>
                <a:lnTo>
                  <a:pt x="326760" y="164314"/>
                </a:lnTo>
                <a:lnTo>
                  <a:pt x="317170" y="172433"/>
                </a:lnTo>
                <a:lnTo>
                  <a:pt x="307107" y="180292"/>
                </a:lnTo>
                <a:lnTo>
                  <a:pt x="296727" y="187978"/>
                </a:lnTo>
                <a:lnTo>
                  <a:pt x="275406" y="203044"/>
                </a:lnTo>
                <a:lnTo>
                  <a:pt x="264582" y="209264"/>
                </a:lnTo>
                <a:lnTo>
                  <a:pt x="253696" y="214634"/>
                </a:lnTo>
                <a:lnTo>
                  <a:pt x="242767" y="219437"/>
                </a:lnTo>
                <a:lnTo>
                  <a:pt x="231811" y="223864"/>
                </a:lnTo>
                <a:lnTo>
                  <a:pt x="209850" y="232044"/>
                </a:lnTo>
                <a:lnTo>
                  <a:pt x="165843" y="247265"/>
                </a:lnTo>
                <a:lnTo>
                  <a:pt x="110794" y="265733"/>
                </a:lnTo>
                <a:lnTo>
                  <a:pt x="98559" y="268186"/>
                </a:lnTo>
                <a:lnTo>
                  <a:pt x="85509" y="269821"/>
                </a:lnTo>
                <a:lnTo>
                  <a:pt x="71914" y="270911"/>
                </a:lnTo>
                <a:lnTo>
                  <a:pt x="67746" y="271638"/>
                </a:lnTo>
                <a:lnTo>
                  <a:pt x="69860" y="272122"/>
                </a:lnTo>
                <a:lnTo>
                  <a:pt x="76164" y="272445"/>
                </a:lnTo>
                <a:lnTo>
                  <a:pt x="84037" y="273884"/>
                </a:lnTo>
                <a:lnTo>
                  <a:pt x="92957" y="276067"/>
                </a:lnTo>
                <a:lnTo>
                  <a:pt x="102573" y="278745"/>
                </a:lnTo>
                <a:lnTo>
                  <a:pt x="115102" y="281755"/>
                </a:lnTo>
                <a:lnTo>
                  <a:pt x="145336" y="288361"/>
                </a:lnTo>
                <a:lnTo>
                  <a:pt x="159516" y="291835"/>
                </a:lnTo>
                <a:lnTo>
                  <a:pt x="172640" y="295375"/>
                </a:lnTo>
                <a:lnTo>
                  <a:pt x="185060" y="298959"/>
                </a:lnTo>
                <a:lnTo>
                  <a:pt x="197010" y="303795"/>
                </a:lnTo>
                <a:lnTo>
                  <a:pt x="208648" y="309466"/>
                </a:lnTo>
                <a:lnTo>
                  <a:pt x="220076" y="315693"/>
                </a:lnTo>
                <a:lnTo>
                  <a:pt x="230143" y="322292"/>
                </a:lnTo>
                <a:lnTo>
                  <a:pt x="239300" y="329139"/>
                </a:lnTo>
                <a:lnTo>
                  <a:pt x="247853" y="336150"/>
                </a:lnTo>
                <a:lnTo>
                  <a:pt x="256001" y="343271"/>
                </a:lnTo>
                <a:lnTo>
                  <a:pt x="263880" y="350466"/>
                </a:lnTo>
                <a:lnTo>
                  <a:pt x="271580" y="357708"/>
                </a:lnTo>
                <a:lnTo>
                  <a:pt x="277937" y="366208"/>
                </a:lnTo>
                <a:lnTo>
                  <a:pt x="283399" y="375545"/>
                </a:lnTo>
                <a:lnTo>
                  <a:pt x="288263" y="385440"/>
                </a:lnTo>
                <a:lnTo>
                  <a:pt x="291506" y="396931"/>
                </a:lnTo>
                <a:lnTo>
                  <a:pt x="293668" y="409485"/>
                </a:lnTo>
                <a:lnTo>
                  <a:pt x="295109" y="422749"/>
                </a:lnTo>
                <a:lnTo>
                  <a:pt x="294846" y="435262"/>
                </a:lnTo>
                <a:lnTo>
                  <a:pt x="293448" y="447274"/>
                </a:lnTo>
                <a:lnTo>
                  <a:pt x="291292" y="458953"/>
                </a:lnTo>
                <a:lnTo>
                  <a:pt x="287408" y="469186"/>
                </a:lnTo>
                <a:lnTo>
                  <a:pt x="282371" y="478455"/>
                </a:lnTo>
                <a:lnTo>
                  <a:pt x="276567" y="487081"/>
                </a:lnTo>
                <a:lnTo>
                  <a:pt x="269026" y="494056"/>
                </a:lnTo>
                <a:lnTo>
                  <a:pt x="260329" y="499928"/>
                </a:lnTo>
                <a:lnTo>
                  <a:pt x="250860" y="505067"/>
                </a:lnTo>
                <a:lnTo>
                  <a:pt x="240877" y="509717"/>
                </a:lnTo>
                <a:lnTo>
                  <a:pt x="230551" y="514040"/>
                </a:lnTo>
                <a:lnTo>
                  <a:pt x="219997" y="518146"/>
                </a:lnTo>
                <a:lnTo>
                  <a:pt x="208066" y="520883"/>
                </a:lnTo>
                <a:lnTo>
                  <a:pt x="195219" y="522708"/>
                </a:lnTo>
                <a:lnTo>
                  <a:pt x="121807" y="5263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30665" y="3569846"/>
            <a:ext cx="49642" cy="8912"/>
          </a:xfrm>
          <a:custGeom>
            <a:avLst/>
            <a:gdLst/>
            <a:ahLst/>
            <a:cxnLst/>
            <a:rect l="0" t="0" r="0" b="0"/>
            <a:pathLst>
              <a:path w="49642" h="8912">
                <a:moveTo>
                  <a:pt x="0" y="8911"/>
                </a:moveTo>
                <a:lnTo>
                  <a:pt x="23382" y="8911"/>
                </a:lnTo>
                <a:lnTo>
                  <a:pt x="33941" y="6464"/>
                </a:lnTo>
                <a:lnTo>
                  <a:pt x="44650" y="2385"/>
                </a:lnTo>
                <a:lnTo>
                  <a:pt x="4964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003006" y="2466589"/>
            <a:ext cx="2158267" cy="3743932"/>
            <a:chOff x="1003006" y="2466589"/>
            <a:chExt cx="2158267" cy="3743932"/>
          </a:xfrm>
        </p:grpSpPr>
        <p:sp>
          <p:nvSpPr>
            <p:cNvPr id="31" name="Freeform 30"/>
            <p:cNvSpPr/>
            <p:nvPr/>
          </p:nvSpPr>
          <p:spPr>
            <a:xfrm>
              <a:off x="1630665" y="3589768"/>
              <a:ext cx="198209" cy="33036"/>
            </a:xfrm>
            <a:custGeom>
              <a:avLst/>
              <a:gdLst/>
              <a:ahLst/>
              <a:cxnLst/>
              <a:rect l="0" t="0" r="0" b="0"/>
              <a:pathLst>
                <a:path w="198209" h="33036">
                  <a:moveTo>
                    <a:pt x="0" y="0"/>
                  </a:moveTo>
                  <a:lnTo>
                    <a:pt x="77654" y="25885"/>
                  </a:lnTo>
                  <a:lnTo>
                    <a:pt x="89698" y="28268"/>
                  </a:lnTo>
                  <a:lnTo>
                    <a:pt x="102621" y="29857"/>
                  </a:lnTo>
                  <a:lnTo>
                    <a:pt x="116131" y="30917"/>
                  </a:lnTo>
                  <a:lnTo>
                    <a:pt x="130031" y="31623"/>
                  </a:lnTo>
                  <a:lnTo>
                    <a:pt x="144192" y="32094"/>
                  </a:lnTo>
                  <a:lnTo>
                    <a:pt x="198208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62804" y="3435606"/>
              <a:ext cx="11012" cy="352371"/>
            </a:xfrm>
            <a:custGeom>
              <a:avLst/>
              <a:gdLst/>
              <a:ahLst/>
              <a:cxnLst/>
              <a:rect l="0" t="0" r="0" b="0"/>
              <a:pathLst>
                <a:path w="11012" h="352371">
                  <a:moveTo>
                    <a:pt x="11011" y="0"/>
                  </a:moveTo>
                  <a:lnTo>
                    <a:pt x="11011" y="23383"/>
                  </a:lnTo>
                  <a:lnTo>
                    <a:pt x="9787" y="33941"/>
                  </a:lnTo>
                  <a:lnTo>
                    <a:pt x="7748" y="44651"/>
                  </a:lnTo>
                  <a:lnTo>
                    <a:pt x="5165" y="55461"/>
                  </a:lnTo>
                  <a:lnTo>
                    <a:pt x="4667" y="66338"/>
                  </a:lnTo>
                  <a:lnTo>
                    <a:pt x="5558" y="77260"/>
                  </a:lnTo>
                  <a:lnTo>
                    <a:pt x="7376" y="88213"/>
                  </a:lnTo>
                  <a:lnTo>
                    <a:pt x="8588" y="101631"/>
                  </a:lnTo>
                  <a:lnTo>
                    <a:pt x="9395" y="116695"/>
                  </a:lnTo>
                  <a:lnTo>
                    <a:pt x="10293" y="149745"/>
                  </a:lnTo>
                  <a:lnTo>
                    <a:pt x="10916" y="233124"/>
                  </a:lnTo>
                  <a:lnTo>
                    <a:pt x="9725" y="249626"/>
                  </a:lnTo>
                  <a:lnTo>
                    <a:pt x="7706" y="266745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83931" y="3447072"/>
              <a:ext cx="228308" cy="466363"/>
            </a:xfrm>
            <a:custGeom>
              <a:avLst/>
              <a:gdLst/>
              <a:ahLst/>
              <a:cxnLst/>
              <a:rect l="0" t="0" r="0" b="0"/>
              <a:pathLst>
                <a:path w="228308" h="466363">
                  <a:moveTo>
                    <a:pt x="44046" y="10558"/>
                  </a:moveTo>
                  <a:lnTo>
                    <a:pt x="61583" y="4712"/>
                  </a:lnTo>
                  <a:lnTo>
                    <a:pt x="72866" y="2990"/>
                  </a:lnTo>
                  <a:lnTo>
                    <a:pt x="86506" y="1842"/>
                  </a:lnTo>
                  <a:lnTo>
                    <a:pt x="101717" y="1077"/>
                  </a:lnTo>
                  <a:lnTo>
                    <a:pt x="131669" y="226"/>
                  </a:lnTo>
                  <a:lnTo>
                    <a:pt x="146507" y="0"/>
                  </a:lnTo>
                  <a:lnTo>
                    <a:pt x="158847" y="2296"/>
                  </a:lnTo>
                  <a:lnTo>
                    <a:pt x="169520" y="6273"/>
                  </a:lnTo>
                  <a:lnTo>
                    <a:pt x="179083" y="11372"/>
                  </a:lnTo>
                  <a:lnTo>
                    <a:pt x="187905" y="17218"/>
                  </a:lnTo>
                  <a:lnTo>
                    <a:pt x="196233" y="23562"/>
                  </a:lnTo>
                  <a:lnTo>
                    <a:pt x="204233" y="30239"/>
                  </a:lnTo>
                  <a:lnTo>
                    <a:pt x="210789" y="38360"/>
                  </a:lnTo>
                  <a:lnTo>
                    <a:pt x="216383" y="47446"/>
                  </a:lnTo>
                  <a:lnTo>
                    <a:pt x="221336" y="57173"/>
                  </a:lnTo>
                  <a:lnTo>
                    <a:pt x="224638" y="68552"/>
                  </a:lnTo>
                  <a:lnTo>
                    <a:pt x="226840" y="81032"/>
                  </a:lnTo>
                  <a:lnTo>
                    <a:pt x="228307" y="94245"/>
                  </a:lnTo>
                  <a:lnTo>
                    <a:pt x="226839" y="105502"/>
                  </a:lnTo>
                  <a:lnTo>
                    <a:pt x="223413" y="115453"/>
                  </a:lnTo>
                  <a:lnTo>
                    <a:pt x="218681" y="124534"/>
                  </a:lnTo>
                  <a:lnTo>
                    <a:pt x="213080" y="133035"/>
                  </a:lnTo>
                  <a:lnTo>
                    <a:pt x="206900" y="141150"/>
                  </a:lnTo>
                  <a:lnTo>
                    <a:pt x="200332" y="149006"/>
                  </a:lnTo>
                  <a:lnTo>
                    <a:pt x="192283" y="156691"/>
                  </a:lnTo>
                  <a:lnTo>
                    <a:pt x="183246" y="164261"/>
                  </a:lnTo>
                  <a:lnTo>
                    <a:pt x="173551" y="171755"/>
                  </a:lnTo>
                  <a:lnTo>
                    <a:pt x="164641" y="179198"/>
                  </a:lnTo>
                  <a:lnTo>
                    <a:pt x="156254" y="186607"/>
                  </a:lnTo>
                  <a:lnTo>
                    <a:pt x="148215" y="193993"/>
                  </a:lnTo>
                  <a:lnTo>
                    <a:pt x="139186" y="200141"/>
                  </a:lnTo>
                  <a:lnTo>
                    <a:pt x="129496" y="205463"/>
                  </a:lnTo>
                  <a:lnTo>
                    <a:pt x="119365" y="210234"/>
                  </a:lnTo>
                  <a:lnTo>
                    <a:pt x="108941" y="214639"/>
                  </a:lnTo>
                  <a:lnTo>
                    <a:pt x="98321" y="218798"/>
                  </a:lnTo>
                  <a:lnTo>
                    <a:pt x="87570" y="222795"/>
                  </a:lnTo>
                  <a:lnTo>
                    <a:pt x="82850" y="227907"/>
                  </a:lnTo>
                  <a:lnTo>
                    <a:pt x="82151" y="233762"/>
                  </a:lnTo>
                  <a:lnTo>
                    <a:pt x="84131" y="240112"/>
                  </a:lnTo>
                  <a:lnTo>
                    <a:pt x="89122" y="245569"/>
                  </a:lnTo>
                  <a:lnTo>
                    <a:pt x="96120" y="250430"/>
                  </a:lnTo>
                  <a:lnTo>
                    <a:pt x="104456" y="254895"/>
                  </a:lnTo>
                  <a:lnTo>
                    <a:pt x="112460" y="260318"/>
                  </a:lnTo>
                  <a:lnTo>
                    <a:pt x="120243" y="266380"/>
                  </a:lnTo>
                  <a:lnTo>
                    <a:pt x="127878" y="272869"/>
                  </a:lnTo>
                  <a:lnTo>
                    <a:pt x="135416" y="280865"/>
                  </a:lnTo>
                  <a:lnTo>
                    <a:pt x="142888" y="289867"/>
                  </a:lnTo>
                  <a:lnTo>
                    <a:pt x="150316" y="299538"/>
                  </a:lnTo>
                  <a:lnTo>
                    <a:pt x="155269" y="310880"/>
                  </a:lnTo>
                  <a:lnTo>
                    <a:pt x="158570" y="323335"/>
                  </a:lnTo>
                  <a:lnTo>
                    <a:pt x="160771" y="336533"/>
                  </a:lnTo>
                  <a:lnTo>
                    <a:pt x="161015" y="349001"/>
                  </a:lnTo>
                  <a:lnTo>
                    <a:pt x="159954" y="360985"/>
                  </a:lnTo>
                  <a:lnTo>
                    <a:pt x="158023" y="372644"/>
                  </a:lnTo>
                  <a:lnTo>
                    <a:pt x="154289" y="384087"/>
                  </a:lnTo>
                  <a:lnTo>
                    <a:pt x="149353" y="395386"/>
                  </a:lnTo>
                  <a:lnTo>
                    <a:pt x="143615" y="406590"/>
                  </a:lnTo>
                  <a:lnTo>
                    <a:pt x="137342" y="416506"/>
                  </a:lnTo>
                  <a:lnTo>
                    <a:pt x="130714" y="425564"/>
                  </a:lnTo>
                  <a:lnTo>
                    <a:pt x="123847" y="434049"/>
                  </a:lnTo>
                  <a:lnTo>
                    <a:pt x="115600" y="440930"/>
                  </a:lnTo>
                  <a:lnTo>
                    <a:pt x="106431" y="446740"/>
                  </a:lnTo>
                  <a:lnTo>
                    <a:pt x="96647" y="451837"/>
                  </a:lnTo>
                  <a:lnTo>
                    <a:pt x="86455" y="456459"/>
                  </a:lnTo>
                  <a:lnTo>
                    <a:pt x="75989" y="460763"/>
                  </a:lnTo>
                  <a:lnTo>
                    <a:pt x="65341" y="464857"/>
                  </a:lnTo>
                  <a:lnTo>
                    <a:pt x="54572" y="466362"/>
                  </a:lnTo>
                  <a:lnTo>
                    <a:pt x="43722" y="466142"/>
                  </a:lnTo>
                  <a:lnTo>
                    <a:pt x="0" y="4620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52876" y="3468641"/>
              <a:ext cx="39379" cy="341360"/>
            </a:xfrm>
            <a:custGeom>
              <a:avLst/>
              <a:gdLst/>
              <a:ahLst/>
              <a:cxnLst/>
              <a:rect l="0" t="0" r="0" b="0"/>
              <a:pathLst>
                <a:path w="39379" h="341360">
                  <a:moveTo>
                    <a:pt x="6344" y="0"/>
                  </a:moveTo>
                  <a:lnTo>
                    <a:pt x="498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5144" y="57570"/>
                  </a:lnTo>
                  <a:lnTo>
                    <a:pt x="11112" y="83500"/>
                  </a:lnTo>
                  <a:lnTo>
                    <a:pt x="13193" y="97266"/>
                  </a:lnTo>
                  <a:lnTo>
                    <a:pt x="14581" y="111337"/>
                  </a:lnTo>
                  <a:lnTo>
                    <a:pt x="15506" y="125612"/>
                  </a:lnTo>
                  <a:lnTo>
                    <a:pt x="16122" y="140023"/>
                  </a:lnTo>
                  <a:lnTo>
                    <a:pt x="16807" y="169085"/>
                  </a:lnTo>
                  <a:lnTo>
                    <a:pt x="17193" y="212962"/>
                  </a:lnTo>
                  <a:lnTo>
                    <a:pt x="18471" y="226397"/>
                  </a:lnTo>
                  <a:lnTo>
                    <a:pt x="20546" y="239024"/>
                  </a:lnTo>
                  <a:lnTo>
                    <a:pt x="23153" y="251112"/>
                  </a:lnTo>
                  <a:lnTo>
                    <a:pt x="26114" y="262842"/>
                  </a:lnTo>
                  <a:lnTo>
                    <a:pt x="29312" y="274332"/>
                  </a:lnTo>
                  <a:lnTo>
                    <a:pt x="39378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59220" y="3446618"/>
              <a:ext cx="187197" cy="638672"/>
            </a:xfrm>
            <a:custGeom>
              <a:avLst/>
              <a:gdLst/>
              <a:ahLst/>
              <a:cxnLst/>
              <a:rect l="0" t="0" r="0" b="0"/>
              <a:pathLst>
                <a:path w="187197" h="638672">
                  <a:moveTo>
                    <a:pt x="187196" y="0"/>
                  </a:moveTo>
                  <a:lnTo>
                    <a:pt x="175505" y="17537"/>
                  </a:lnTo>
                  <a:lnTo>
                    <a:pt x="170838" y="26373"/>
                  </a:lnTo>
                  <a:lnTo>
                    <a:pt x="166502" y="35935"/>
                  </a:lnTo>
                  <a:lnTo>
                    <a:pt x="162389" y="45980"/>
                  </a:lnTo>
                  <a:lnTo>
                    <a:pt x="158423" y="56347"/>
                  </a:lnTo>
                  <a:lnTo>
                    <a:pt x="150754" y="77654"/>
                  </a:lnTo>
                  <a:lnTo>
                    <a:pt x="117463" y="176200"/>
                  </a:lnTo>
                  <a:lnTo>
                    <a:pt x="113791" y="188430"/>
                  </a:lnTo>
                  <a:lnTo>
                    <a:pt x="106447" y="215070"/>
                  </a:lnTo>
                  <a:lnTo>
                    <a:pt x="103999" y="229025"/>
                  </a:lnTo>
                  <a:lnTo>
                    <a:pt x="102367" y="243223"/>
                  </a:lnTo>
                  <a:lnTo>
                    <a:pt x="101280" y="257582"/>
                  </a:lnTo>
                  <a:lnTo>
                    <a:pt x="99331" y="270826"/>
                  </a:lnTo>
                  <a:lnTo>
                    <a:pt x="96808" y="283325"/>
                  </a:lnTo>
                  <a:lnTo>
                    <a:pt x="93903" y="295328"/>
                  </a:lnTo>
                  <a:lnTo>
                    <a:pt x="90743" y="307001"/>
                  </a:lnTo>
                  <a:lnTo>
                    <a:pt x="83968" y="329759"/>
                  </a:lnTo>
                  <a:lnTo>
                    <a:pt x="66009" y="385327"/>
                  </a:lnTo>
                  <a:lnTo>
                    <a:pt x="40372" y="462481"/>
                  </a:lnTo>
                  <a:lnTo>
                    <a:pt x="37926" y="474718"/>
                  </a:lnTo>
                  <a:lnTo>
                    <a:pt x="36296" y="487769"/>
                  </a:lnTo>
                  <a:lnTo>
                    <a:pt x="35209" y="501365"/>
                  </a:lnTo>
                  <a:lnTo>
                    <a:pt x="33260" y="514099"/>
                  </a:lnTo>
                  <a:lnTo>
                    <a:pt x="30738" y="526258"/>
                  </a:lnTo>
                  <a:lnTo>
                    <a:pt x="27833" y="538036"/>
                  </a:lnTo>
                  <a:lnTo>
                    <a:pt x="24673" y="549557"/>
                  </a:lnTo>
                  <a:lnTo>
                    <a:pt x="17899" y="572147"/>
                  </a:lnTo>
                  <a:lnTo>
                    <a:pt x="10810" y="594423"/>
                  </a:lnTo>
                  <a:lnTo>
                    <a:pt x="0" y="638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003006" y="2543670"/>
              <a:ext cx="330348" cy="1200261"/>
            </a:xfrm>
            <a:custGeom>
              <a:avLst/>
              <a:gdLst/>
              <a:ahLst/>
              <a:cxnLst/>
              <a:rect l="0" t="0" r="0" b="0"/>
              <a:pathLst>
                <a:path w="330348" h="1200261">
                  <a:moveTo>
                    <a:pt x="0" y="0"/>
                  </a:moveTo>
                  <a:lnTo>
                    <a:pt x="1223" y="35165"/>
                  </a:lnTo>
                  <a:lnTo>
                    <a:pt x="5845" y="61306"/>
                  </a:lnTo>
                  <a:lnTo>
                    <a:pt x="15326" y="115230"/>
                  </a:lnTo>
                  <a:lnTo>
                    <a:pt x="19047" y="149909"/>
                  </a:lnTo>
                  <a:lnTo>
                    <a:pt x="21924" y="181636"/>
                  </a:lnTo>
                  <a:lnTo>
                    <a:pt x="27281" y="212050"/>
                  </a:lnTo>
                  <a:lnTo>
                    <a:pt x="33740" y="241881"/>
                  </a:lnTo>
                  <a:lnTo>
                    <a:pt x="51480" y="315616"/>
                  </a:lnTo>
                  <a:lnTo>
                    <a:pt x="58769" y="345007"/>
                  </a:lnTo>
                  <a:lnTo>
                    <a:pt x="63650" y="360920"/>
                  </a:lnTo>
                  <a:lnTo>
                    <a:pt x="69350" y="377646"/>
                  </a:lnTo>
                  <a:lnTo>
                    <a:pt x="75598" y="394914"/>
                  </a:lnTo>
                  <a:lnTo>
                    <a:pt x="85802" y="430415"/>
                  </a:lnTo>
                  <a:lnTo>
                    <a:pt x="95639" y="465361"/>
                  </a:lnTo>
                  <a:lnTo>
                    <a:pt x="101688" y="481532"/>
                  </a:lnTo>
                  <a:lnTo>
                    <a:pt x="108168" y="497206"/>
                  </a:lnTo>
                  <a:lnTo>
                    <a:pt x="113711" y="513773"/>
                  </a:lnTo>
                  <a:lnTo>
                    <a:pt x="123133" y="548495"/>
                  </a:lnTo>
                  <a:lnTo>
                    <a:pt x="128582" y="565095"/>
                  </a:lnTo>
                  <a:lnTo>
                    <a:pt x="134661" y="581056"/>
                  </a:lnTo>
                  <a:lnTo>
                    <a:pt x="141162" y="596590"/>
                  </a:lnTo>
                  <a:lnTo>
                    <a:pt x="146718" y="613064"/>
                  </a:lnTo>
                  <a:lnTo>
                    <a:pt x="156155" y="647682"/>
                  </a:lnTo>
                  <a:lnTo>
                    <a:pt x="161608" y="665478"/>
                  </a:lnTo>
                  <a:lnTo>
                    <a:pt x="167691" y="683459"/>
                  </a:lnTo>
                  <a:lnTo>
                    <a:pt x="174193" y="701564"/>
                  </a:lnTo>
                  <a:lnTo>
                    <a:pt x="179751" y="718528"/>
                  </a:lnTo>
                  <a:lnTo>
                    <a:pt x="189189" y="750428"/>
                  </a:lnTo>
                  <a:lnTo>
                    <a:pt x="197462" y="784182"/>
                  </a:lnTo>
                  <a:lnTo>
                    <a:pt x="206441" y="818352"/>
                  </a:lnTo>
                  <a:lnTo>
                    <a:pt x="212261" y="834316"/>
                  </a:lnTo>
                  <a:lnTo>
                    <a:pt x="218588" y="849852"/>
                  </a:lnTo>
                  <a:lnTo>
                    <a:pt x="228881" y="880165"/>
                  </a:lnTo>
                  <a:lnTo>
                    <a:pt x="238758" y="909952"/>
                  </a:lnTo>
                  <a:lnTo>
                    <a:pt x="244817" y="924746"/>
                  </a:lnTo>
                  <a:lnTo>
                    <a:pt x="251304" y="939503"/>
                  </a:lnTo>
                  <a:lnTo>
                    <a:pt x="256852" y="954235"/>
                  </a:lnTo>
                  <a:lnTo>
                    <a:pt x="266279" y="983655"/>
                  </a:lnTo>
                  <a:lnTo>
                    <a:pt x="286081" y="1045126"/>
                  </a:lnTo>
                  <a:lnTo>
                    <a:pt x="293544" y="1071360"/>
                  </a:lnTo>
                  <a:lnTo>
                    <a:pt x="304624" y="1123731"/>
                  </a:lnTo>
                  <a:lnTo>
                    <a:pt x="308304" y="1138229"/>
                  </a:lnTo>
                  <a:lnTo>
                    <a:pt x="330347" y="1200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25029" y="2466589"/>
              <a:ext cx="429452" cy="1453527"/>
            </a:xfrm>
            <a:custGeom>
              <a:avLst/>
              <a:gdLst/>
              <a:ahLst/>
              <a:cxnLst/>
              <a:rect l="0" t="0" r="0" b="0"/>
              <a:pathLst>
                <a:path w="429452" h="1453527">
                  <a:moveTo>
                    <a:pt x="429451" y="0"/>
                  </a:moveTo>
                  <a:lnTo>
                    <a:pt x="417760" y="23383"/>
                  </a:lnTo>
                  <a:lnTo>
                    <a:pt x="404644" y="67152"/>
                  </a:lnTo>
                  <a:lnTo>
                    <a:pt x="396810" y="104479"/>
                  </a:lnTo>
                  <a:lnTo>
                    <a:pt x="389250" y="141869"/>
                  </a:lnTo>
                  <a:lnTo>
                    <a:pt x="370746" y="213447"/>
                  </a:lnTo>
                  <a:lnTo>
                    <a:pt x="359718" y="251256"/>
                  </a:lnTo>
                  <a:lnTo>
                    <a:pt x="349110" y="280921"/>
                  </a:lnTo>
                  <a:lnTo>
                    <a:pt x="337463" y="313274"/>
                  </a:lnTo>
                  <a:lnTo>
                    <a:pt x="328208" y="343966"/>
                  </a:lnTo>
                  <a:lnTo>
                    <a:pt x="316753" y="377184"/>
                  </a:lnTo>
                  <a:lnTo>
                    <a:pt x="304729" y="411115"/>
                  </a:lnTo>
                  <a:lnTo>
                    <a:pt x="295307" y="442509"/>
                  </a:lnTo>
                  <a:lnTo>
                    <a:pt x="283778" y="476038"/>
                  </a:lnTo>
                  <a:lnTo>
                    <a:pt x="271721" y="511332"/>
                  </a:lnTo>
                  <a:lnTo>
                    <a:pt x="256831" y="566818"/>
                  </a:lnTo>
                  <a:lnTo>
                    <a:pt x="244247" y="607960"/>
                  </a:lnTo>
                  <a:lnTo>
                    <a:pt x="237465" y="627985"/>
                  </a:lnTo>
                  <a:lnTo>
                    <a:pt x="201731" y="728498"/>
                  </a:lnTo>
                  <a:lnTo>
                    <a:pt x="190394" y="768318"/>
                  </a:lnTo>
                  <a:lnTo>
                    <a:pt x="180053" y="806407"/>
                  </a:lnTo>
                  <a:lnTo>
                    <a:pt x="167300" y="843728"/>
                  </a:lnTo>
                  <a:lnTo>
                    <a:pt x="156738" y="883969"/>
                  </a:lnTo>
                  <a:lnTo>
                    <a:pt x="146742" y="925101"/>
                  </a:lnTo>
                  <a:lnTo>
                    <a:pt x="134143" y="963773"/>
                  </a:lnTo>
                  <a:lnTo>
                    <a:pt x="123649" y="1004615"/>
                  </a:lnTo>
                  <a:lnTo>
                    <a:pt x="113684" y="1046014"/>
                  </a:lnTo>
                  <a:lnTo>
                    <a:pt x="101098" y="1084805"/>
                  </a:lnTo>
                  <a:lnTo>
                    <a:pt x="90610" y="1122438"/>
                  </a:lnTo>
                  <a:lnTo>
                    <a:pt x="80647" y="1159555"/>
                  </a:lnTo>
                  <a:lnTo>
                    <a:pt x="62504" y="1213621"/>
                  </a:lnTo>
                  <a:lnTo>
                    <a:pt x="53065" y="1245759"/>
                  </a:lnTo>
                  <a:lnTo>
                    <a:pt x="37037" y="1305043"/>
                  </a:lnTo>
                  <a:lnTo>
                    <a:pt x="25792" y="1341831"/>
                  </a:lnTo>
                  <a:lnTo>
                    <a:pt x="14711" y="1377201"/>
                  </a:lnTo>
                  <a:lnTo>
                    <a:pt x="11031" y="1390408"/>
                  </a:lnTo>
                  <a:lnTo>
                    <a:pt x="0" y="1453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74711" y="3050202"/>
              <a:ext cx="22024" cy="209220"/>
            </a:xfrm>
            <a:custGeom>
              <a:avLst/>
              <a:gdLst/>
              <a:ahLst/>
              <a:cxnLst/>
              <a:rect l="0" t="0" r="0" b="0"/>
              <a:pathLst>
                <a:path w="22024" h="209220">
                  <a:moveTo>
                    <a:pt x="0" y="0"/>
                  </a:moveTo>
                  <a:lnTo>
                    <a:pt x="5846" y="23383"/>
                  </a:lnTo>
                  <a:lnTo>
                    <a:pt x="7568" y="35164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1215" y="73905"/>
                  </a:lnTo>
                  <a:lnTo>
                    <a:pt x="13594" y="85975"/>
                  </a:lnTo>
                  <a:lnTo>
                    <a:pt x="16404" y="97693"/>
                  </a:lnTo>
                  <a:lnTo>
                    <a:pt x="18277" y="110398"/>
                  </a:lnTo>
                  <a:lnTo>
                    <a:pt x="19526" y="123763"/>
                  </a:lnTo>
                  <a:lnTo>
                    <a:pt x="20358" y="137566"/>
                  </a:lnTo>
                  <a:lnTo>
                    <a:pt x="21283" y="165954"/>
                  </a:lnTo>
                  <a:lnTo>
                    <a:pt x="22023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553584" y="3138294"/>
              <a:ext cx="165174" cy="33036"/>
            </a:xfrm>
            <a:custGeom>
              <a:avLst/>
              <a:gdLst/>
              <a:ahLst/>
              <a:cxnLst/>
              <a:rect l="0" t="0" r="0" b="0"/>
              <a:pathLst>
                <a:path w="165174" h="33036">
                  <a:moveTo>
                    <a:pt x="0" y="33035"/>
                  </a:moveTo>
                  <a:lnTo>
                    <a:pt x="45979" y="17709"/>
                  </a:lnTo>
                  <a:lnTo>
                    <a:pt x="57570" y="14253"/>
                  </a:lnTo>
                  <a:lnTo>
                    <a:pt x="83499" y="7151"/>
                  </a:lnTo>
                  <a:lnTo>
                    <a:pt x="97265" y="4767"/>
                  </a:lnTo>
                  <a:lnTo>
                    <a:pt x="111337" y="3178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811517" y="4151358"/>
              <a:ext cx="48363" cy="462486"/>
            </a:xfrm>
            <a:custGeom>
              <a:avLst/>
              <a:gdLst/>
              <a:ahLst/>
              <a:cxnLst/>
              <a:rect l="0" t="0" r="0" b="0"/>
              <a:pathLst>
                <a:path w="48363" h="462486">
                  <a:moveTo>
                    <a:pt x="6344" y="0"/>
                  </a:moveTo>
                  <a:lnTo>
                    <a:pt x="499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5144" y="56347"/>
                  </a:lnTo>
                  <a:lnTo>
                    <a:pt x="7991" y="66929"/>
                  </a:lnTo>
                  <a:lnTo>
                    <a:pt x="11113" y="77654"/>
                  </a:lnTo>
                  <a:lnTo>
                    <a:pt x="13194" y="89698"/>
                  </a:lnTo>
                  <a:lnTo>
                    <a:pt x="14581" y="102621"/>
                  </a:lnTo>
                  <a:lnTo>
                    <a:pt x="15506" y="116131"/>
                  </a:lnTo>
                  <a:lnTo>
                    <a:pt x="17346" y="130031"/>
                  </a:lnTo>
                  <a:lnTo>
                    <a:pt x="19796" y="144192"/>
                  </a:lnTo>
                  <a:lnTo>
                    <a:pt x="22653" y="158527"/>
                  </a:lnTo>
                  <a:lnTo>
                    <a:pt x="24558" y="172978"/>
                  </a:lnTo>
                  <a:lnTo>
                    <a:pt x="25828" y="187505"/>
                  </a:lnTo>
                  <a:lnTo>
                    <a:pt x="26674" y="202084"/>
                  </a:lnTo>
                  <a:lnTo>
                    <a:pt x="28462" y="216698"/>
                  </a:lnTo>
                  <a:lnTo>
                    <a:pt x="30878" y="231334"/>
                  </a:lnTo>
                  <a:lnTo>
                    <a:pt x="33712" y="245986"/>
                  </a:lnTo>
                  <a:lnTo>
                    <a:pt x="40123" y="275316"/>
                  </a:lnTo>
                  <a:lnTo>
                    <a:pt x="43545" y="289989"/>
                  </a:lnTo>
                  <a:lnTo>
                    <a:pt x="45827" y="305889"/>
                  </a:lnTo>
                  <a:lnTo>
                    <a:pt x="47348" y="322606"/>
                  </a:lnTo>
                  <a:lnTo>
                    <a:pt x="48362" y="339869"/>
                  </a:lnTo>
                  <a:lnTo>
                    <a:pt x="47815" y="355047"/>
                  </a:lnTo>
                  <a:lnTo>
                    <a:pt x="46226" y="368837"/>
                  </a:lnTo>
                  <a:lnTo>
                    <a:pt x="43944" y="381700"/>
                  </a:lnTo>
                  <a:lnTo>
                    <a:pt x="42422" y="395170"/>
                  </a:lnTo>
                  <a:lnTo>
                    <a:pt x="41408" y="409044"/>
                  </a:lnTo>
                  <a:lnTo>
                    <a:pt x="39379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950000" y="4415635"/>
              <a:ext cx="132140" cy="275290"/>
            </a:xfrm>
            <a:custGeom>
              <a:avLst/>
              <a:gdLst/>
              <a:ahLst/>
              <a:cxnLst/>
              <a:rect l="0" t="0" r="0" b="0"/>
              <a:pathLst>
                <a:path w="132140" h="275290">
                  <a:moveTo>
                    <a:pt x="0" y="0"/>
                  </a:moveTo>
                  <a:lnTo>
                    <a:pt x="25885" y="77654"/>
                  </a:lnTo>
                  <a:lnTo>
                    <a:pt x="30715" y="89698"/>
                  </a:lnTo>
                  <a:lnTo>
                    <a:pt x="36383" y="102622"/>
                  </a:lnTo>
                  <a:lnTo>
                    <a:pt x="42608" y="116131"/>
                  </a:lnTo>
                  <a:lnTo>
                    <a:pt x="49205" y="128808"/>
                  </a:lnTo>
                  <a:lnTo>
                    <a:pt x="56050" y="140930"/>
                  </a:lnTo>
                  <a:lnTo>
                    <a:pt x="63060" y="152682"/>
                  </a:lnTo>
                  <a:lnTo>
                    <a:pt x="77375" y="175528"/>
                  </a:lnTo>
                  <a:lnTo>
                    <a:pt x="84618" y="186758"/>
                  </a:lnTo>
                  <a:lnTo>
                    <a:pt x="90670" y="197916"/>
                  </a:lnTo>
                  <a:lnTo>
                    <a:pt x="95928" y="209025"/>
                  </a:lnTo>
                  <a:lnTo>
                    <a:pt x="100658" y="220102"/>
                  </a:lnTo>
                  <a:lnTo>
                    <a:pt x="105034" y="231156"/>
                  </a:lnTo>
                  <a:lnTo>
                    <a:pt x="109175" y="242197"/>
                  </a:lnTo>
                  <a:lnTo>
                    <a:pt x="132139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38093" y="4448670"/>
              <a:ext cx="88093" cy="451475"/>
            </a:xfrm>
            <a:custGeom>
              <a:avLst/>
              <a:gdLst/>
              <a:ahLst/>
              <a:cxnLst/>
              <a:rect l="0" t="0" r="0" b="0"/>
              <a:pathLst>
                <a:path w="88093" h="451475">
                  <a:moveTo>
                    <a:pt x="88092" y="0"/>
                  </a:moveTo>
                  <a:lnTo>
                    <a:pt x="82246" y="23383"/>
                  </a:lnTo>
                  <a:lnTo>
                    <a:pt x="79301" y="33941"/>
                  </a:lnTo>
                  <a:lnTo>
                    <a:pt x="72765" y="55461"/>
                  </a:lnTo>
                  <a:lnTo>
                    <a:pt x="70533" y="67562"/>
                  </a:lnTo>
                  <a:lnTo>
                    <a:pt x="69045" y="80523"/>
                  </a:lnTo>
                  <a:lnTo>
                    <a:pt x="68053" y="94058"/>
                  </a:lnTo>
                  <a:lnTo>
                    <a:pt x="66168" y="107975"/>
                  </a:lnTo>
                  <a:lnTo>
                    <a:pt x="63688" y="122147"/>
                  </a:lnTo>
                  <a:lnTo>
                    <a:pt x="60811" y="136489"/>
                  </a:lnTo>
                  <a:lnTo>
                    <a:pt x="58893" y="152168"/>
                  </a:lnTo>
                  <a:lnTo>
                    <a:pt x="57615" y="168739"/>
                  </a:lnTo>
                  <a:lnTo>
                    <a:pt x="56762" y="185903"/>
                  </a:lnTo>
                  <a:lnTo>
                    <a:pt x="54971" y="201016"/>
                  </a:lnTo>
                  <a:lnTo>
                    <a:pt x="52553" y="214762"/>
                  </a:lnTo>
                  <a:lnTo>
                    <a:pt x="43304" y="258171"/>
                  </a:lnTo>
                  <a:lnTo>
                    <a:pt x="36375" y="290928"/>
                  </a:lnTo>
                  <a:lnTo>
                    <a:pt x="21958" y="351834"/>
                  </a:lnTo>
                  <a:lnTo>
                    <a:pt x="18309" y="366695"/>
                  </a:lnTo>
                  <a:lnTo>
                    <a:pt x="14653" y="380272"/>
                  </a:lnTo>
                  <a:lnTo>
                    <a:pt x="10992" y="392995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236301" y="4503728"/>
              <a:ext cx="286301" cy="11012"/>
            </a:xfrm>
            <a:custGeom>
              <a:avLst/>
              <a:gdLst/>
              <a:ahLst/>
              <a:cxnLst/>
              <a:rect l="0" t="0" r="0" b="0"/>
              <a:pathLst>
                <a:path w="286301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82169" y="680"/>
                  </a:lnTo>
                  <a:lnTo>
                    <a:pt x="28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35405" y="4602832"/>
              <a:ext cx="231243" cy="22024"/>
            </a:xfrm>
            <a:custGeom>
              <a:avLst/>
              <a:gdLst/>
              <a:ahLst/>
              <a:cxnLst/>
              <a:rect l="0" t="0" r="0" b="0"/>
              <a:pathLst>
                <a:path w="231243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65138" y="10808"/>
                  </a:lnTo>
                  <a:lnTo>
                    <a:pt x="78907" y="8429"/>
                  </a:lnTo>
                  <a:lnTo>
                    <a:pt x="92980" y="5620"/>
                  </a:lnTo>
                  <a:lnTo>
                    <a:pt x="108480" y="3746"/>
                  </a:lnTo>
                  <a:lnTo>
                    <a:pt x="124931" y="2497"/>
                  </a:lnTo>
                  <a:lnTo>
                    <a:pt x="142015" y="1665"/>
                  </a:lnTo>
                  <a:lnTo>
                    <a:pt x="174049" y="740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77152" y="4294508"/>
              <a:ext cx="222349" cy="492410"/>
            </a:xfrm>
            <a:custGeom>
              <a:avLst/>
              <a:gdLst/>
              <a:ahLst/>
              <a:cxnLst/>
              <a:rect l="0" t="0" r="0" b="0"/>
              <a:pathLst>
                <a:path w="222349" h="492410">
                  <a:moveTo>
                    <a:pt x="119842" y="0"/>
                  </a:moveTo>
                  <a:lnTo>
                    <a:pt x="108151" y="17538"/>
                  </a:lnTo>
                  <a:lnTo>
                    <a:pt x="103484" y="26374"/>
                  </a:lnTo>
                  <a:lnTo>
                    <a:pt x="99149" y="35935"/>
                  </a:lnTo>
                  <a:lnTo>
                    <a:pt x="95035" y="45980"/>
                  </a:lnTo>
                  <a:lnTo>
                    <a:pt x="89846" y="57570"/>
                  </a:lnTo>
                  <a:lnTo>
                    <a:pt x="77554" y="83500"/>
                  </a:lnTo>
                  <a:lnTo>
                    <a:pt x="70851" y="98489"/>
                  </a:lnTo>
                  <a:lnTo>
                    <a:pt x="56877" y="131458"/>
                  </a:lnTo>
                  <a:lnTo>
                    <a:pt x="13348" y="238847"/>
                  </a:lnTo>
                  <a:lnTo>
                    <a:pt x="8470" y="257112"/>
                  </a:lnTo>
                  <a:lnTo>
                    <a:pt x="5219" y="275406"/>
                  </a:lnTo>
                  <a:lnTo>
                    <a:pt x="3051" y="293720"/>
                  </a:lnTo>
                  <a:lnTo>
                    <a:pt x="1606" y="310823"/>
                  </a:lnTo>
                  <a:lnTo>
                    <a:pt x="642" y="327119"/>
                  </a:lnTo>
                  <a:lnTo>
                    <a:pt x="0" y="342877"/>
                  </a:lnTo>
                  <a:lnTo>
                    <a:pt x="795" y="359500"/>
                  </a:lnTo>
                  <a:lnTo>
                    <a:pt x="2549" y="376699"/>
                  </a:lnTo>
                  <a:lnTo>
                    <a:pt x="4941" y="394284"/>
                  </a:lnTo>
                  <a:lnTo>
                    <a:pt x="8984" y="409676"/>
                  </a:lnTo>
                  <a:lnTo>
                    <a:pt x="14125" y="423609"/>
                  </a:lnTo>
                  <a:lnTo>
                    <a:pt x="20000" y="436568"/>
                  </a:lnTo>
                  <a:lnTo>
                    <a:pt x="26364" y="447654"/>
                  </a:lnTo>
                  <a:lnTo>
                    <a:pt x="33053" y="457492"/>
                  </a:lnTo>
                  <a:lnTo>
                    <a:pt x="39960" y="466498"/>
                  </a:lnTo>
                  <a:lnTo>
                    <a:pt x="48235" y="473725"/>
                  </a:lnTo>
                  <a:lnTo>
                    <a:pt x="57422" y="479767"/>
                  </a:lnTo>
                  <a:lnTo>
                    <a:pt x="67217" y="485018"/>
                  </a:lnTo>
                  <a:lnTo>
                    <a:pt x="79865" y="488519"/>
                  </a:lnTo>
                  <a:lnTo>
                    <a:pt x="94414" y="490853"/>
                  </a:lnTo>
                  <a:lnTo>
                    <a:pt x="110231" y="492409"/>
                  </a:lnTo>
                  <a:lnTo>
                    <a:pt x="124447" y="492223"/>
                  </a:lnTo>
                  <a:lnTo>
                    <a:pt x="137594" y="490875"/>
                  </a:lnTo>
                  <a:lnTo>
                    <a:pt x="150029" y="488753"/>
                  </a:lnTo>
                  <a:lnTo>
                    <a:pt x="160767" y="484891"/>
                  </a:lnTo>
                  <a:lnTo>
                    <a:pt x="170372" y="479870"/>
                  </a:lnTo>
                  <a:lnTo>
                    <a:pt x="179222" y="474075"/>
                  </a:lnTo>
                  <a:lnTo>
                    <a:pt x="187570" y="467765"/>
                  </a:lnTo>
                  <a:lnTo>
                    <a:pt x="195582" y="461111"/>
                  </a:lnTo>
                  <a:lnTo>
                    <a:pt x="203370" y="454228"/>
                  </a:lnTo>
                  <a:lnTo>
                    <a:pt x="209786" y="445969"/>
                  </a:lnTo>
                  <a:lnTo>
                    <a:pt x="215286" y="436793"/>
                  </a:lnTo>
                  <a:lnTo>
                    <a:pt x="220177" y="427004"/>
                  </a:lnTo>
                  <a:lnTo>
                    <a:pt x="222214" y="416809"/>
                  </a:lnTo>
                  <a:lnTo>
                    <a:pt x="222348" y="406341"/>
                  </a:lnTo>
                  <a:lnTo>
                    <a:pt x="221214" y="395692"/>
                  </a:lnTo>
                  <a:lnTo>
                    <a:pt x="218011" y="386145"/>
                  </a:lnTo>
                  <a:lnTo>
                    <a:pt x="213429" y="377334"/>
                  </a:lnTo>
                  <a:lnTo>
                    <a:pt x="207927" y="369013"/>
                  </a:lnTo>
                  <a:lnTo>
                    <a:pt x="200589" y="364689"/>
                  </a:lnTo>
                  <a:lnTo>
                    <a:pt x="192026" y="363029"/>
                  </a:lnTo>
                  <a:lnTo>
                    <a:pt x="182647" y="363147"/>
                  </a:lnTo>
                  <a:lnTo>
                    <a:pt x="172723" y="366896"/>
                  </a:lnTo>
                  <a:lnTo>
                    <a:pt x="162438" y="373066"/>
                  </a:lnTo>
                  <a:lnTo>
                    <a:pt x="151910" y="380849"/>
                  </a:lnTo>
                  <a:lnTo>
                    <a:pt x="142444" y="388485"/>
                  </a:lnTo>
                  <a:lnTo>
                    <a:pt x="133687" y="396023"/>
                  </a:lnTo>
                  <a:lnTo>
                    <a:pt x="125402" y="403495"/>
                  </a:lnTo>
                  <a:lnTo>
                    <a:pt x="117431" y="412147"/>
                  </a:lnTo>
                  <a:lnTo>
                    <a:pt x="109670" y="421585"/>
                  </a:lnTo>
                  <a:lnTo>
                    <a:pt x="102049" y="431548"/>
                  </a:lnTo>
                  <a:lnTo>
                    <a:pt x="94522" y="441861"/>
                  </a:lnTo>
                  <a:lnTo>
                    <a:pt x="64784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773815" y="4807333"/>
              <a:ext cx="198209" cy="37754"/>
            </a:xfrm>
            <a:custGeom>
              <a:avLst/>
              <a:gdLst/>
              <a:ahLst/>
              <a:cxnLst/>
              <a:rect l="0" t="0" r="0" b="0"/>
              <a:pathLst>
                <a:path w="198209" h="37754">
                  <a:moveTo>
                    <a:pt x="0" y="37753"/>
                  </a:moveTo>
                  <a:lnTo>
                    <a:pt x="11691" y="26062"/>
                  </a:lnTo>
                  <a:lnTo>
                    <a:pt x="18806" y="21395"/>
                  </a:lnTo>
                  <a:lnTo>
                    <a:pt x="27220" y="17059"/>
                  </a:lnTo>
                  <a:lnTo>
                    <a:pt x="36499" y="12946"/>
                  </a:lnTo>
                  <a:lnTo>
                    <a:pt x="46356" y="8980"/>
                  </a:lnTo>
                  <a:lnTo>
                    <a:pt x="67096" y="1311"/>
                  </a:lnTo>
                  <a:lnTo>
                    <a:pt x="78989" y="0"/>
                  </a:lnTo>
                  <a:lnTo>
                    <a:pt x="91812" y="349"/>
                  </a:lnTo>
                  <a:lnTo>
                    <a:pt x="105254" y="1806"/>
                  </a:lnTo>
                  <a:lnTo>
                    <a:pt x="117886" y="4000"/>
                  </a:lnTo>
                  <a:lnTo>
                    <a:pt x="129978" y="6687"/>
                  </a:lnTo>
                  <a:lnTo>
                    <a:pt x="141710" y="9701"/>
                  </a:lnTo>
                  <a:lnTo>
                    <a:pt x="153202" y="12934"/>
                  </a:lnTo>
                  <a:lnTo>
                    <a:pt x="198208" y="26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83931" y="4922167"/>
              <a:ext cx="11012" cy="319336"/>
            </a:xfrm>
            <a:custGeom>
              <a:avLst/>
              <a:gdLst/>
              <a:ahLst/>
              <a:cxnLst/>
              <a:rect l="0" t="0" r="0" b="0"/>
              <a:pathLst>
                <a:path w="11012" h="319336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0"/>
                  </a:lnTo>
                  <a:lnTo>
                    <a:pt x="9481" y="57671"/>
                  </a:lnTo>
                  <a:lnTo>
                    <a:pt x="10331" y="87623"/>
                  </a:lnTo>
                  <a:lnTo>
                    <a:pt x="10877" y="152574"/>
                  </a:lnTo>
                  <a:lnTo>
                    <a:pt x="9698" y="169009"/>
                  </a:lnTo>
                  <a:lnTo>
                    <a:pt x="7689" y="184859"/>
                  </a:lnTo>
                  <a:lnTo>
                    <a:pt x="5126" y="200321"/>
                  </a:lnTo>
                  <a:lnTo>
                    <a:pt x="3417" y="215522"/>
                  </a:lnTo>
                  <a:lnTo>
                    <a:pt x="2278" y="230551"/>
                  </a:lnTo>
                  <a:lnTo>
                    <a:pt x="1519" y="245464"/>
                  </a:lnTo>
                  <a:lnTo>
                    <a:pt x="2236" y="259076"/>
                  </a:lnTo>
                  <a:lnTo>
                    <a:pt x="3938" y="271821"/>
                  </a:lnTo>
                  <a:lnTo>
                    <a:pt x="11011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68439" y="4966213"/>
              <a:ext cx="539568" cy="33036"/>
            </a:xfrm>
            <a:custGeom>
              <a:avLst/>
              <a:gdLst/>
              <a:ahLst/>
              <a:cxnLst/>
              <a:rect l="0" t="0" r="0" b="0"/>
              <a:pathLst>
                <a:path w="539568" h="33036">
                  <a:moveTo>
                    <a:pt x="0" y="0"/>
                  </a:moveTo>
                  <a:lnTo>
                    <a:pt x="168220" y="0"/>
                  </a:lnTo>
                  <a:lnTo>
                    <a:pt x="185557" y="1224"/>
                  </a:lnTo>
                  <a:lnTo>
                    <a:pt x="200786" y="3263"/>
                  </a:lnTo>
                  <a:lnTo>
                    <a:pt x="214609" y="5846"/>
                  </a:lnTo>
                  <a:lnTo>
                    <a:pt x="231165" y="7568"/>
                  </a:lnTo>
                  <a:lnTo>
                    <a:pt x="249544" y="8716"/>
                  </a:lnTo>
                  <a:lnTo>
                    <a:pt x="289541" y="9992"/>
                  </a:lnTo>
                  <a:lnTo>
                    <a:pt x="390997" y="10878"/>
                  </a:lnTo>
                  <a:lnTo>
                    <a:pt x="408710" y="12146"/>
                  </a:lnTo>
                  <a:lnTo>
                    <a:pt x="425411" y="14215"/>
                  </a:lnTo>
                  <a:lnTo>
                    <a:pt x="441440" y="16818"/>
                  </a:lnTo>
                  <a:lnTo>
                    <a:pt x="457020" y="18553"/>
                  </a:lnTo>
                  <a:lnTo>
                    <a:pt x="472301" y="19710"/>
                  </a:lnTo>
                  <a:lnTo>
                    <a:pt x="539567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665752" y="5109364"/>
              <a:ext cx="10878" cy="253267"/>
            </a:xfrm>
            <a:custGeom>
              <a:avLst/>
              <a:gdLst/>
              <a:ahLst/>
              <a:cxnLst/>
              <a:rect l="0" t="0" r="0" b="0"/>
              <a:pathLst>
                <a:path w="10878" h="253267">
                  <a:moveTo>
                    <a:pt x="0" y="0"/>
                  </a:moveTo>
                  <a:lnTo>
                    <a:pt x="5845" y="17537"/>
                  </a:lnTo>
                  <a:lnTo>
                    <a:pt x="7567" y="27596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0331" y="78906"/>
                  </a:lnTo>
                  <a:lnTo>
                    <a:pt x="10877" y="136170"/>
                  </a:lnTo>
                  <a:lnTo>
                    <a:pt x="9698" y="150731"/>
                  </a:lnTo>
                  <a:lnTo>
                    <a:pt x="7689" y="165333"/>
                  </a:lnTo>
                  <a:lnTo>
                    <a:pt x="5126" y="179962"/>
                  </a:lnTo>
                  <a:lnTo>
                    <a:pt x="3417" y="194609"/>
                  </a:lnTo>
                  <a:lnTo>
                    <a:pt x="2278" y="209267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40780" y="5507311"/>
              <a:ext cx="1420493" cy="152632"/>
            </a:xfrm>
            <a:custGeom>
              <a:avLst/>
              <a:gdLst/>
              <a:ahLst/>
              <a:cxnLst/>
              <a:rect l="0" t="0" r="0" b="0"/>
              <a:pathLst>
                <a:path w="1420493" h="152632">
                  <a:moveTo>
                    <a:pt x="0" y="9480"/>
                  </a:moveTo>
                  <a:lnTo>
                    <a:pt x="23383" y="3635"/>
                  </a:lnTo>
                  <a:lnTo>
                    <a:pt x="61307" y="0"/>
                  </a:lnTo>
                  <a:lnTo>
                    <a:pt x="97693" y="4768"/>
                  </a:lnTo>
                  <a:lnTo>
                    <a:pt x="130288" y="7386"/>
                  </a:lnTo>
                  <a:lnTo>
                    <a:pt x="170469" y="8549"/>
                  </a:lnTo>
                  <a:lnTo>
                    <a:pt x="273615" y="9358"/>
                  </a:lnTo>
                  <a:lnTo>
                    <a:pt x="305949" y="12689"/>
                  </a:lnTo>
                  <a:lnTo>
                    <a:pt x="336633" y="17024"/>
                  </a:lnTo>
                  <a:lnTo>
                    <a:pt x="366583" y="18951"/>
                  </a:lnTo>
                  <a:lnTo>
                    <a:pt x="410960" y="20036"/>
                  </a:lnTo>
                  <a:lnTo>
                    <a:pt x="460949" y="20357"/>
                  </a:lnTo>
                  <a:lnTo>
                    <a:pt x="493206" y="23695"/>
                  </a:lnTo>
                  <a:lnTo>
                    <a:pt x="525080" y="28033"/>
                  </a:lnTo>
                  <a:lnTo>
                    <a:pt x="559637" y="29961"/>
                  </a:lnTo>
                  <a:lnTo>
                    <a:pt x="595388" y="34081"/>
                  </a:lnTo>
                  <a:lnTo>
                    <a:pt x="631669" y="38767"/>
                  </a:lnTo>
                  <a:lnTo>
                    <a:pt x="668186" y="40849"/>
                  </a:lnTo>
                  <a:lnTo>
                    <a:pt x="701545" y="45037"/>
                  </a:lnTo>
                  <a:lnTo>
                    <a:pt x="751102" y="54274"/>
                  </a:lnTo>
                  <a:lnTo>
                    <a:pt x="822655" y="68357"/>
                  </a:lnTo>
                  <a:lnTo>
                    <a:pt x="855843" y="72353"/>
                  </a:lnTo>
                  <a:lnTo>
                    <a:pt x="888130" y="75353"/>
                  </a:lnTo>
                  <a:lnTo>
                    <a:pt x="905305" y="77865"/>
                  </a:lnTo>
                  <a:lnTo>
                    <a:pt x="922872" y="80764"/>
                  </a:lnTo>
                  <a:lnTo>
                    <a:pt x="955442" y="83985"/>
                  </a:lnTo>
                  <a:lnTo>
                    <a:pt x="987454" y="86640"/>
                  </a:lnTo>
                  <a:lnTo>
                    <a:pt x="1004555" y="89061"/>
                  </a:lnTo>
                  <a:lnTo>
                    <a:pt x="1038647" y="93790"/>
                  </a:lnTo>
                  <a:lnTo>
                    <a:pt x="1070112" y="95892"/>
                  </a:lnTo>
                  <a:lnTo>
                    <a:pt x="1100410" y="100088"/>
                  </a:lnTo>
                  <a:lnTo>
                    <a:pt x="1115341" y="102920"/>
                  </a:lnTo>
                  <a:lnTo>
                    <a:pt x="1128965" y="106032"/>
                  </a:lnTo>
                  <a:lnTo>
                    <a:pt x="1141719" y="109330"/>
                  </a:lnTo>
                  <a:lnTo>
                    <a:pt x="1153892" y="112752"/>
                  </a:lnTo>
                  <a:lnTo>
                    <a:pt x="1180468" y="116555"/>
                  </a:lnTo>
                  <a:lnTo>
                    <a:pt x="1207369" y="119468"/>
                  </a:lnTo>
                  <a:lnTo>
                    <a:pt x="1219682" y="121958"/>
                  </a:lnTo>
                  <a:lnTo>
                    <a:pt x="1231561" y="124841"/>
                  </a:lnTo>
                  <a:lnTo>
                    <a:pt x="1246821" y="127987"/>
                  </a:lnTo>
                  <a:lnTo>
                    <a:pt x="1283353" y="134745"/>
                  </a:lnTo>
                  <a:lnTo>
                    <a:pt x="1317534" y="138564"/>
                  </a:lnTo>
                  <a:lnTo>
                    <a:pt x="1347816" y="141485"/>
                  </a:lnTo>
                  <a:lnTo>
                    <a:pt x="1361029" y="143976"/>
                  </a:lnTo>
                  <a:lnTo>
                    <a:pt x="1420492" y="1526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005058" y="5703988"/>
              <a:ext cx="132140" cy="352371"/>
            </a:xfrm>
            <a:custGeom>
              <a:avLst/>
              <a:gdLst/>
              <a:ahLst/>
              <a:cxnLst/>
              <a:rect l="0" t="0" r="0" b="0"/>
              <a:pathLst>
                <a:path w="132140" h="352371">
                  <a:moveTo>
                    <a:pt x="0" y="0"/>
                  </a:moveTo>
                  <a:lnTo>
                    <a:pt x="11691" y="23383"/>
                  </a:lnTo>
                  <a:lnTo>
                    <a:pt x="16359" y="33941"/>
                  </a:lnTo>
                  <a:lnTo>
                    <a:pt x="20694" y="44651"/>
                  </a:lnTo>
                  <a:lnTo>
                    <a:pt x="42288" y="99903"/>
                  </a:lnTo>
                  <a:lnTo>
                    <a:pt x="62965" y="151816"/>
                  </a:lnTo>
                  <a:lnTo>
                    <a:pt x="70118" y="168503"/>
                  </a:lnTo>
                  <a:lnTo>
                    <a:pt x="84590" y="200096"/>
                  </a:lnTo>
                  <a:lnTo>
                    <a:pt x="90651" y="216596"/>
                  </a:lnTo>
                  <a:lnTo>
                    <a:pt x="95916" y="233713"/>
                  </a:lnTo>
                  <a:lnTo>
                    <a:pt x="100649" y="251242"/>
                  </a:lnTo>
                  <a:lnTo>
                    <a:pt x="106252" y="266599"/>
                  </a:lnTo>
                  <a:lnTo>
                    <a:pt x="112434" y="280507"/>
                  </a:lnTo>
                  <a:lnTo>
                    <a:pt x="132139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71127" y="5803092"/>
              <a:ext cx="165175" cy="407429"/>
            </a:xfrm>
            <a:custGeom>
              <a:avLst/>
              <a:gdLst/>
              <a:ahLst/>
              <a:cxnLst/>
              <a:rect l="0" t="0" r="0" b="0"/>
              <a:pathLst>
                <a:path w="165175" h="407429">
                  <a:moveTo>
                    <a:pt x="165174" y="0"/>
                  </a:moveTo>
                  <a:lnTo>
                    <a:pt x="153482" y="23382"/>
                  </a:lnTo>
                  <a:lnTo>
                    <a:pt x="148815" y="33941"/>
                  </a:lnTo>
                  <a:lnTo>
                    <a:pt x="144480" y="44651"/>
                  </a:lnTo>
                  <a:lnTo>
                    <a:pt x="136400" y="66338"/>
                  </a:lnTo>
                  <a:lnTo>
                    <a:pt x="128731" y="88212"/>
                  </a:lnTo>
                  <a:lnTo>
                    <a:pt x="123750" y="97960"/>
                  </a:lnTo>
                  <a:lnTo>
                    <a:pt x="117982" y="106906"/>
                  </a:lnTo>
                  <a:lnTo>
                    <a:pt x="111689" y="115317"/>
                  </a:lnTo>
                  <a:lnTo>
                    <a:pt x="106271" y="124595"/>
                  </a:lnTo>
                  <a:lnTo>
                    <a:pt x="101435" y="134451"/>
                  </a:lnTo>
                  <a:lnTo>
                    <a:pt x="96987" y="144691"/>
                  </a:lnTo>
                  <a:lnTo>
                    <a:pt x="92799" y="155189"/>
                  </a:lnTo>
                  <a:lnTo>
                    <a:pt x="57415" y="248735"/>
                  </a:lnTo>
                  <a:lnTo>
                    <a:pt x="52959" y="261256"/>
                  </a:lnTo>
                  <a:lnTo>
                    <a:pt x="47541" y="274499"/>
                  </a:lnTo>
                  <a:lnTo>
                    <a:pt x="41482" y="288221"/>
                  </a:lnTo>
                  <a:lnTo>
                    <a:pt x="34996" y="302263"/>
                  </a:lnTo>
                  <a:lnTo>
                    <a:pt x="29448" y="316518"/>
                  </a:lnTo>
                  <a:lnTo>
                    <a:pt x="24526" y="330916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324393" y="5924219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0"/>
                  </a:moveTo>
                  <a:lnTo>
                    <a:pt x="23383" y="5846"/>
                  </a:lnTo>
                  <a:lnTo>
                    <a:pt x="33941" y="8791"/>
                  </a:lnTo>
                  <a:lnTo>
                    <a:pt x="55461" y="15327"/>
                  </a:lnTo>
                  <a:lnTo>
                    <a:pt x="67562" y="17559"/>
                  </a:lnTo>
                  <a:lnTo>
                    <a:pt x="80523" y="19047"/>
                  </a:lnTo>
                  <a:lnTo>
                    <a:pt x="12112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335405" y="6012312"/>
              <a:ext cx="44047" cy="11012"/>
            </a:xfrm>
            <a:custGeom>
              <a:avLst/>
              <a:gdLst/>
              <a:ahLst/>
              <a:cxnLst/>
              <a:rect l="0" t="0" r="0" b="0"/>
              <a:pathLst>
                <a:path w="44047" h="11012">
                  <a:moveTo>
                    <a:pt x="0" y="11011"/>
                  </a:moveTo>
                  <a:lnTo>
                    <a:pt x="9788" y="7749"/>
                  </a:ln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660909" y="5858150"/>
              <a:ext cx="236474" cy="227701"/>
            </a:xfrm>
            <a:custGeom>
              <a:avLst/>
              <a:gdLst/>
              <a:ahLst/>
              <a:cxnLst/>
              <a:rect l="0" t="0" r="0" b="0"/>
              <a:pathLst>
                <a:path w="236474" h="227701">
                  <a:moveTo>
                    <a:pt x="48889" y="0"/>
                  </a:moveTo>
                  <a:lnTo>
                    <a:pt x="37198" y="17537"/>
                  </a:lnTo>
                  <a:lnTo>
                    <a:pt x="32530" y="26373"/>
                  </a:lnTo>
                  <a:lnTo>
                    <a:pt x="28195" y="35935"/>
                  </a:lnTo>
                  <a:lnTo>
                    <a:pt x="24081" y="45979"/>
                  </a:lnTo>
                  <a:lnTo>
                    <a:pt x="20116" y="56347"/>
                  </a:lnTo>
                  <a:lnTo>
                    <a:pt x="12446" y="77654"/>
                  </a:lnTo>
                  <a:lnTo>
                    <a:pt x="8688" y="90921"/>
                  </a:lnTo>
                  <a:lnTo>
                    <a:pt x="4959" y="105884"/>
                  </a:lnTo>
                  <a:lnTo>
                    <a:pt x="1250" y="121976"/>
                  </a:lnTo>
                  <a:lnTo>
                    <a:pt x="0" y="136375"/>
                  </a:lnTo>
                  <a:lnTo>
                    <a:pt x="391" y="149646"/>
                  </a:lnTo>
                  <a:lnTo>
                    <a:pt x="1875" y="162162"/>
                  </a:lnTo>
                  <a:lnTo>
                    <a:pt x="5311" y="174177"/>
                  </a:lnTo>
                  <a:lnTo>
                    <a:pt x="10049" y="185858"/>
                  </a:lnTo>
                  <a:lnTo>
                    <a:pt x="15654" y="197316"/>
                  </a:lnTo>
                  <a:lnTo>
                    <a:pt x="23062" y="206178"/>
                  </a:lnTo>
                  <a:lnTo>
                    <a:pt x="31671" y="213310"/>
                  </a:lnTo>
                  <a:lnTo>
                    <a:pt x="41081" y="219287"/>
                  </a:lnTo>
                  <a:lnTo>
                    <a:pt x="52248" y="223272"/>
                  </a:lnTo>
                  <a:lnTo>
                    <a:pt x="64587" y="225929"/>
                  </a:lnTo>
                  <a:lnTo>
                    <a:pt x="77707" y="227700"/>
                  </a:lnTo>
                  <a:lnTo>
                    <a:pt x="90124" y="227657"/>
                  </a:lnTo>
                  <a:lnTo>
                    <a:pt x="102073" y="226406"/>
                  </a:lnTo>
                  <a:lnTo>
                    <a:pt x="113709" y="224348"/>
                  </a:lnTo>
                  <a:lnTo>
                    <a:pt x="125137" y="221752"/>
                  </a:lnTo>
                  <a:lnTo>
                    <a:pt x="136426" y="218798"/>
                  </a:lnTo>
                  <a:lnTo>
                    <a:pt x="147623" y="215605"/>
                  </a:lnTo>
                  <a:lnTo>
                    <a:pt x="159981" y="211029"/>
                  </a:lnTo>
                  <a:lnTo>
                    <a:pt x="173114" y="205532"/>
                  </a:lnTo>
                  <a:lnTo>
                    <a:pt x="186763" y="199420"/>
                  </a:lnTo>
                  <a:lnTo>
                    <a:pt x="198310" y="192899"/>
                  </a:lnTo>
                  <a:lnTo>
                    <a:pt x="208455" y="186104"/>
                  </a:lnTo>
                  <a:lnTo>
                    <a:pt x="217665" y="179127"/>
                  </a:lnTo>
                  <a:lnTo>
                    <a:pt x="225029" y="170806"/>
                  </a:lnTo>
                  <a:lnTo>
                    <a:pt x="231161" y="161587"/>
                  </a:lnTo>
                  <a:lnTo>
                    <a:pt x="236473" y="151771"/>
                  </a:lnTo>
                  <a:lnTo>
                    <a:pt x="236344" y="144003"/>
                  </a:lnTo>
                  <a:lnTo>
                    <a:pt x="232587" y="137601"/>
                  </a:lnTo>
                  <a:lnTo>
                    <a:pt x="226412" y="132110"/>
                  </a:lnTo>
                  <a:lnTo>
                    <a:pt x="217402" y="128449"/>
                  </a:lnTo>
                  <a:lnTo>
                    <a:pt x="206500" y="126008"/>
                  </a:lnTo>
                  <a:lnTo>
                    <a:pt x="194339" y="124381"/>
                  </a:lnTo>
                  <a:lnTo>
                    <a:pt x="182561" y="125743"/>
                  </a:lnTo>
                  <a:lnTo>
                    <a:pt x="171038" y="129098"/>
                  </a:lnTo>
                  <a:lnTo>
                    <a:pt x="159686" y="133782"/>
                  </a:lnTo>
                  <a:lnTo>
                    <a:pt x="147224" y="139352"/>
                  </a:lnTo>
                  <a:lnTo>
                    <a:pt x="134021" y="145512"/>
                  </a:lnTo>
                  <a:lnTo>
                    <a:pt x="8192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742832" y="60453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90723" y="518193"/>
            <a:ext cx="1530608" cy="671056"/>
            <a:chOff x="3590723" y="518193"/>
            <a:chExt cx="1530608" cy="671056"/>
          </a:xfrm>
        </p:grpSpPr>
        <p:sp>
          <p:nvSpPr>
            <p:cNvPr id="58" name="Freeform 57"/>
            <p:cNvSpPr/>
            <p:nvPr/>
          </p:nvSpPr>
          <p:spPr>
            <a:xfrm>
              <a:off x="3590723" y="518193"/>
              <a:ext cx="550563" cy="538114"/>
            </a:xfrm>
            <a:custGeom>
              <a:avLst/>
              <a:gdLst/>
              <a:ahLst/>
              <a:cxnLst/>
              <a:rect l="0" t="0" r="0" b="0"/>
              <a:pathLst>
                <a:path w="550563" h="538114">
                  <a:moveTo>
                    <a:pt x="0" y="76431"/>
                  </a:moveTo>
                  <a:lnTo>
                    <a:pt x="11691" y="58894"/>
                  </a:lnTo>
                  <a:lnTo>
                    <a:pt x="18805" y="52504"/>
                  </a:lnTo>
                  <a:lnTo>
                    <a:pt x="27219" y="47021"/>
                  </a:lnTo>
                  <a:lnTo>
                    <a:pt x="36499" y="42142"/>
                  </a:lnTo>
                  <a:lnTo>
                    <a:pt x="46355" y="37666"/>
                  </a:lnTo>
                  <a:lnTo>
                    <a:pt x="56597" y="33459"/>
                  </a:lnTo>
                  <a:lnTo>
                    <a:pt x="67095" y="29430"/>
                  </a:lnTo>
                  <a:lnTo>
                    <a:pt x="80212" y="25521"/>
                  </a:lnTo>
                  <a:lnTo>
                    <a:pt x="95074" y="21691"/>
                  </a:lnTo>
                  <a:lnTo>
                    <a:pt x="111099" y="17915"/>
                  </a:lnTo>
                  <a:lnTo>
                    <a:pt x="125453" y="14173"/>
                  </a:lnTo>
                  <a:lnTo>
                    <a:pt x="138693" y="10456"/>
                  </a:lnTo>
                  <a:lnTo>
                    <a:pt x="151190" y="6754"/>
                  </a:lnTo>
                  <a:lnTo>
                    <a:pt x="166863" y="4286"/>
                  </a:lnTo>
                  <a:lnTo>
                    <a:pt x="184652" y="2640"/>
                  </a:lnTo>
                  <a:lnTo>
                    <a:pt x="203853" y="1544"/>
                  </a:lnTo>
                  <a:lnTo>
                    <a:pt x="248026" y="325"/>
                  </a:lnTo>
                  <a:lnTo>
                    <a:pt x="271796" y="0"/>
                  </a:lnTo>
                  <a:lnTo>
                    <a:pt x="291312" y="1007"/>
                  </a:lnTo>
                  <a:lnTo>
                    <a:pt x="307994" y="2901"/>
                  </a:lnTo>
                  <a:lnTo>
                    <a:pt x="341212" y="8269"/>
                  </a:lnTo>
                  <a:lnTo>
                    <a:pt x="384524" y="14733"/>
                  </a:lnTo>
                  <a:lnTo>
                    <a:pt x="403170" y="18170"/>
                  </a:lnTo>
                  <a:lnTo>
                    <a:pt x="419271" y="21685"/>
                  </a:lnTo>
                  <a:lnTo>
                    <a:pt x="433676" y="25251"/>
                  </a:lnTo>
                  <a:lnTo>
                    <a:pt x="448173" y="31300"/>
                  </a:lnTo>
                  <a:lnTo>
                    <a:pt x="462732" y="39002"/>
                  </a:lnTo>
                  <a:lnTo>
                    <a:pt x="490736" y="56125"/>
                  </a:lnTo>
                  <a:lnTo>
                    <a:pt x="515417" y="71892"/>
                  </a:lnTo>
                  <a:lnTo>
                    <a:pt x="525914" y="80746"/>
                  </a:lnTo>
                  <a:lnTo>
                    <a:pt x="535358" y="90319"/>
                  </a:lnTo>
                  <a:lnTo>
                    <a:pt x="544102" y="100372"/>
                  </a:lnTo>
                  <a:lnTo>
                    <a:pt x="548708" y="111968"/>
                  </a:lnTo>
                  <a:lnTo>
                    <a:pt x="550554" y="124592"/>
                  </a:lnTo>
                  <a:lnTo>
                    <a:pt x="550562" y="137902"/>
                  </a:lnTo>
                  <a:lnTo>
                    <a:pt x="546897" y="150447"/>
                  </a:lnTo>
                  <a:lnTo>
                    <a:pt x="540783" y="162480"/>
                  </a:lnTo>
                  <a:lnTo>
                    <a:pt x="533036" y="174173"/>
                  </a:lnTo>
                  <a:lnTo>
                    <a:pt x="524201" y="183191"/>
                  </a:lnTo>
                  <a:lnTo>
                    <a:pt x="514641" y="190427"/>
                  </a:lnTo>
                  <a:lnTo>
                    <a:pt x="504597" y="196475"/>
                  </a:lnTo>
                  <a:lnTo>
                    <a:pt x="494230" y="201730"/>
                  </a:lnTo>
                  <a:lnTo>
                    <a:pt x="483648" y="206457"/>
                  </a:lnTo>
                  <a:lnTo>
                    <a:pt x="472923" y="210831"/>
                  </a:lnTo>
                  <a:lnTo>
                    <a:pt x="462103" y="216195"/>
                  </a:lnTo>
                  <a:lnTo>
                    <a:pt x="451219" y="222218"/>
                  </a:lnTo>
                  <a:lnTo>
                    <a:pt x="440292" y="228680"/>
                  </a:lnTo>
                  <a:lnTo>
                    <a:pt x="429337" y="234211"/>
                  </a:lnTo>
                  <a:lnTo>
                    <a:pt x="418364" y="239123"/>
                  </a:lnTo>
                  <a:lnTo>
                    <a:pt x="407377" y="243620"/>
                  </a:lnTo>
                  <a:lnTo>
                    <a:pt x="396382" y="247842"/>
                  </a:lnTo>
                  <a:lnTo>
                    <a:pt x="374378" y="255796"/>
                  </a:lnTo>
                  <a:lnTo>
                    <a:pt x="362148" y="259630"/>
                  </a:lnTo>
                  <a:lnTo>
                    <a:pt x="335508" y="267153"/>
                  </a:lnTo>
                  <a:lnTo>
                    <a:pt x="319105" y="270872"/>
                  </a:lnTo>
                  <a:lnTo>
                    <a:pt x="281304" y="278266"/>
                  </a:lnTo>
                  <a:lnTo>
                    <a:pt x="264617" y="281951"/>
                  </a:lnTo>
                  <a:lnTo>
                    <a:pt x="249822" y="285631"/>
                  </a:lnTo>
                  <a:lnTo>
                    <a:pt x="208199" y="296656"/>
                  </a:lnTo>
                  <a:lnTo>
                    <a:pt x="193857" y="300329"/>
                  </a:lnTo>
                  <a:lnTo>
                    <a:pt x="180625" y="304001"/>
                  </a:lnTo>
                  <a:lnTo>
                    <a:pt x="156135" y="311343"/>
                  </a:lnTo>
                  <a:lnTo>
                    <a:pt x="153030" y="313790"/>
                  </a:lnTo>
                  <a:lnTo>
                    <a:pt x="155854" y="315422"/>
                  </a:lnTo>
                  <a:lnTo>
                    <a:pt x="162631" y="316510"/>
                  </a:lnTo>
                  <a:lnTo>
                    <a:pt x="173267" y="317235"/>
                  </a:lnTo>
                  <a:lnTo>
                    <a:pt x="186474" y="317718"/>
                  </a:lnTo>
                  <a:lnTo>
                    <a:pt x="201397" y="318041"/>
                  </a:lnTo>
                  <a:lnTo>
                    <a:pt x="216239" y="320702"/>
                  </a:lnTo>
                  <a:lnTo>
                    <a:pt x="231028" y="324924"/>
                  </a:lnTo>
                  <a:lnTo>
                    <a:pt x="245782" y="330185"/>
                  </a:lnTo>
                  <a:lnTo>
                    <a:pt x="260512" y="334917"/>
                  </a:lnTo>
                  <a:lnTo>
                    <a:pt x="275225" y="339294"/>
                  </a:lnTo>
                  <a:lnTo>
                    <a:pt x="289928" y="343436"/>
                  </a:lnTo>
                  <a:lnTo>
                    <a:pt x="304625" y="348644"/>
                  </a:lnTo>
                  <a:lnTo>
                    <a:pt x="319316" y="354563"/>
                  </a:lnTo>
                  <a:lnTo>
                    <a:pt x="334005" y="360957"/>
                  </a:lnTo>
                  <a:lnTo>
                    <a:pt x="347468" y="367666"/>
                  </a:lnTo>
                  <a:lnTo>
                    <a:pt x="360113" y="374586"/>
                  </a:lnTo>
                  <a:lnTo>
                    <a:pt x="372214" y="381646"/>
                  </a:lnTo>
                  <a:lnTo>
                    <a:pt x="381505" y="390023"/>
                  </a:lnTo>
                  <a:lnTo>
                    <a:pt x="388922" y="399278"/>
                  </a:lnTo>
                  <a:lnTo>
                    <a:pt x="395091" y="409119"/>
                  </a:lnTo>
                  <a:lnTo>
                    <a:pt x="399203" y="420574"/>
                  </a:lnTo>
                  <a:lnTo>
                    <a:pt x="401944" y="433104"/>
                  </a:lnTo>
                  <a:lnTo>
                    <a:pt x="403772" y="446352"/>
                  </a:lnTo>
                  <a:lnTo>
                    <a:pt x="402544" y="457630"/>
                  </a:lnTo>
                  <a:lnTo>
                    <a:pt x="399278" y="467597"/>
                  </a:lnTo>
                  <a:lnTo>
                    <a:pt x="394653" y="476688"/>
                  </a:lnTo>
                  <a:lnTo>
                    <a:pt x="386676" y="483972"/>
                  </a:lnTo>
                  <a:lnTo>
                    <a:pt x="376464" y="490052"/>
                  </a:lnTo>
                  <a:lnTo>
                    <a:pt x="364762" y="495328"/>
                  </a:lnTo>
                  <a:lnTo>
                    <a:pt x="338710" y="507717"/>
                  </a:lnTo>
                  <a:lnTo>
                    <a:pt x="324910" y="514446"/>
                  </a:lnTo>
                  <a:lnTo>
                    <a:pt x="309593" y="520156"/>
                  </a:lnTo>
                  <a:lnTo>
                    <a:pt x="293264" y="525186"/>
                  </a:lnTo>
                  <a:lnTo>
                    <a:pt x="276261" y="529763"/>
                  </a:lnTo>
                  <a:lnTo>
                    <a:pt x="257584" y="532814"/>
                  </a:lnTo>
                  <a:lnTo>
                    <a:pt x="237792" y="534848"/>
                  </a:lnTo>
                  <a:lnTo>
                    <a:pt x="217256" y="536204"/>
                  </a:lnTo>
                  <a:lnTo>
                    <a:pt x="197448" y="537108"/>
                  </a:lnTo>
                  <a:lnTo>
                    <a:pt x="159126" y="538113"/>
                  </a:lnTo>
                  <a:lnTo>
                    <a:pt x="140342" y="537157"/>
                  </a:lnTo>
                  <a:lnTo>
                    <a:pt x="121702" y="535297"/>
                  </a:lnTo>
                  <a:lnTo>
                    <a:pt x="66069" y="527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86243" y="924971"/>
              <a:ext cx="165174" cy="187197"/>
            </a:xfrm>
            <a:custGeom>
              <a:avLst/>
              <a:gdLst/>
              <a:ahLst/>
              <a:cxnLst/>
              <a:rect l="0" t="0" r="0" b="0"/>
              <a:pathLst>
                <a:path w="165174" h="187197">
                  <a:moveTo>
                    <a:pt x="0" y="0"/>
                  </a:moveTo>
                  <a:lnTo>
                    <a:pt x="5845" y="17537"/>
                  </a:lnTo>
                  <a:lnTo>
                    <a:pt x="10015" y="26373"/>
                  </a:lnTo>
                  <a:lnTo>
                    <a:pt x="15241" y="35934"/>
                  </a:lnTo>
                  <a:lnTo>
                    <a:pt x="21172" y="45979"/>
                  </a:lnTo>
                  <a:lnTo>
                    <a:pt x="34288" y="66928"/>
                  </a:lnTo>
                  <a:lnTo>
                    <a:pt x="41211" y="77653"/>
                  </a:lnTo>
                  <a:lnTo>
                    <a:pt x="49497" y="88474"/>
                  </a:lnTo>
                  <a:lnTo>
                    <a:pt x="58692" y="99358"/>
                  </a:lnTo>
                  <a:lnTo>
                    <a:pt x="68492" y="110285"/>
                  </a:lnTo>
                  <a:lnTo>
                    <a:pt x="78696" y="120016"/>
                  </a:lnTo>
                  <a:lnTo>
                    <a:pt x="89169" y="128951"/>
                  </a:lnTo>
                  <a:lnTo>
                    <a:pt x="99822" y="137355"/>
                  </a:lnTo>
                  <a:lnTo>
                    <a:pt x="109371" y="145404"/>
                  </a:lnTo>
                  <a:lnTo>
                    <a:pt x="118184" y="153217"/>
                  </a:lnTo>
                  <a:lnTo>
                    <a:pt x="165173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064220" y="880924"/>
              <a:ext cx="264278" cy="308325"/>
            </a:xfrm>
            <a:custGeom>
              <a:avLst/>
              <a:gdLst/>
              <a:ahLst/>
              <a:cxnLst/>
              <a:rect l="0" t="0" r="0" b="0"/>
              <a:pathLst>
                <a:path w="264278" h="308325">
                  <a:moveTo>
                    <a:pt x="264277" y="0"/>
                  </a:moveTo>
                  <a:lnTo>
                    <a:pt x="246740" y="23383"/>
                  </a:lnTo>
                  <a:lnTo>
                    <a:pt x="231605" y="44651"/>
                  </a:lnTo>
                  <a:lnTo>
                    <a:pt x="224143" y="55461"/>
                  </a:lnTo>
                  <a:lnTo>
                    <a:pt x="216721" y="65115"/>
                  </a:lnTo>
                  <a:lnTo>
                    <a:pt x="209327" y="73998"/>
                  </a:lnTo>
                  <a:lnTo>
                    <a:pt x="201950" y="82367"/>
                  </a:lnTo>
                  <a:lnTo>
                    <a:pt x="187228" y="98191"/>
                  </a:lnTo>
                  <a:lnTo>
                    <a:pt x="161920" y="124119"/>
                  </a:lnTo>
                  <a:lnTo>
                    <a:pt x="97383" y="188903"/>
                  </a:lnTo>
                  <a:lnTo>
                    <a:pt x="86945" y="200569"/>
                  </a:lnTo>
                  <a:lnTo>
                    <a:pt x="76316" y="213241"/>
                  </a:lnTo>
                  <a:lnTo>
                    <a:pt x="65559" y="226583"/>
                  </a:lnTo>
                  <a:lnTo>
                    <a:pt x="54718" y="239148"/>
                  </a:lnTo>
                  <a:lnTo>
                    <a:pt x="43819" y="251195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438613" y="924971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29228" y="16177"/>
                  </a:lnTo>
                  <a:lnTo>
                    <a:pt x="43956" y="14455"/>
                  </a:lnTo>
                  <a:lnTo>
                    <a:pt x="59891" y="13307"/>
                  </a:lnTo>
                  <a:lnTo>
                    <a:pt x="76633" y="12542"/>
                  </a:lnTo>
                  <a:lnTo>
                    <a:pt x="91464" y="10808"/>
                  </a:lnTo>
                  <a:lnTo>
                    <a:pt x="105022" y="8429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12564" y="711301"/>
              <a:ext cx="311220" cy="433902"/>
            </a:xfrm>
            <a:custGeom>
              <a:avLst/>
              <a:gdLst/>
              <a:ahLst/>
              <a:cxnLst/>
              <a:rect l="0" t="0" r="0" b="0"/>
              <a:pathLst>
                <a:path w="311220" h="433902">
                  <a:moveTo>
                    <a:pt x="79315" y="70519"/>
                  </a:moveTo>
                  <a:lnTo>
                    <a:pt x="85160" y="52982"/>
                  </a:lnTo>
                  <a:lnTo>
                    <a:pt x="89330" y="45370"/>
                  </a:lnTo>
                  <a:lnTo>
                    <a:pt x="94556" y="37847"/>
                  </a:lnTo>
                  <a:lnTo>
                    <a:pt x="100487" y="30385"/>
                  </a:lnTo>
                  <a:lnTo>
                    <a:pt x="108112" y="24187"/>
                  </a:lnTo>
                  <a:lnTo>
                    <a:pt x="116865" y="18832"/>
                  </a:lnTo>
                  <a:lnTo>
                    <a:pt x="126371" y="14038"/>
                  </a:lnTo>
                  <a:lnTo>
                    <a:pt x="137603" y="9618"/>
                  </a:lnTo>
                  <a:lnTo>
                    <a:pt x="149985" y="5449"/>
                  </a:lnTo>
                  <a:lnTo>
                    <a:pt x="163133" y="1445"/>
                  </a:lnTo>
                  <a:lnTo>
                    <a:pt x="176793" y="0"/>
                  </a:lnTo>
                  <a:lnTo>
                    <a:pt x="190793" y="260"/>
                  </a:lnTo>
                  <a:lnTo>
                    <a:pt x="205021" y="1656"/>
                  </a:lnTo>
                  <a:lnTo>
                    <a:pt x="219401" y="5035"/>
                  </a:lnTo>
                  <a:lnTo>
                    <a:pt x="233881" y="9734"/>
                  </a:lnTo>
                  <a:lnTo>
                    <a:pt x="248428" y="15314"/>
                  </a:lnTo>
                  <a:lnTo>
                    <a:pt x="260574" y="23927"/>
                  </a:lnTo>
                  <a:lnTo>
                    <a:pt x="271117" y="34564"/>
                  </a:lnTo>
                  <a:lnTo>
                    <a:pt x="280594" y="46549"/>
                  </a:lnTo>
                  <a:lnTo>
                    <a:pt x="289358" y="59433"/>
                  </a:lnTo>
                  <a:lnTo>
                    <a:pt x="297648" y="72917"/>
                  </a:lnTo>
                  <a:lnTo>
                    <a:pt x="305622" y="86800"/>
                  </a:lnTo>
                  <a:lnTo>
                    <a:pt x="309714" y="99725"/>
                  </a:lnTo>
                  <a:lnTo>
                    <a:pt x="311219" y="112013"/>
                  </a:lnTo>
                  <a:lnTo>
                    <a:pt x="310998" y="123876"/>
                  </a:lnTo>
                  <a:lnTo>
                    <a:pt x="309628" y="137901"/>
                  </a:lnTo>
                  <a:lnTo>
                    <a:pt x="307491" y="153369"/>
                  </a:lnTo>
                  <a:lnTo>
                    <a:pt x="304842" y="169799"/>
                  </a:lnTo>
                  <a:lnTo>
                    <a:pt x="299407" y="185646"/>
                  </a:lnTo>
                  <a:lnTo>
                    <a:pt x="292112" y="201105"/>
                  </a:lnTo>
                  <a:lnTo>
                    <a:pt x="283579" y="216305"/>
                  </a:lnTo>
                  <a:lnTo>
                    <a:pt x="275442" y="230108"/>
                  </a:lnTo>
                  <a:lnTo>
                    <a:pt x="259877" y="255234"/>
                  </a:lnTo>
                  <a:lnTo>
                    <a:pt x="252301" y="265849"/>
                  </a:lnTo>
                  <a:lnTo>
                    <a:pt x="244803" y="275373"/>
                  </a:lnTo>
                  <a:lnTo>
                    <a:pt x="237357" y="284170"/>
                  </a:lnTo>
                  <a:lnTo>
                    <a:pt x="229946" y="292481"/>
                  </a:lnTo>
                  <a:lnTo>
                    <a:pt x="215186" y="308241"/>
                  </a:lnTo>
                  <a:lnTo>
                    <a:pt x="206601" y="315869"/>
                  </a:lnTo>
                  <a:lnTo>
                    <a:pt x="197207" y="323402"/>
                  </a:lnTo>
                  <a:lnTo>
                    <a:pt x="187274" y="330871"/>
                  </a:lnTo>
                  <a:lnTo>
                    <a:pt x="166448" y="345695"/>
                  </a:lnTo>
                  <a:lnTo>
                    <a:pt x="155756" y="353074"/>
                  </a:lnTo>
                  <a:lnTo>
                    <a:pt x="142511" y="360440"/>
                  </a:lnTo>
                  <a:lnTo>
                    <a:pt x="127563" y="367798"/>
                  </a:lnTo>
                  <a:lnTo>
                    <a:pt x="111480" y="375150"/>
                  </a:lnTo>
                  <a:lnTo>
                    <a:pt x="95864" y="381275"/>
                  </a:lnTo>
                  <a:lnTo>
                    <a:pt x="80560" y="386582"/>
                  </a:lnTo>
                  <a:lnTo>
                    <a:pt x="65463" y="391343"/>
                  </a:lnTo>
                  <a:lnTo>
                    <a:pt x="51728" y="393294"/>
                  </a:lnTo>
                  <a:lnTo>
                    <a:pt x="38900" y="393371"/>
                  </a:lnTo>
                  <a:lnTo>
                    <a:pt x="26678" y="392199"/>
                  </a:lnTo>
                  <a:lnTo>
                    <a:pt x="17306" y="387747"/>
                  </a:lnTo>
                  <a:lnTo>
                    <a:pt x="9835" y="381108"/>
                  </a:lnTo>
                  <a:lnTo>
                    <a:pt x="3631" y="373012"/>
                  </a:lnTo>
                  <a:lnTo>
                    <a:pt x="718" y="363944"/>
                  </a:lnTo>
                  <a:lnTo>
                    <a:pt x="0" y="354228"/>
                  </a:lnTo>
                  <a:lnTo>
                    <a:pt x="745" y="344081"/>
                  </a:lnTo>
                  <a:lnTo>
                    <a:pt x="3688" y="334869"/>
                  </a:lnTo>
                  <a:lnTo>
                    <a:pt x="8098" y="326280"/>
                  </a:lnTo>
                  <a:lnTo>
                    <a:pt x="13484" y="318107"/>
                  </a:lnTo>
                  <a:lnTo>
                    <a:pt x="20745" y="308988"/>
                  </a:lnTo>
                  <a:lnTo>
                    <a:pt x="29257" y="299239"/>
                  </a:lnTo>
                  <a:lnTo>
                    <a:pt x="38602" y="289068"/>
                  </a:lnTo>
                  <a:lnTo>
                    <a:pt x="49726" y="282288"/>
                  </a:lnTo>
                  <a:lnTo>
                    <a:pt x="62035" y="277768"/>
                  </a:lnTo>
                  <a:lnTo>
                    <a:pt x="75137" y="274754"/>
                  </a:lnTo>
                  <a:lnTo>
                    <a:pt x="88764" y="272745"/>
                  </a:lnTo>
                  <a:lnTo>
                    <a:pt x="102743" y="271406"/>
                  </a:lnTo>
                  <a:lnTo>
                    <a:pt x="116957" y="270513"/>
                  </a:lnTo>
                  <a:lnTo>
                    <a:pt x="130103" y="271141"/>
                  </a:lnTo>
                  <a:lnTo>
                    <a:pt x="142538" y="272784"/>
                  </a:lnTo>
                  <a:lnTo>
                    <a:pt x="154498" y="275102"/>
                  </a:lnTo>
                  <a:lnTo>
                    <a:pt x="164919" y="280318"/>
                  </a:lnTo>
                  <a:lnTo>
                    <a:pt x="174313" y="287466"/>
                  </a:lnTo>
                  <a:lnTo>
                    <a:pt x="183022" y="295902"/>
                  </a:lnTo>
                  <a:lnTo>
                    <a:pt x="191276" y="305196"/>
                  </a:lnTo>
                  <a:lnTo>
                    <a:pt x="199225" y="315063"/>
                  </a:lnTo>
                  <a:lnTo>
                    <a:pt x="206972" y="325312"/>
                  </a:lnTo>
                  <a:lnTo>
                    <a:pt x="214583" y="337038"/>
                  </a:lnTo>
                  <a:lnTo>
                    <a:pt x="222104" y="349750"/>
                  </a:lnTo>
                  <a:lnTo>
                    <a:pt x="229566" y="363118"/>
                  </a:lnTo>
                  <a:lnTo>
                    <a:pt x="235763" y="376924"/>
                  </a:lnTo>
                  <a:lnTo>
                    <a:pt x="241119" y="391022"/>
                  </a:lnTo>
                  <a:lnTo>
                    <a:pt x="255500" y="4339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79010" y="660693"/>
              <a:ext cx="142321" cy="495521"/>
            </a:xfrm>
            <a:custGeom>
              <a:avLst/>
              <a:gdLst/>
              <a:ahLst/>
              <a:cxnLst/>
              <a:rect l="0" t="0" r="0" b="0"/>
              <a:pathLst>
                <a:path w="142321" h="495521">
                  <a:moveTo>
                    <a:pt x="109285" y="0"/>
                  </a:moveTo>
                  <a:lnTo>
                    <a:pt x="97594" y="23383"/>
                  </a:lnTo>
                  <a:lnTo>
                    <a:pt x="92926" y="33941"/>
                  </a:lnTo>
                  <a:lnTo>
                    <a:pt x="88591" y="44651"/>
                  </a:lnTo>
                  <a:lnTo>
                    <a:pt x="84478" y="55461"/>
                  </a:lnTo>
                  <a:lnTo>
                    <a:pt x="79288" y="67562"/>
                  </a:lnTo>
                  <a:lnTo>
                    <a:pt x="60293" y="109198"/>
                  </a:lnTo>
                  <a:lnTo>
                    <a:pt x="39167" y="158512"/>
                  </a:lnTo>
                  <a:lnTo>
                    <a:pt x="24695" y="189538"/>
                  </a:lnTo>
                  <a:lnTo>
                    <a:pt x="18634" y="205887"/>
                  </a:lnTo>
                  <a:lnTo>
                    <a:pt x="13369" y="222903"/>
                  </a:lnTo>
                  <a:lnTo>
                    <a:pt x="8636" y="240365"/>
                  </a:lnTo>
                  <a:lnTo>
                    <a:pt x="5480" y="256901"/>
                  </a:lnTo>
                  <a:lnTo>
                    <a:pt x="3376" y="272818"/>
                  </a:lnTo>
                  <a:lnTo>
                    <a:pt x="1974" y="288324"/>
                  </a:lnTo>
                  <a:lnTo>
                    <a:pt x="1039" y="303555"/>
                  </a:lnTo>
                  <a:lnTo>
                    <a:pt x="0" y="333529"/>
                  </a:lnTo>
                  <a:lnTo>
                    <a:pt x="947" y="348374"/>
                  </a:lnTo>
                  <a:lnTo>
                    <a:pt x="2802" y="363165"/>
                  </a:lnTo>
                  <a:lnTo>
                    <a:pt x="5261" y="377919"/>
                  </a:lnTo>
                  <a:lnTo>
                    <a:pt x="9348" y="391426"/>
                  </a:lnTo>
                  <a:lnTo>
                    <a:pt x="14520" y="404101"/>
                  </a:lnTo>
                  <a:lnTo>
                    <a:pt x="20415" y="416222"/>
                  </a:lnTo>
                  <a:lnTo>
                    <a:pt x="28015" y="426749"/>
                  </a:lnTo>
                  <a:lnTo>
                    <a:pt x="36752" y="436214"/>
                  </a:lnTo>
                  <a:lnTo>
                    <a:pt x="46248" y="444971"/>
                  </a:lnTo>
                  <a:lnTo>
                    <a:pt x="57472" y="453257"/>
                  </a:lnTo>
                  <a:lnTo>
                    <a:pt x="69849" y="461227"/>
                  </a:lnTo>
                  <a:lnTo>
                    <a:pt x="82994" y="468988"/>
                  </a:lnTo>
                  <a:lnTo>
                    <a:pt x="95429" y="475385"/>
                  </a:lnTo>
                  <a:lnTo>
                    <a:pt x="107388" y="480873"/>
                  </a:lnTo>
                  <a:lnTo>
                    <a:pt x="14232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155650" y="682716"/>
            <a:ext cx="1568566" cy="748787"/>
            <a:chOff x="5155650" y="682716"/>
            <a:chExt cx="1568566" cy="748787"/>
          </a:xfrm>
        </p:grpSpPr>
        <p:sp>
          <p:nvSpPr>
            <p:cNvPr id="65" name="Freeform 64"/>
            <p:cNvSpPr/>
            <p:nvPr/>
          </p:nvSpPr>
          <p:spPr>
            <a:xfrm>
              <a:off x="5155650" y="847890"/>
              <a:ext cx="308884" cy="319336"/>
            </a:xfrm>
            <a:custGeom>
              <a:avLst/>
              <a:gdLst/>
              <a:ahLst/>
              <a:cxnLst/>
              <a:rect l="0" t="0" r="0" b="0"/>
              <a:pathLst>
                <a:path w="308884" h="319336">
                  <a:moveTo>
                    <a:pt x="108830" y="0"/>
                  </a:moveTo>
                  <a:lnTo>
                    <a:pt x="57061" y="51769"/>
                  </a:lnTo>
                  <a:lnTo>
                    <a:pt x="49847" y="61430"/>
                  </a:lnTo>
                  <a:lnTo>
                    <a:pt x="42591" y="72764"/>
                  </a:lnTo>
                  <a:lnTo>
                    <a:pt x="35306" y="85215"/>
                  </a:lnTo>
                  <a:lnTo>
                    <a:pt x="28003" y="98409"/>
                  </a:lnTo>
                  <a:lnTo>
                    <a:pt x="13363" y="126120"/>
                  </a:lnTo>
                  <a:lnTo>
                    <a:pt x="8480" y="140361"/>
                  </a:lnTo>
                  <a:lnTo>
                    <a:pt x="5225" y="154749"/>
                  </a:lnTo>
                  <a:lnTo>
                    <a:pt x="3055" y="169235"/>
                  </a:lnTo>
                  <a:lnTo>
                    <a:pt x="1608" y="185010"/>
                  </a:lnTo>
                  <a:lnTo>
                    <a:pt x="643" y="201645"/>
                  </a:lnTo>
                  <a:lnTo>
                    <a:pt x="0" y="218852"/>
                  </a:lnTo>
                  <a:lnTo>
                    <a:pt x="795" y="233993"/>
                  </a:lnTo>
                  <a:lnTo>
                    <a:pt x="2549" y="247759"/>
                  </a:lnTo>
                  <a:lnTo>
                    <a:pt x="4941" y="260606"/>
                  </a:lnTo>
                  <a:lnTo>
                    <a:pt x="8983" y="271618"/>
                  </a:lnTo>
                  <a:lnTo>
                    <a:pt x="14125" y="281406"/>
                  </a:lnTo>
                  <a:lnTo>
                    <a:pt x="19999" y="290378"/>
                  </a:lnTo>
                  <a:lnTo>
                    <a:pt x="27587" y="297584"/>
                  </a:lnTo>
                  <a:lnTo>
                    <a:pt x="36315" y="303611"/>
                  </a:lnTo>
                  <a:lnTo>
                    <a:pt x="45804" y="308852"/>
                  </a:lnTo>
                  <a:lnTo>
                    <a:pt x="57025" y="312346"/>
                  </a:lnTo>
                  <a:lnTo>
                    <a:pt x="69400" y="314676"/>
                  </a:lnTo>
                  <a:lnTo>
                    <a:pt x="82543" y="316229"/>
                  </a:lnTo>
                  <a:lnTo>
                    <a:pt x="94976" y="316041"/>
                  </a:lnTo>
                  <a:lnTo>
                    <a:pt x="106935" y="314692"/>
                  </a:lnTo>
                  <a:lnTo>
                    <a:pt x="118578" y="312569"/>
                  </a:lnTo>
                  <a:lnTo>
                    <a:pt x="131235" y="309930"/>
                  </a:lnTo>
                  <a:lnTo>
                    <a:pt x="158348" y="303736"/>
                  </a:lnTo>
                  <a:lnTo>
                    <a:pt x="172429" y="299147"/>
                  </a:lnTo>
                  <a:lnTo>
                    <a:pt x="186711" y="293642"/>
                  </a:lnTo>
                  <a:lnTo>
                    <a:pt x="201127" y="287524"/>
                  </a:lnTo>
                  <a:lnTo>
                    <a:pt x="213184" y="280999"/>
                  </a:lnTo>
                  <a:lnTo>
                    <a:pt x="223669" y="274201"/>
                  </a:lnTo>
                  <a:lnTo>
                    <a:pt x="233106" y="267223"/>
                  </a:lnTo>
                  <a:lnTo>
                    <a:pt x="253380" y="252943"/>
                  </a:lnTo>
                  <a:lnTo>
                    <a:pt x="263925" y="245710"/>
                  </a:lnTo>
                  <a:lnTo>
                    <a:pt x="273402" y="238440"/>
                  </a:lnTo>
                  <a:lnTo>
                    <a:pt x="282167" y="231147"/>
                  </a:lnTo>
                  <a:lnTo>
                    <a:pt x="290457" y="223838"/>
                  </a:lnTo>
                  <a:lnTo>
                    <a:pt x="297208" y="215295"/>
                  </a:lnTo>
                  <a:lnTo>
                    <a:pt x="302932" y="205928"/>
                  </a:lnTo>
                  <a:lnTo>
                    <a:pt x="307971" y="196014"/>
                  </a:lnTo>
                  <a:lnTo>
                    <a:pt x="308883" y="185734"/>
                  </a:lnTo>
                  <a:lnTo>
                    <a:pt x="307045" y="175210"/>
                  </a:lnTo>
                  <a:lnTo>
                    <a:pt x="303372" y="164523"/>
                  </a:lnTo>
                  <a:lnTo>
                    <a:pt x="297253" y="158622"/>
                  </a:lnTo>
                  <a:lnTo>
                    <a:pt x="289503" y="155912"/>
                  </a:lnTo>
                  <a:lnTo>
                    <a:pt x="280666" y="155328"/>
                  </a:lnTo>
                  <a:lnTo>
                    <a:pt x="269881" y="157386"/>
                  </a:lnTo>
                  <a:lnTo>
                    <a:pt x="257797" y="161206"/>
                  </a:lnTo>
                  <a:lnTo>
                    <a:pt x="244846" y="166199"/>
                  </a:lnTo>
                  <a:lnTo>
                    <a:pt x="232542" y="171974"/>
                  </a:lnTo>
                  <a:lnTo>
                    <a:pt x="220669" y="178272"/>
                  </a:lnTo>
                  <a:lnTo>
                    <a:pt x="209083" y="184917"/>
                  </a:lnTo>
                  <a:lnTo>
                    <a:pt x="198912" y="193018"/>
                  </a:lnTo>
                  <a:lnTo>
                    <a:pt x="189684" y="202089"/>
                  </a:lnTo>
                  <a:lnTo>
                    <a:pt x="181085" y="211807"/>
                  </a:lnTo>
                  <a:lnTo>
                    <a:pt x="171682" y="220732"/>
                  </a:lnTo>
                  <a:lnTo>
                    <a:pt x="161743" y="229130"/>
                  </a:lnTo>
                  <a:lnTo>
                    <a:pt x="151446" y="237175"/>
                  </a:lnTo>
                  <a:lnTo>
                    <a:pt x="143359" y="246209"/>
                  </a:lnTo>
                  <a:lnTo>
                    <a:pt x="136743" y="255902"/>
                  </a:lnTo>
                  <a:lnTo>
                    <a:pt x="131109" y="266035"/>
                  </a:lnTo>
                  <a:lnTo>
                    <a:pt x="124906" y="275237"/>
                  </a:lnTo>
                  <a:lnTo>
                    <a:pt x="118324" y="283819"/>
                  </a:lnTo>
                  <a:lnTo>
                    <a:pt x="97818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407630" y="682716"/>
              <a:ext cx="296529" cy="671706"/>
            </a:xfrm>
            <a:custGeom>
              <a:avLst/>
              <a:gdLst/>
              <a:ahLst/>
              <a:cxnLst/>
              <a:rect l="0" t="0" r="0" b="0"/>
              <a:pathLst>
                <a:path w="296529" h="671706">
                  <a:moveTo>
                    <a:pt x="0" y="0"/>
                  </a:moveTo>
                  <a:lnTo>
                    <a:pt x="17537" y="5846"/>
                  </a:lnTo>
                  <a:lnTo>
                    <a:pt x="26374" y="10015"/>
                  </a:lnTo>
                  <a:lnTo>
                    <a:pt x="35935" y="15241"/>
                  </a:lnTo>
                  <a:lnTo>
                    <a:pt x="45980" y="21173"/>
                  </a:lnTo>
                  <a:lnTo>
                    <a:pt x="58794" y="27574"/>
                  </a:lnTo>
                  <a:lnTo>
                    <a:pt x="73454" y="34288"/>
                  </a:lnTo>
                  <a:lnTo>
                    <a:pt x="89345" y="41211"/>
                  </a:lnTo>
                  <a:lnTo>
                    <a:pt x="102386" y="48274"/>
                  </a:lnTo>
                  <a:lnTo>
                    <a:pt x="113527" y="55429"/>
                  </a:lnTo>
                  <a:lnTo>
                    <a:pt x="123402" y="62647"/>
                  </a:lnTo>
                  <a:lnTo>
                    <a:pt x="132432" y="71129"/>
                  </a:lnTo>
                  <a:lnTo>
                    <a:pt x="140899" y="80454"/>
                  </a:lnTo>
                  <a:lnTo>
                    <a:pt x="148990" y="90341"/>
                  </a:lnTo>
                  <a:lnTo>
                    <a:pt x="158055" y="103050"/>
                  </a:lnTo>
                  <a:lnTo>
                    <a:pt x="167769" y="117641"/>
                  </a:lnTo>
                  <a:lnTo>
                    <a:pt x="211782" y="185287"/>
                  </a:lnTo>
                  <a:lnTo>
                    <a:pt x="227080" y="208371"/>
                  </a:lnTo>
                  <a:lnTo>
                    <a:pt x="233362" y="219666"/>
                  </a:lnTo>
                  <a:lnTo>
                    <a:pt x="238773" y="230866"/>
                  </a:lnTo>
                  <a:lnTo>
                    <a:pt x="243604" y="242003"/>
                  </a:lnTo>
                  <a:lnTo>
                    <a:pt x="248048" y="254322"/>
                  </a:lnTo>
                  <a:lnTo>
                    <a:pt x="252234" y="267429"/>
                  </a:lnTo>
                  <a:lnTo>
                    <a:pt x="256249" y="281060"/>
                  </a:lnTo>
                  <a:lnTo>
                    <a:pt x="279051" y="352015"/>
                  </a:lnTo>
                  <a:lnTo>
                    <a:pt x="288380" y="380353"/>
                  </a:lnTo>
                  <a:lnTo>
                    <a:pt x="291358" y="396719"/>
                  </a:lnTo>
                  <a:lnTo>
                    <a:pt x="293342" y="414971"/>
                  </a:lnTo>
                  <a:lnTo>
                    <a:pt x="294666" y="434480"/>
                  </a:lnTo>
                  <a:lnTo>
                    <a:pt x="295548" y="452380"/>
                  </a:lnTo>
                  <a:lnTo>
                    <a:pt x="296528" y="485319"/>
                  </a:lnTo>
                  <a:lnTo>
                    <a:pt x="295566" y="499731"/>
                  </a:lnTo>
                  <a:lnTo>
                    <a:pt x="293701" y="513010"/>
                  </a:lnTo>
                  <a:lnTo>
                    <a:pt x="291234" y="525533"/>
                  </a:lnTo>
                  <a:lnTo>
                    <a:pt x="288366" y="537552"/>
                  </a:lnTo>
                  <a:lnTo>
                    <a:pt x="285231" y="549235"/>
                  </a:lnTo>
                  <a:lnTo>
                    <a:pt x="281917" y="560694"/>
                  </a:lnTo>
                  <a:lnTo>
                    <a:pt x="277261" y="574451"/>
                  </a:lnTo>
                  <a:lnTo>
                    <a:pt x="265562" y="606050"/>
                  </a:lnTo>
                  <a:lnTo>
                    <a:pt x="259016" y="620594"/>
                  </a:lnTo>
                  <a:lnTo>
                    <a:pt x="252205" y="633961"/>
                  </a:lnTo>
                  <a:lnTo>
                    <a:pt x="220231" y="671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804046" y="980028"/>
              <a:ext cx="330348" cy="44048"/>
            </a:xfrm>
            <a:custGeom>
              <a:avLst/>
              <a:gdLst/>
              <a:ahLst/>
              <a:cxnLst/>
              <a:rect l="0" t="0" r="0" b="0"/>
              <a:pathLst>
                <a:path w="330348" h="44048">
                  <a:moveTo>
                    <a:pt x="0" y="44047"/>
                  </a:moveTo>
                  <a:lnTo>
                    <a:pt x="23383" y="38201"/>
                  </a:lnTo>
                  <a:lnTo>
                    <a:pt x="35165" y="36479"/>
                  </a:lnTo>
                  <a:lnTo>
                    <a:pt x="47913" y="35331"/>
                  </a:lnTo>
                  <a:lnTo>
                    <a:pt x="61307" y="34566"/>
                  </a:lnTo>
                  <a:lnTo>
                    <a:pt x="73906" y="32832"/>
                  </a:lnTo>
                  <a:lnTo>
                    <a:pt x="85976" y="30453"/>
                  </a:lnTo>
                  <a:lnTo>
                    <a:pt x="97693" y="27643"/>
                  </a:lnTo>
                  <a:lnTo>
                    <a:pt x="112846" y="25770"/>
                  </a:lnTo>
                  <a:lnTo>
                    <a:pt x="130288" y="24521"/>
                  </a:lnTo>
                  <a:lnTo>
                    <a:pt x="149258" y="23689"/>
                  </a:lnTo>
                  <a:lnTo>
                    <a:pt x="165575" y="21910"/>
                  </a:lnTo>
                  <a:lnTo>
                    <a:pt x="180123" y="19501"/>
                  </a:lnTo>
                  <a:lnTo>
                    <a:pt x="193492" y="16671"/>
                  </a:lnTo>
                  <a:lnTo>
                    <a:pt x="208523" y="14785"/>
                  </a:lnTo>
                  <a:lnTo>
                    <a:pt x="224661" y="13527"/>
                  </a:lnTo>
                  <a:lnTo>
                    <a:pt x="241537" y="12689"/>
                  </a:lnTo>
                  <a:lnTo>
                    <a:pt x="257682" y="10906"/>
                  </a:lnTo>
                  <a:lnTo>
                    <a:pt x="3303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837081" y="1101156"/>
              <a:ext cx="231244" cy="44047"/>
            </a:xfrm>
            <a:custGeom>
              <a:avLst/>
              <a:gdLst/>
              <a:ahLst/>
              <a:cxnLst/>
              <a:rect l="0" t="0" r="0" b="0"/>
              <a:pathLst>
                <a:path w="231244" h="44047">
                  <a:moveTo>
                    <a:pt x="0" y="44046"/>
                  </a:moveTo>
                  <a:lnTo>
                    <a:pt x="29229" y="38200"/>
                  </a:lnTo>
                  <a:lnTo>
                    <a:pt x="56629" y="32068"/>
                  </a:lnTo>
                  <a:lnTo>
                    <a:pt x="70787" y="28719"/>
                  </a:lnTo>
                  <a:lnTo>
                    <a:pt x="83897" y="25264"/>
                  </a:lnTo>
                  <a:lnTo>
                    <a:pt x="108251" y="18161"/>
                  </a:lnTo>
                  <a:lnTo>
                    <a:pt x="123555" y="14554"/>
                  </a:lnTo>
                  <a:lnTo>
                    <a:pt x="141098" y="10926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389583" y="847890"/>
              <a:ext cx="334633" cy="583613"/>
            </a:xfrm>
            <a:custGeom>
              <a:avLst/>
              <a:gdLst/>
              <a:ahLst/>
              <a:cxnLst/>
              <a:rect l="0" t="0" r="0" b="0"/>
              <a:pathLst>
                <a:path w="334633" h="583613">
                  <a:moveTo>
                    <a:pt x="218308" y="0"/>
                  </a:moveTo>
                  <a:lnTo>
                    <a:pt x="264287" y="15326"/>
                  </a:lnTo>
                  <a:lnTo>
                    <a:pt x="274655" y="20005"/>
                  </a:lnTo>
                  <a:lnTo>
                    <a:pt x="285236" y="25572"/>
                  </a:lnTo>
                  <a:lnTo>
                    <a:pt x="295961" y="31730"/>
                  </a:lnTo>
                  <a:lnTo>
                    <a:pt x="305558" y="38282"/>
                  </a:lnTo>
                  <a:lnTo>
                    <a:pt x="314403" y="45098"/>
                  </a:lnTo>
                  <a:lnTo>
                    <a:pt x="322747" y="52088"/>
                  </a:lnTo>
                  <a:lnTo>
                    <a:pt x="327086" y="60419"/>
                  </a:lnTo>
                  <a:lnTo>
                    <a:pt x="328755" y="69643"/>
                  </a:lnTo>
                  <a:lnTo>
                    <a:pt x="328644" y="79463"/>
                  </a:lnTo>
                  <a:lnTo>
                    <a:pt x="324900" y="89681"/>
                  </a:lnTo>
                  <a:lnTo>
                    <a:pt x="318733" y="100163"/>
                  </a:lnTo>
                  <a:lnTo>
                    <a:pt x="310952" y="110821"/>
                  </a:lnTo>
                  <a:lnTo>
                    <a:pt x="299646" y="120374"/>
                  </a:lnTo>
                  <a:lnTo>
                    <a:pt x="285992" y="129189"/>
                  </a:lnTo>
                  <a:lnTo>
                    <a:pt x="270771" y="137513"/>
                  </a:lnTo>
                  <a:lnTo>
                    <a:pt x="254507" y="145510"/>
                  </a:lnTo>
                  <a:lnTo>
                    <a:pt x="237546" y="153288"/>
                  </a:lnTo>
                  <a:lnTo>
                    <a:pt x="220122" y="160920"/>
                  </a:lnTo>
                  <a:lnTo>
                    <a:pt x="204835" y="167232"/>
                  </a:lnTo>
                  <a:lnTo>
                    <a:pt x="190973" y="172663"/>
                  </a:lnTo>
                  <a:lnTo>
                    <a:pt x="178061" y="177507"/>
                  </a:lnTo>
                  <a:lnTo>
                    <a:pt x="165783" y="183184"/>
                  </a:lnTo>
                  <a:lnTo>
                    <a:pt x="153927" y="189415"/>
                  </a:lnTo>
                  <a:lnTo>
                    <a:pt x="142353" y="196017"/>
                  </a:lnTo>
                  <a:lnTo>
                    <a:pt x="127295" y="201641"/>
                  </a:lnTo>
                  <a:lnTo>
                    <a:pt x="109916" y="206614"/>
                  </a:lnTo>
                  <a:lnTo>
                    <a:pt x="90989" y="211153"/>
                  </a:lnTo>
                  <a:lnTo>
                    <a:pt x="74700" y="215403"/>
                  </a:lnTo>
                  <a:lnTo>
                    <a:pt x="18922" y="231014"/>
                  </a:lnTo>
                  <a:lnTo>
                    <a:pt x="0" y="236035"/>
                  </a:lnTo>
                  <a:lnTo>
                    <a:pt x="7904" y="234188"/>
                  </a:lnTo>
                  <a:lnTo>
                    <a:pt x="18086" y="234430"/>
                  </a:lnTo>
                  <a:lnTo>
                    <a:pt x="30992" y="235814"/>
                  </a:lnTo>
                  <a:lnTo>
                    <a:pt x="45714" y="237961"/>
                  </a:lnTo>
                  <a:lnTo>
                    <a:pt x="61646" y="239392"/>
                  </a:lnTo>
                  <a:lnTo>
                    <a:pt x="78384" y="240346"/>
                  </a:lnTo>
                  <a:lnTo>
                    <a:pt x="95661" y="240982"/>
                  </a:lnTo>
                  <a:lnTo>
                    <a:pt x="110850" y="242629"/>
                  </a:lnTo>
                  <a:lnTo>
                    <a:pt x="124645" y="244951"/>
                  </a:lnTo>
                  <a:lnTo>
                    <a:pt x="137513" y="247723"/>
                  </a:lnTo>
                  <a:lnTo>
                    <a:pt x="150986" y="252017"/>
                  </a:lnTo>
                  <a:lnTo>
                    <a:pt x="164862" y="257328"/>
                  </a:lnTo>
                  <a:lnTo>
                    <a:pt x="179007" y="263315"/>
                  </a:lnTo>
                  <a:lnTo>
                    <a:pt x="193331" y="269753"/>
                  </a:lnTo>
                  <a:lnTo>
                    <a:pt x="222297" y="283432"/>
                  </a:lnTo>
                  <a:lnTo>
                    <a:pt x="234425" y="290506"/>
                  </a:lnTo>
                  <a:lnTo>
                    <a:pt x="244959" y="297668"/>
                  </a:lnTo>
                  <a:lnTo>
                    <a:pt x="291137" y="332592"/>
                  </a:lnTo>
                  <a:lnTo>
                    <a:pt x="302342" y="344079"/>
                  </a:lnTo>
                  <a:lnTo>
                    <a:pt x="312259" y="356630"/>
                  </a:lnTo>
                  <a:lnTo>
                    <a:pt x="321318" y="369892"/>
                  </a:lnTo>
                  <a:lnTo>
                    <a:pt x="327356" y="383627"/>
                  </a:lnTo>
                  <a:lnTo>
                    <a:pt x="331382" y="397678"/>
                  </a:lnTo>
                  <a:lnTo>
                    <a:pt x="334067" y="411940"/>
                  </a:lnTo>
                  <a:lnTo>
                    <a:pt x="334632" y="426341"/>
                  </a:lnTo>
                  <a:lnTo>
                    <a:pt x="333786" y="440836"/>
                  </a:lnTo>
                  <a:lnTo>
                    <a:pt x="331998" y="455394"/>
                  </a:lnTo>
                  <a:lnTo>
                    <a:pt x="328359" y="468769"/>
                  </a:lnTo>
                  <a:lnTo>
                    <a:pt x="323487" y="481357"/>
                  </a:lnTo>
                  <a:lnTo>
                    <a:pt x="317791" y="493419"/>
                  </a:lnTo>
                  <a:lnTo>
                    <a:pt x="310324" y="502684"/>
                  </a:lnTo>
                  <a:lnTo>
                    <a:pt x="301675" y="510084"/>
                  </a:lnTo>
                  <a:lnTo>
                    <a:pt x="261420" y="536597"/>
                  </a:lnTo>
                  <a:lnTo>
                    <a:pt x="250720" y="542481"/>
                  </a:lnTo>
                  <a:lnTo>
                    <a:pt x="239916" y="547627"/>
                  </a:lnTo>
                  <a:lnTo>
                    <a:pt x="229043" y="552281"/>
                  </a:lnTo>
                  <a:lnTo>
                    <a:pt x="215676" y="556607"/>
                  </a:lnTo>
                  <a:lnTo>
                    <a:pt x="200648" y="560715"/>
                  </a:lnTo>
                  <a:lnTo>
                    <a:pt x="184511" y="564677"/>
                  </a:lnTo>
                  <a:lnTo>
                    <a:pt x="166412" y="567318"/>
                  </a:lnTo>
                  <a:lnTo>
                    <a:pt x="147006" y="569079"/>
                  </a:lnTo>
                  <a:lnTo>
                    <a:pt x="126727" y="570253"/>
                  </a:lnTo>
                  <a:lnTo>
                    <a:pt x="109537" y="572259"/>
                  </a:lnTo>
                  <a:lnTo>
                    <a:pt x="94407" y="574820"/>
                  </a:lnTo>
                  <a:lnTo>
                    <a:pt x="20100" y="58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55896" y="1566009"/>
            <a:ext cx="2547088" cy="3157951"/>
            <a:chOff x="3755896" y="1566009"/>
            <a:chExt cx="2547088" cy="3157951"/>
          </a:xfrm>
        </p:grpSpPr>
        <p:sp>
          <p:nvSpPr>
            <p:cNvPr id="71" name="Freeform 70"/>
            <p:cNvSpPr/>
            <p:nvPr/>
          </p:nvSpPr>
          <p:spPr>
            <a:xfrm>
              <a:off x="3766908" y="1566009"/>
              <a:ext cx="347658" cy="736540"/>
            </a:xfrm>
            <a:custGeom>
              <a:avLst/>
              <a:gdLst/>
              <a:ahLst/>
              <a:cxnLst/>
              <a:rect l="0" t="0" r="0" b="0"/>
              <a:pathLst>
                <a:path w="347658" h="736540">
                  <a:moveTo>
                    <a:pt x="0" y="96736"/>
                  </a:moveTo>
                  <a:lnTo>
                    <a:pt x="17536" y="79199"/>
                  </a:lnTo>
                  <a:lnTo>
                    <a:pt x="26373" y="71586"/>
                  </a:lnTo>
                  <a:lnTo>
                    <a:pt x="35935" y="64064"/>
                  </a:lnTo>
                  <a:lnTo>
                    <a:pt x="45980" y="56602"/>
                  </a:lnTo>
                  <a:lnTo>
                    <a:pt x="57570" y="49181"/>
                  </a:lnTo>
                  <a:lnTo>
                    <a:pt x="70191" y="41786"/>
                  </a:lnTo>
                  <a:lnTo>
                    <a:pt x="83499" y="34409"/>
                  </a:lnTo>
                  <a:lnTo>
                    <a:pt x="96042" y="28268"/>
                  </a:lnTo>
                  <a:lnTo>
                    <a:pt x="108074" y="22950"/>
                  </a:lnTo>
                  <a:lnTo>
                    <a:pt x="119766" y="18181"/>
                  </a:lnTo>
                  <a:lnTo>
                    <a:pt x="133678" y="13778"/>
                  </a:lnTo>
                  <a:lnTo>
                    <a:pt x="149071" y="9620"/>
                  </a:lnTo>
                  <a:lnTo>
                    <a:pt x="165450" y="5624"/>
                  </a:lnTo>
                  <a:lnTo>
                    <a:pt x="182486" y="2960"/>
                  </a:lnTo>
                  <a:lnTo>
                    <a:pt x="199962" y="1184"/>
                  </a:lnTo>
                  <a:lnTo>
                    <a:pt x="217730" y="0"/>
                  </a:lnTo>
                  <a:lnTo>
                    <a:pt x="234469" y="1658"/>
                  </a:lnTo>
                  <a:lnTo>
                    <a:pt x="250522" y="5210"/>
                  </a:lnTo>
                  <a:lnTo>
                    <a:pt x="266119" y="10025"/>
                  </a:lnTo>
                  <a:lnTo>
                    <a:pt x="280187" y="15682"/>
                  </a:lnTo>
                  <a:lnTo>
                    <a:pt x="293236" y="21901"/>
                  </a:lnTo>
                  <a:lnTo>
                    <a:pt x="305606" y="28493"/>
                  </a:lnTo>
                  <a:lnTo>
                    <a:pt x="316300" y="35335"/>
                  </a:lnTo>
                  <a:lnTo>
                    <a:pt x="325876" y="42344"/>
                  </a:lnTo>
                  <a:lnTo>
                    <a:pt x="334707" y="49463"/>
                  </a:lnTo>
                  <a:lnTo>
                    <a:pt x="340595" y="60327"/>
                  </a:lnTo>
                  <a:lnTo>
                    <a:pt x="344520" y="73687"/>
                  </a:lnTo>
                  <a:lnTo>
                    <a:pt x="347136" y="88711"/>
                  </a:lnTo>
                  <a:lnTo>
                    <a:pt x="347657" y="104845"/>
                  </a:lnTo>
                  <a:lnTo>
                    <a:pt x="346781" y="121718"/>
                  </a:lnTo>
                  <a:lnTo>
                    <a:pt x="344973" y="139084"/>
                  </a:lnTo>
                  <a:lnTo>
                    <a:pt x="340098" y="155556"/>
                  </a:lnTo>
                  <a:lnTo>
                    <a:pt x="333177" y="171431"/>
                  </a:lnTo>
                  <a:lnTo>
                    <a:pt x="324892" y="186909"/>
                  </a:lnTo>
                  <a:lnTo>
                    <a:pt x="315699" y="200897"/>
                  </a:lnTo>
                  <a:lnTo>
                    <a:pt x="305899" y="213894"/>
                  </a:lnTo>
                  <a:lnTo>
                    <a:pt x="295696" y="226229"/>
                  </a:lnTo>
                  <a:lnTo>
                    <a:pt x="286446" y="236899"/>
                  </a:lnTo>
                  <a:lnTo>
                    <a:pt x="277833" y="246459"/>
                  </a:lnTo>
                  <a:lnTo>
                    <a:pt x="269644" y="255280"/>
                  </a:lnTo>
                  <a:lnTo>
                    <a:pt x="260514" y="263607"/>
                  </a:lnTo>
                  <a:lnTo>
                    <a:pt x="250757" y="271606"/>
                  </a:lnTo>
                  <a:lnTo>
                    <a:pt x="240581" y="279385"/>
                  </a:lnTo>
                  <a:lnTo>
                    <a:pt x="230127" y="287019"/>
                  </a:lnTo>
                  <a:lnTo>
                    <a:pt x="208724" y="302026"/>
                  </a:lnTo>
                  <a:lnTo>
                    <a:pt x="163852" y="332822"/>
                  </a:lnTo>
                  <a:lnTo>
                    <a:pt x="137261" y="352154"/>
                  </a:lnTo>
                  <a:lnTo>
                    <a:pt x="123318" y="361225"/>
                  </a:lnTo>
                  <a:lnTo>
                    <a:pt x="109129" y="369719"/>
                  </a:lnTo>
                  <a:lnTo>
                    <a:pt x="94776" y="377829"/>
                  </a:lnTo>
                  <a:lnTo>
                    <a:pt x="79089" y="384459"/>
                  </a:lnTo>
                  <a:lnTo>
                    <a:pt x="62514" y="390102"/>
                  </a:lnTo>
                  <a:lnTo>
                    <a:pt x="45347" y="395088"/>
                  </a:lnTo>
                  <a:lnTo>
                    <a:pt x="37572" y="397188"/>
                  </a:lnTo>
                  <a:lnTo>
                    <a:pt x="36060" y="397365"/>
                  </a:lnTo>
                  <a:lnTo>
                    <a:pt x="38722" y="396260"/>
                  </a:lnTo>
                  <a:lnTo>
                    <a:pt x="45391" y="395523"/>
                  </a:lnTo>
                  <a:lnTo>
                    <a:pt x="54730" y="395031"/>
                  </a:lnTo>
                  <a:lnTo>
                    <a:pt x="65851" y="394703"/>
                  </a:lnTo>
                  <a:lnTo>
                    <a:pt x="79382" y="395709"/>
                  </a:lnTo>
                  <a:lnTo>
                    <a:pt x="94521" y="397602"/>
                  </a:lnTo>
                  <a:lnTo>
                    <a:pt x="110731" y="400088"/>
                  </a:lnTo>
                  <a:lnTo>
                    <a:pt x="126431" y="402969"/>
                  </a:lnTo>
                  <a:lnTo>
                    <a:pt x="156927" y="409432"/>
                  </a:lnTo>
                  <a:lnTo>
                    <a:pt x="169464" y="414092"/>
                  </a:lnTo>
                  <a:lnTo>
                    <a:pt x="180269" y="419646"/>
                  </a:lnTo>
                  <a:lnTo>
                    <a:pt x="189919" y="425795"/>
                  </a:lnTo>
                  <a:lnTo>
                    <a:pt x="200023" y="433566"/>
                  </a:lnTo>
                  <a:lnTo>
                    <a:pt x="210429" y="442416"/>
                  </a:lnTo>
                  <a:lnTo>
                    <a:pt x="230557" y="460815"/>
                  </a:lnTo>
                  <a:lnTo>
                    <a:pt x="247659" y="477149"/>
                  </a:lnTo>
                  <a:lnTo>
                    <a:pt x="255646" y="486154"/>
                  </a:lnTo>
                  <a:lnTo>
                    <a:pt x="263417" y="495828"/>
                  </a:lnTo>
                  <a:lnTo>
                    <a:pt x="271045" y="505948"/>
                  </a:lnTo>
                  <a:lnTo>
                    <a:pt x="277353" y="517588"/>
                  </a:lnTo>
                  <a:lnTo>
                    <a:pt x="282783" y="530242"/>
                  </a:lnTo>
                  <a:lnTo>
                    <a:pt x="287626" y="543573"/>
                  </a:lnTo>
                  <a:lnTo>
                    <a:pt x="290854" y="557354"/>
                  </a:lnTo>
                  <a:lnTo>
                    <a:pt x="293006" y="571435"/>
                  </a:lnTo>
                  <a:lnTo>
                    <a:pt x="294442" y="585716"/>
                  </a:lnTo>
                  <a:lnTo>
                    <a:pt x="294175" y="598908"/>
                  </a:lnTo>
                  <a:lnTo>
                    <a:pt x="292774" y="611373"/>
                  </a:lnTo>
                  <a:lnTo>
                    <a:pt x="290616" y="623353"/>
                  </a:lnTo>
                  <a:lnTo>
                    <a:pt x="286730" y="635011"/>
                  </a:lnTo>
                  <a:lnTo>
                    <a:pt x="275888" y="657752"/>
                  </a:lnTo>
                  <a:lnTo>
                    <a:pt x="268347" y="667731"/>
                  </a:lnTo>
                  <a:lnTo>
                    <a:pt x="259650" y="676831"/>
                  </a:lnTo>
                  <a:lnTo>
                    <a:pt x="250180" y="685345"/>
                  </a:lnTo>
                  <a:lnTo>
                    <a:pt x="240197" y="693468"/>
                  </a:lnTo>
                  <a:lnTo>
                    <a:pt x="229871" y="701330"/>
                  </a:lnTo>
                  <a:lnTo>
                    <a:pt x="219317" y="709018"/>
                  </a:lnTo>
                  <a:lnTo>
                    <a:pt x="207386" y="716591"/>
                  </a:lnTo>
                  <a:lnTo>
                    <a:pt x="194538" y="724086"/>
                  </a:lnTo>
                  <a:lnTo>
                    <a:pt x="181080" y="731530"/>
                  </a:lnTo>
                  <a:lnTo>
                    <a:pt x="168436" y="735270"/>
                  </a:lnTo>
                  <a:lnTo>
                    <a:pt x="156337" y="736539"/>
                  </a:lnTo>
                  <a:lnTo>
                    <a:pt x="130658" y="735910"/>
                  </a:lnTo>
                  <a:lnTo>
                    <a:pt x="115246" y="735742"/>
                  </a:lnTo>
                  <a:lnTo>
                    <a:pt x="55057" y="724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163324" y="2015115"/>
              <a:ext cx="220232" cy="264279"/>
            </a:xfrm>
            <a:custGeom>
              <a:avLst/>
              <a:gdLst/>
              <a:ahLst/>
              <a:cxnLst/>
              <a:rect l="0" t="0" r="0" b="0"/>
              <a:pathLst>
                <a:path w="220232" h="264279">
                  <a:moveTo>
                    <a:pt x="0" y="0"/>
                  </a:moveTo>
                  <a:lnTo>
                    <a:pt x="11691" y="17537"/>
                  </a:lnTo>
                  <a:lnTo>
                    <a:pt x="27219" y="39198"/>
                  </a:lnTo>
                  <a:lnTo>
                    <a:pt x="99408" y="136170"/>
                  </a:lnTo>
                  <a:lnTo>
                    <a:pt x="110318" y="149508"/>
                  </a:lnTo>
                  <a:lnTo>
                    <a:pt x="121262" y="162071"/>
                  </a:lnTo>
                  <a:lnTo>
                    <a:pt x="132229" y="174117"/>
                  </a:lnTo>
                  <a:lnTo>
                    <a:pt x="141987" y="185818"/>
                  </a:lnTo>
                  <a:lnTo>
                    <a:pt x="150939" y="197289"/>
                  </a:lnTo>
                  <a:lnTo>
                    <a:pt x="159354" y="208607"/>
                  </a:lnTo>
                  <a:lnTo>
                    <a:pt x="167412" y="218599"/>
                  </a:lnTo>
                  <a:lnTo>
                    <a:pt x="175230" y="227708"/>
                  </a:lnTo>
                  <a:lnTo>
                    <a:pt x="220231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163324" y="1971069"/>
              <a:ext cx="253267" cy="341359"/>
            </a:xfrm>
            <a:custGeom>
              <a:avLst/>
              <a:gdLst/>
              <a:ahLst/>
              <a:cxnLst/>
              <a:rect l="0" t="0" r="0" b="0"/>
              <a:pathLst>
                <a:path w="253267" h="341359">
                  <a:moveTo>
                    <a:pt x="253266" y="0"/>
                  </a:moveTo>
                  <a:lnTo>
                    <a:pt x="241574" y="11691"/>
                  </a:lnTo>
                  <a:lnTo>
                    <a:pt x="235683" y="18806"/>
                  </a:lnTo>
                  <a:lnTo>
                    <a:pt x="229309" y="27219"/>
                  </a:lnTo>
                  <a:lnTo>
                    <a:pt x="222612" y="36499"/>
                  </a:lnTo>
                  <a:lnTo>
                    <a:pt x="215701" y="48803"/>
                  </a:lnTo>
                  <a:lnTo>
                    <a:pt x="208647" y="63123"/>
                  </a:lnTo>
                  <a:lnTo>
                    <a:pt x="201497" y="78787"/>
                  </a:lnTo>
                  <a:lnTo>
                    <a:pt x="194283" y="91677"/>
                  </a:lnTo>
                  <a:lnTo>
                    <a:pt x="187027" y="102717"/>
                  </a:lnTo>
                  <a:lnTo>
                    <a:pt x="142901" y="162205"/>
                  </a:lnTo>
                  <a:lnTo>
                    <a:pt x="126318" y="185877"/>
                  </a:lnTo>
                  <a:lnTo>
                    <a:pt x="117246" y="199776"/>
                  </a:lnTo>
                  <a:lnTo>
                    <a:pt x="97379" y="231532"/>
                  </a:lnTo>
                  <a:lnTo>
                    <a:pt x="86942" y="246117"/>
                  </a:lnTo>
                  <a:lnTo>
                    <a:pt x="76314" y="259512"/>
                  </a:lnTo>
                  <a:lnTo>
                    <a:pt x="65558" y="272112"/>
                  </a:lnTo>
                  <a:lnTo>
                    <a:pt x="55940" y="284182"/>
                  </a:lnTo>
                  <a:lnTo>
                    <a:pt x="47082" y="295900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504682" y="2092196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1"/>
                  </a:lnTo>
                  <a:lnTo>
                    <a:pt x="82170" y="680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01994" y="1783872"/>
              <a:ext cx="11013" cy="407429"/>
            </a:xfrm>
            <a:custGeom>
              <a:avLst/>
              <a:gdLst/>
              <a:ahLst/>
              <a:cxnLst/>
              <a:rect l="0" t="0" r="0" b="0"/>
              <a:pathLst>
                <a:path w="11013" h="407429">
                  <a:moveTo>
                    <a:pt x="0" y="0"/>
                  </a:moveTo>
                  <a:lnTo>
                    <a:pt x="0" y="282695"/>
                  </a:lnTo>
                  <a:lnTo>
                    <a:pt x="1224" y="299803"/>
                  </a:lnTo>
                  <a:lnTo>
                    <a:pt x="3263" y="316102"/>
                  </a:lnTo>
                  <a:lnTo>
                    <a:pt x="5846" y="331862"/>
                  </a:lnTo>
                  <a:lnTo>
                    <a:pt x="7568" y="347263"/>
                  </a:lnTo>
                  <a:lnTo>
                    <a:pt x="8716" y="362424"/>
                  </a:lnTo>
                  <a:lnTo>
                    <a:pt x="11012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30976" y="1775790"/>
              <a:ext cx="355528" cy="437534"/>
            </a:xfrm>
            <a:custGeom>
              <a:avLst/>
              <a:gdLst/>
              <a:ahLst/>
              <a:cxnLst/>
              <a:rect l="0" t="0" r="0" b="0"/>
              <a:pathLst>
                <a:path w="355528" h="437534">
                  <a:moveTo>
                    <a:pt x="14169" y="129210"/>
                  </a:moveTo>
                  <a:lnTo>
                    <a:pt x="2477" y="117518"/>
                  </a:lnTo>
                  <a:lnTo>
                    <a:pt x="257" y="107957"/>
                  </a:lnTo>
                  <a:lnTo>
                    <a:pt x="0" y="95465"/>
                  </a:lnTo>
                  <a:lnTo>
                    <a:pt x="1052" y="81019"/>
                  </a:lnTo>
                  <a:lnTo>
                    <a:pt x="4201" y="68942"/>
                  </a:lnTo>
                  <a:lnTo>
                    <a:pt x="8747" y="58444"/>
                  </a:lnTo>
                  <a:lnTo>
                    <a:pt x="14225" y="48998"/>
                  </a:lnTo>
                  <a:lnTo>
                    <a:pt x="20324" y="40253"/>
                  </a:lnTo>
                  <a:lnTo>
                    <a:pt x="26837" y="31977"/>
                  </a:lnTo>
                  <a:lnTo>
                    <a:pt x="33626" y="24012"/>
                  </a:lnTo>
                  <a:lnTo>
                    <a:pt x="41822" y="17479"/>
                  </a:lnTo>
                  <a:lnTo>
                    <a:pt x="50957" y="11900"/>
                  </a:lnTo>
                  <a:lnTo>
                    <a:pt x="60717" y="6957"/>
                  </a:lnTo>
                  <a:lnTo>
                    <a:pt x="72118" y="3661"/>
                  </a:lnTo>
                  <a:lnTo>
                    <a:pt x="84613" y="1465"/>
                  </a:lnTo>
                  <a:lnTo>
                    <a:pt x="97837" y="0"/>
                  </a:lnTo>
                  <a:lnTo>
                    <a:pt x="109100" y="1471"/>
                  </a:lnTo>
                  <a:lnTo>
                    <a:pt x="119055" y="4898"/>
                  </a:lnTo>
                  <a:lnTo>
                    <a:pt x="128140" y="9630"/>
                  </a:lnTo>
                  <a:lnTo>
                    <a:pt x="135419" y="17679"/>
                  </a:lnTo>
                  <a:lnTo>
                    <a:pt x="141496" y="27939"/>
                  </a:lnTo>
                  <a:lnTo>
                    <a:pt x="146770" y="39672"/>
                  </a:lnTo>
                  <a:lnTo>
                    <a:pt x="151510" y="51165"/>
                  </a:lnTo>
                  <a:lnTo>
                    <a:pt x="155893" y="62498"/>
                  </a:lnTo>
                  <a:lnTo>
                    <a:pt x="160039" y="73724"/>
                  </a:lnTo>
                  <a:lnTo>
                    <a:pt x="164026" y="87325"/>
                  </a:lnTo>
                  <a:lnTo>
                    <a:pt x="167908" y="102510"/>
                  </a:lnTo>
                  <a:lnTo>
                    <a:pt x="171719" y="118751"/>
                  </a:lnTo>
                  <a:lnTo>
                    <a:pt x="173037" y="133249"/>
                  </a:lnTo>
                  <a:lnTo>
                    <a:pt x="172692" y="146584"/>
                  </a:lnTo>
                  <a:lnTo>
                    <a:pt x="171238" y="159145"/>
                  </a:lnTo>
                  <a:lnTo>
                    <a:pt x="166360" y="192678"/>
                  </a:lnTo>
                  <a:lnTo>
                    <a:pt x="160114" y="230828"/>
                  </a:lnTo>
                  <a:lnTo>
                    <a:pt x="153259" y="268176"/>
                  </a:lnTo>
                  <a:lnTo>
                    <a:pt x="149718" y="284252"/>
                  </a:lnTo>
                  <a:lnTo>
                    <a:pt x="146135" y="298641"/>
                  </a:lnTo>
                  <a:lnTo>
                    <a:pt x="142522" y="311904"/>
                  </a:lnTo>
                  <a:lnTo>
                    <a:pt x="136442" y="325640"/>
                  </a:lnTo>
                  <a:lnTo>
                    <a:pt x="128719" y="339691"/>
                  </a:lnTo>
                  <a:lnTo>
                    <a:pt x="119900" y="353952"/>
                  </a:lnTo>
                  <a:lnTo>
                    <a:pt x="111573" y="365907"/>
                  </a:lnTo>
                  <a:lnTo>
                    <a:pt x="103575" y="376324"/>
                  </a:lnTo>
                  <a:lnTo>
                    <a:pt x="95796" y="385715"/>
                  </a:lnTo>
                  <a:lnTo>
                    <a:pt x="86940" y="393200"/>
                  </a:lnTo>
                  <a:lnTo>
                    <a:pt x="77365" y="399413"/>
                  </a:lnTo>
                  <a:lnTo>
                    <a:pt x="67311" y="404779"/>
                  </a:lnTo>
                  <a:lnTo>
                    <a:pt x="59385" y="404685"/>
                  </a:lnTo>
                  <a:lnTo>
                    <a:pt x="52877" y="400953"/>
                  </a:lnTo>
                  <a:lnTo>
                    <a:pt x="47316" y="394793"/>
                  </a:lnTo>
                  <a:lnTo>
                    <a:pt x="44831" y="387017"/>
                  </a:lnTo>
                  <a:lnTo>
                    <a:pt x="44398" y="378162"/>
                  </a:lnTo>
                  <a:lnTo>
                    <a:pt x="45333" y="368588"/>
                  </a:lnTo>
                  <a:lnTo>
                    <a:pt x="48404" y="357312"/>
                  </a:lnTo>
                  <a:lnTo>
                    <a:pt x="52898" y="344900"/>
                  </a:lnTo>
                  <a:lnTo>
                    <a:pt x="58341" y="331731"/>
                  </a:lnTo>
                  <a:lnTo>
                    <a:pt x="65640" y="320505"/>
                  </a:lnTo>
                  <a:lnTo>
                    <a:pt x="74177" y="310574"/>
                  </a:lnTo>
                  <a:lnTo>
                    <a:pt x="83538" y="301507"/>
                  </a:lnTo>
                  <a:lnTo>
                    <a:pt x="94673" y="295462"/>
                  </a:lnTo>
                  <a:lnTo>
                    <a:pt x="106990" y="291431"/>
                  </a:lnTo>
                  <a:lnTo>
                    <a:pt x="120096" y="288745"/>
                  </a:lnTo>
                  <a:lnTo>
                    <a:pt x="133727" y="289401"/>
                  </a:lnTo>
                  <a:lnTo>
                    <a:pt x="147709" y="292285"/>
                  </a:lnTo>
                  <a:lnTo>
                    <a:pt x="161924" y="296655"/>
                  </a:lnTo>
                  <a:lnTo>
                    <a:pt x="175071" y="302015"/>
                  </a:lnTo>
                  <a:lnTo>
                    <a:pt x="187506" y="308035"/>
                  </a:lnTo>
                  <a:lnTo>
                    <a:pt x="199467" y="314496"/>
                  </a:lnTo>
                  <a:lnTo>
                    <a:pt x="211111" y="322474"/>
                  </a:lnTo>
                  <a:lnTo>
                    <a:pt x="222545" y="331463"/>
                  </a:lnTo>
                  <a:lnTo>
                    <a:pt x="233837" y="341126"/>
                  </a:lnTo>
                  <a:lnTo>
                    <a:pt x="243813" y="351239"/>
                  </a:lnTo>
                  <a:lnTo>
                    <a:pt x="252910" y="361651"/>
                  </a:lnTo>
                  <a:lnTo>
                    <a:pt x="261422" y="372263"/>
                  </a:lnTo>
                  <a:lnTo>
                    <a:pt x="270768" y="381785"/>
                  </a:lnTo>
                  <a:lnTo>
                    <a:pt x="280668" y="390579"/>
                  </a:lnTo>
                  <a:lnTo>
                    <a:pt x="290939" y="398890"/>
                  </a:lnTo>
                  <a:lnTo>
                    <a:pt x="301457" y="406877"/>
                  </a:lnTo>
                  <a:lnTo>
                    <a:pt x="312140" y="414649"/>
                  </a:lnTo>
                  <a:lnTo>
                    <a:pt x="355527" y="4375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385607" y="1960057"/>
              <a:ext cx="308325" cy="44048"/>
            </a:xfrm>
            <a:custGeom>
              <a:avLst/>
              <a:gdLst/>
              <a:ahLst/>
              <a:cxnLst/>
              <a:rect l="0" t="0" r="0" b="0"/>
              <a:pathLst>
                <a:path w="308325" h="44048">
                  <a:moveTo>
                    <a:pt x="0" y="44047"/>
                  </a:moveTo>
                  <a:lnTo>
                    <a:pt x="23382" y="38201"/>
                  </a:lnTo>
                  <a:lnTo>
                    <a:pt x="51176" y="32068"/>
                  </a:lnTo>
                  <a:lnTo>
                    <a:pt x="67152" y="28720"/>
                  </a:lnTo>
                  <a:lnTo>
                    <a:pt x="85144" y="26488"/>
                  </a:lnTo>
                  <a:lnTo>
                    <a:pt x="104479" y="25000"/>
                  </a:lnTo>
                  <a:lnTo>
                    <a:pt x="124711" y="24008"/>
                  </a:lnTo>
                  <a:lnTo>
                    <a:pt x="145539" y="22123"/>
                  </a:lnTo>
                  <a:lnTo>
                    <a:pt x="166766" y="19643"/>
                  </a:lnTo>
                  <a:lnTo>
                    <a:pt x="308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451676" y="2059161"/>
              <a:ext cx="275290" cy="55059"/>
            </a:xfrm>
            <a:custGeom>
              <a:avLst/>
              <a:gdLst/>
              <a:ahLst/>
              <a:cxnLst/>
              <a:rect l="0" t="0" r="0" b="0"/>
              <a:pathLst>
                <a:path w="275290" h="55059">
                  <a:moveTo>
                    <a:pt x="0" y="55058"/>
                  </a:moveTo>
                  <a:lnTo>
                    <a:pt x="23383" y="43367"/>
                  </a:lnTo>
                  <a:lnTo>
                    <a:pt x="36389" y="38699"/>
                  </a:lnTo>
                  <a:lnTo>
                    <a:pt x="51176" y="34364"/>
                  </a:lnTo>
                  <a:lnTo>
                    <a:pt x="67152" y="30251"/>
                  </a:lnTo>
                  <a:lnTo>
                    <a:pt x="85144" y="27508"/>
                  </a:lnTo>
                  <a:lnTo>
                    <a:pt x="104480" y="25680"/>
                  </a:lnTo>
                  <a:lnTo>
                    <a:pt x="124711" y="24461"/>
                  </a:lnTo>
                  <a:lnTo>
                    <a:pt x="144316" y="22425"/>
                  </a:lnTo>
                  <a:lnTo>
                    <a:pt x="163504" y="19844"/>
                  </a:lnTo>
                  <a:lnTo>
                    <a:pt x="182413" y="16900"/>
                  </a:lnTo>
                  <a:lnTo>
                    <a:pt x="199913" y="13714"/>
                  </a:lnTo>
                  <a:lnTo>
                    <a:pt x="216474" y="10366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892139" y="1762063"/>
              <a:ext cx="410845" cy="462273"/>
            </a:xfrm>
            <a:custGeom>
              <a:avLst/>
              <a:gdLst/>
              <a:ahLst/>
              <a:cxnLst/>
              <a:rect l="0" t="0" r="0" b="0"/>
              <a:pathLst>
                <a:path w="410845" h="462273">
                  <a:moveTo>
                    <a:pt x="0" y="32821"/>
                  </a:moveTo>
                  <a:lnTo>
                    <a:pt x="11691" y="21130"/>
                  </a:lnTo>
                  <a:lnTo>
                    <a:pt x="20029" y="16462"/>
                  </a:lnTo>
                  <a:lnTo>
                    <a:pt x="30482" y="12127"/>
                  </a:lnTo>
                  <a:lnTo>
                    <a:pt x="42344" y="8014"/>
                  </a:lnTo>
                  <a:lnTo>
                    <a:pt x="55147" y="5271"/>
                  </a:lnTo>
                  <a:lnTo>
                    <a:pt x="68576" y="3443"/>
                  </a:lnTo>
                  <a:lnTo>
                    <a:pt x="82422" y="2224"/>
                  </a:lnTo>
                  <a:lnTo>
                    <a:pt x="97771" y="1411"/>
                  </a:lnTo>
                  <a:lnTo>
                    <a:pt x="131138" y="509"/>
                  </a:lnTo>
                  <a:lnTo>
                    <a:pt x="190162" y="0"/>
                  </a:lnTo>
                  <a:lnTo>
                    <a:pt x="211197" y="1153"/>
                  </a:lnTo>
                  <a:lnTo>
                    <a:pt x="232561" y="3144"/>
                  </a:lnTo>
                  <a:lnTo>
                    <a:pt x="254145" y="5695"/>
                  </a:lnTo>
                  <a:lnTo>
                    <a:pt x="272204" y="8620"/>
                  </a:lnTo>
                  <a:lnTo>
                    <a:pt x="287915" y="11793"/>
                  </a:lnTo>
                  <a:lnTo>
                    <a:pt x="302059" y="15132"/>
                  </a:lnTo>
                  <a:lnTo>
                    <a:pt x="317606" y="19804"/>
                  </a:lnTo>
                  <a:lnTo>
                    <a:pt x="334088" y="25367"/>
                  </a:lnTo>
                  <a:lnTo>
                    <a:pt x="351193" y="31522"/>
                  </a:lnTo>
                  <a:lnTo>
                    <a:pt x="366268" y="38073"/>
                  </a:lnTo>
                  <a:lnTo>
                    <a:pt x="379988" y="44886"/>
                  </a:lnTo>
                  <a:lnTo>
                    <a:pt x="392805" y="51876"/>
                  </a:lnTo>
                  <a:lnTo>
                    <a:pt x="401350" y="61430"/>
                  </a:lnTo>
                  <a:lnTo>
                    <a:pt x="407047" y="72693"/>
                  </a:lnTo>
                  <a:lnTo>
                    <a:pt x="410844" y="85096"/>
                  </a:lnTo>
                  <a:lnTo>
                    <a:pt x="409706" y="97035"/>
                  </a:lnTo>
                  <a:lnTo>
                    <a:pt x="405276" y="108665"/>
                  </a:lnTo>
                  <a:lnTo>
                    <a:pt x="398652" y="120089"/>
                  </a:lnTo>
                  <a:lnTo>
                    <a:pt x="389342" y="130152"/>
                  </a:lnTo>
                  <a:lnTo>
                    <a:pt x="378242" y="139307"/>
                  </a:lnTo>
                  <a:lnTo>
                    <a:pt x="365947" y="147858"/>
                  </a:lnTo>
                  <a:lnTo>
                    <a:pt x="351633" y="154782"/>
                  </a:lnTo>
                  <a:lnTo>
                    <a:pt x="335973" y="160622"/>
                  </a:lnTo>
                  <a:lnTo>
                    <a:pt x="278575" y="178785"/>
                  </a:lnTo>
                  <a:lnTo>
                    <a:pt x="264021" y="181518"/>
                  </a:lnTo>
                  <a:lnTo>
                    <a:pt x="248201" y="183339"/>
                  </a:lnTo>
                  <a:lnTo>
                    <a:pt x="231537" y="184554"/>
                  </a:lnTo>
                  <a:lnTo>
                    <a:pt x="215533" y="186587"/>
                  </a:lnTo>
                  <a:lnTo>
                    <a:pt x="199970" y="189166"/>
                  </a:lnTo>
                  <a:lnTo>
                    <a:pt x="184701" y="192109"/>
                  </a:lnTo>
                  <a:lnTo>
                    <a:pt x="170851" y="195294"/>
                  </a:lnTo>
                  <a:lnTo>
                    <a:pt x="157947" y="198641"/>
                  </a:lnTo>
                  <a:lnTo>
                    <a:pt x="145674" y="202096"/>
                  </a:lnTo>
                  <a:lnTo>
                    <a:pt x="133821" y="203176"/>
                  </a:lnTo>
                  <a:lnTo>
                    <a:pt x="122249" y="202672"/>
                  </a:lnTo>
                  <a:lnTo>
                    <a:pt x="110863" y="201113"/>
                  </a:lnTo>
                  <a:lnTo>
                    <a:pt x="106944" y="198850"/>
                  </a:lnTo>
                  <a:lnTo>
                    <a:pt x="108001" y="196118"/>
                  </a:lnTo>
                  <a:lnTo>
                    <a:pt x="112376" y="193073"/>
                  </a:lnTo>
                  <a:lnTo>
                    <a:pt x="121411" y="191043"/>
                  </a:lnTo>
                  <a:lnTo>
                    <a:pt x="133552" y="189689"/>
                  </a:lnTo>
                  <a:lnTo>
                    <a:pt x="147763" y="188787"/>
                  </a:lnTo>
                  <a:lnTo>
                    <a:pt x="163354" y="189409"/>
                  </a:lnTo>
                  <a:lnTo>
                    <a:pt x="179867" y="191048"/>
                  </a:lnTo>
                  <a:lnTo>
                    <a:pt x="196992" y="193363"/>
                  </a:lnTo>
                  <a:lnTo>
                    <a:pt x="232334" y="199199"/>
                  </a:lnTo>
                  <a:lnTo>
                    <a:pt x="250322" y="202468"/>
                  </a:lnTo>
                  <a:lnTo>
                    <a:pt x="267209" y="207094"/>
                  </a:lnTo>
                  <a:lnTo>
                    <a:pt x="283361" y="212625"/>
                  </a:lnTo>
                  <a:lnTo>
                    <a:pt x="299023" y="218760"/>
                  </a:lnTo>
                  <a:lnTo>
                    <a:pt x="311911" y="225297"/>
                  </a:lnTo>
                  <a:lnTo>
                    <a:pt x="322951" y="232101"/>
                  </a:lnTo>
                  <a:lnTo>
                    <a:pt x="332757" y="239085"/>
                  </a:lnTo>
                  <a:lnTo>
                    <a:pt x="342965" y="247411"/>
                  </a:lnTo>
                  <a:lnTo>
                    <a:pt x="353441" y="256633"/>
                  </a:lnTo>
                  <a:lnTo>
                    <a:pt x="364096" y="266451"/>
                  </a:lnTo>
                  <a:lnTo>
                    <a:pt x="373645" y="276667"/>
                  </a:lnTo>
                  <a:lnTo>
                    <a:pt x="382459" y="287148"/>
                  </a:lnTo>
                  <a:lnTo>
                    <a:pt x="390782" y="297806"/>
                  </a:lnTo>
                  <a:lnTo>
                    <a:pt x="397554" y="308581"/>
                  </a:lnTo>
                  <a:lnTo>
                    <a:pt x="403292" y="319436"/>
                  </a:lnTo>
                  <a:lnTo>
                    <a:pt x="408341" y="330343"/>
                  </a:lnTo>
                  <a:lnTo>
                    <a:pt x="410484" y="341284"/>
                  </a:lnTo>
                  <a:lnTo>
                    <a:pt x="410689" y="352249"/>
                  </a:lnTo>
                  <a:lnTo>
                    <a:pt x="409602" y="363230"/>
                  </a:lnTo>
                  <a:lnTo>
                    <a:pt x="406430" y="374221"/>
                  </a:lnTo>
                  <a:lnTo>
                    <a:pt x="401869" y="385219"/>
                  </a:lnTo>
                  <a:lnTo>
                    <a:pt x="396381" y="396221"/>
                  </a:lnTo>
                  <a:lnTo>
                    <a:pt x="387828" y="404779"/>
                  </a:lnTo>
                  <a:lnTo>
                    <a:pt x="377232" y="411708"/>
                  </a:lnTo>
                  <a:lnTo>
                    <a:pt x="365274" y="417551"/>
                  </a:lnTo>
                  <a:lnTo>
                    <a:pt x="351185" y="423894"/>
                  </a:lnTo>
                  <a:lnTo>
                    <a:pt x="319216" y="437466"/>
                  </a:lnTo>
                  <a:lnTo>
                    <a:pt x="302127" y="442064"/>
                  </a:lnTo>
                  <a:lnTo>
                    <a:pt x="284616" y="445129"/>
                  </a:lnTo>
                  <a:lnTo>
                    <a:pt x="266825" y="447173"/>
                  </a:lnTo>
                  <a:lnTo>
                    <a:pt x="251294" y="449759"/>
                  </a:lnTo>
                  <a:lnTo>
                    <a:pt x="237269" y="452706"/>
                  </a:lnTo>
                  <a:lnTo>
                    <a:pt x="224248" y="455895"/>
                  </a:lnTo>
                  <a:lnTo>
                    <a:pt x="208227" y="458021"/>
                  </a:lnTo>
                  <a:lnTo>
                    <a:pt x="190206" y="459438"/>
                  </a:lnTo>
                  <a:lnTo>
                    <a:pt x="99104" y="4622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603786" y="2367485"/>
              <a:ext cx="22024" cy="297313"/>
            </a:xfrm>
            <a:custGeom>
              <a:avLst/>
              <a:gdLst/>
              <a:ahLst/>
              <a:cxnLst/>
              <a:rect l="0" t="0" r="0" b="0"/>
              <a:pathLst>
                <a:path w="22024" h="297313">
                  <a:moveTo>
                    <a:pt x="22023" y="0"/>
                  </a:moveTo>
                  <a:lnTo>
                    <a:pt x="22023" y="29228"/>
                  </a:lnTo>
                  <a:lnTo>
                    <a:pt x="20800" y="42732"/>
                  </a:lnTo>
                  <a:lnTo>
                    <a:pt x="18761" y="56629"/>
                  </a:lnTo>
                  <a:lnTo>
                    <a:pt x="6697" y="119942"/>
                  </a:lnTo>
                  <a:lnTo>
                    <a:pt x="4465" y="137466"/>
                  </a:lnTo>
                  <a:lnTo>
                    <a:pt x="2976" y="155267"/>
                  </a:lnTo>
                  <a:lnTo>
                    <a:pt x="1985" y="173251"/>
                  </a:lnTo>
                  <a:lnTo>
                    <a:pt x="882" y="206284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493671" y="2565693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29228" y="11012"/>
                  </a:lnTo>
                  <a:lnTo>
                    <a:pt x="41508" y="9788"/>
                  </a:lnTo>
                  <a:lnTo>
                    <a:pt x="53366" y="7749"/>
                  </a:lnTo>
                  <a:lnTo>
                    <a:pt x="64941" y="5166"/>
                  </a:lnTo>
                  <a:lnTo>
                    <a:pt x="77552" y="3444"/>
                  </a:lnTo>
                  <a:lnTo>
                    <a:pt x="90853" y="229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801994" y="2422543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11012" y="67152"/>
                  </a:lnTo>
                  <a:lnTo>
                    <a:pt x="9789" y="83920"/>
                  </a:lnTo>
                  <a:lnTo>
                    <a:pt x="7749" y="101216"/>
                  </a:lnTo>
                  <a:lnTo>
                    <a:pt x="5166" y="118865"/>
                  </a:lnTo>
                  <a:lnTo>
                    <a:pt x="3444" y="135524"/>
                  </a:lnTo>
                  <a:lnTo>
                    <a:pt x="2296" y="15152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90087" y="2368740"/>
              <a:ext cx="286301" cy="274035"/>
            </a:xfrm>
            <a:custGeom>
              <a:avLst/>
              <a:gdLst/>
              <a:ahLst/>
              <a:cxnLst/>
              <a:rect l="0" t="0" r="0" b="0"/>
              <a:pathLst>
                <a:path w="286301" h="274035">
                  <a:moveTo>
                    <a:pt x="0" y="64814"/>
                  </a:moveTo>
                  <a:lnTo>
                    <a:pt x="11691" y="53123"/>
                  </a:lnTo>
                  <a:lnTo>
                    <a:pt x="18806" y="47232"/>
                  </a:lnTo>
                  <a:lnTo>
                    <a:pt x="27219" y="40858"/>
                  </a:lnTo>
                  <a:lnTo>
                    <a:pt x="46355" y="27250"/>
                  </a:lnTo>
                  <a:lnTo>
                    <a:pt x="67096" y="13045"/>
                  </a:lnTo>
                  <a:lnTo>
                    <a:pt x="78989" y="8279"/>
                  </a:lnTo>
                  <a:lnTo>
                    <a:pt x="91812" y="5101"/>
                  </a:lnTo>
                  <a:lnTo>
                    <a:pt x="105254" y="2982"/>
                  </a:lnTo>
                  <a:lnTo>
                    <a:pt x="119109" y="1570"/>
                  </a:lnTo>
                  <a:lnTo>
                    <a:pt x="133241" y="628"/>
                  </a:lnTo>
                  <a:lnTo>
                    <a:pt x="147555" y="0"/>
                  </a:lnTo>
                  <a:lnTo>
                    <a:pt x="160769" y="805"/>
                  </a:lnTo>
                  <a:lnTo>
                    <a:pt x="173249" y="2566"/>
                  </a:lnTo>
                  <a:lnTo>
                    <a:pt x="185239" y="4963"/>
                  </a:lnTo>
                  <a:lnTo>
                    <a:pt x="195680" y="10231"/>
                  </a:lnTo>
                  <a:lnTo>
                    <a:pt x="205087" y="17414"/>
                  </a:lnTo>
                  <a:lnTo>
                    <a:pt x="213805" y="25873"/>
                  </a:lnTo>
                  <a:lnTo>
                    <a:pt x="219618" y="36407"/>
                  </a:lnTo>
                  <a:lnTo>
                    <a:pt x="223493" y="48323"/>
                  </a:lnTo>
                  <a:lnTo>
                    <a:pt x="226076" y="61161"/>
                  </a:lnTo>
                  <a:lnTo>
                    <a:pt x="227798" y="74614"/>
                  </a:lnTo>
                  <a:lnTo>
                    <a:pt x="228947" y="88476"/>
                  </a:lnTo>
                  <a:lnTo>
                    <a:pt x="229712" y="102612"/>
                  </a:lnTo>
                  <a:lnTo>
                    <a:pt x="227775" y="116930"/>
                  </a:lnTo>
                  <a:lnTo>
                    <a:pt x="224037" y="131369"/>
                  </a:lnTo>
                  <a:lnTo>
                    <a:pt x="219098" y="145890"/>
                  </a:lnTo>
                  <a:lnTo>
                    <a:pt x="212134" y="159240"/>
                  </a:lnTo>
                  <a:lnTo>
                    <a:pt x="203822" y="171811"/>
                  </a:lnTo>
                  <a:lnTo>
                    <a:pt x="194610" y="183862"/>
                  </a:lnTo>
                  <a:lnTo>
                    <a:pt x="183574" y="194344"/>
                  </a:lnTo>
                  <a:lnTo>
                    <a:pt x="171323" y="203778"/>
                  </a:lnTo>
                  <a:lnTo>
                    <a:pt x="158262" y="212515"/>
                  </a:lnTo>
                  <a:lnTo>
                    <a:pt x="145883" y="219563"/>
                  </a:lnTo>
                  <a:lnTo>
                    <a:pt x="133961" y="225485"/>
                  </a:lnTo>
                  <a:lnTo>
                    <a:pt x="122342" y="230656"/>
                  </a:lnTo>
                  <a:lnTo>
                    <a:pt x="109702" y="234104"/>
                  </a:lnTo>
                  <a:lnTo>
                    <a:pt x="96381" y="236402"/>
                  </a:lnTo>
                  <a:lnTo>
                    <a:pt x="82607" y="237935"/>
                  </a:lnTo>
                  <a:lnTo>
                    <a:pt x="74647" y="235286"/>
                  </a:lnTo>
                  <a:lnTo>
                    <a:pt x="70564" y="229849"/>
                  </a:lnTo>
                  <a:lnTo>
                    <a:pt x="69066" y="222554"/>
                  </a:lnTo>
                  <a:lnTo>
                    <a:pt x="71738" y="215244"/>
                  </a:lnTo>
                  <a:lnTo>
                    <a:pt x="77189" y="207924"/>
                  </a:lnTo>
                  <a:lnTo>
                    <a:pt x="84494" y="200596"/>
                  </a:lnTo>
                  <a:lnTo>
                    <a:pt x="95481" y="195711"/>
                  </a:lnTo>
                  <a:lnTo>
                    <a:pt x="108924" y="192455"/>
                  </a:lnTo>
                  <a:lnTo>
                    <a:pt x="124003" y="190284"/>
                  </a:lnTo>
                  <a:lnTo>
                    <a:pt x="137727" y="190060"/>
                  </a:lnTo>
                  <a:lnTo>
                    <a:pt x="150546" y="191134"/>
                  </a:lnTo>
                  <a:lnTo>
                    <a:pt x="162763" y="193074"/>
                  </a:lnTo>
                  <a:lnTo>
                    <a:pt x="174578" y="195591"/>
                  </a:lnTo>
                  <a:lnTo>
                    <a:pt x="186125" y="198492"/>
                  </a:lnTo>
                  <a:lnTo>
                    <a:pt x="197494" y="201650"/>
                  </a:lnTo>
                  <a:lnTo>
                    <a:pt x="207520" y="206202"/>
                  </a:lnTo>
                  <a:lnTo>
                    <a:pt x="216651" y="211683"/>
                  </a:lnTo>
                  <a:lnTo>
                    <a:pt x="225185" y="217785"/>
                  </a:lnTo>
                  <a:lnTo>
                    <a:pt x="233322" y="224299"/>
                  </a:lnTo>
                  <a:lnTo>
                    <a:pt x="241193" y="231090"/>
                  </a:lnTo>
                  <a:lnTo>
                    <a:pt x="248888" y="238063"/>
                  </a:lnTo>
                  <a:lnTo>
                    <a:pt x="263963" y="252337"/>
                  </a:lnTo>
                  <a:lnTo>
                    <a:pt x="286300" y="274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572804" y="2433554"/>
              <a:ext cx="33035" cy="275290"/>
            </a:xfrm>
            <a:custGeom>
              <a:avLst/>
              <a:gdLst/>
              <a:ahLst/>
              <a:cxnLst/>
              <a:rect l="0" t="0" r="0" b="0"/>
              <a:pathLst>
                <a:path w="33035" h="275290">
                  <a:moveTo>
                    <a:pt x="0" y="0"/>
                  </a:moveTo>
                  <a:lnTo>
                    <a:pt x="11691" y="17537"/>
                  </a:lnTo>
                  <a:lnTo>
                    <a:pt x="16358" y="26374"/>
                  </a:lnTo>
                  <a:lnTo>
                    <a:pt x="20694" y="35935"/>
                  </a:lnTo>
                  <a:lnTo>
                    <a:pt x="24807" y="45980"/>
                  </a:lnTo>
                  <a:lnTo>
                    <a:pt x="27549" y="58794"/>
                  </a:lnTo>
                  <a:lnTo>
                    <a:pt x="29378" y="73454"/>
                  </a:lnTo>
                  <a:lnTo>
                    <a:pt x="30596" y="89345"/>
                  </a:lnTo>
                  <a:lnTo>
                    <a:pt x="31409" y="106057"/>
                  </a:lnTo>
                  <a:lnTo>
                    <a:pt x="32312" y="140939"/>
                  </a:lnTo>
                  <a:lnTo>
                    <a:pt x="33034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495723" y="2554682"/>
              <a:ext cx="154162" cy="22024"/>
            </a:xfrm>
            <a:custGeom>
              <a:avLst/>
              <a:gdLst/>
              <a:ahLst/>
              <a:cxnLst/>
              <a:rect l="0" t="0" r="0" b="0"/>
              <a:pathLst>
                <a:path w="154162" h="22024">
                  <a:moveTo>
                    <a:pt x="0" y="22023"/>
                  </a:moveTo>
                  <a:lnTo>
                    <a:pt x="17536" y="16177"/>
                  </a:lnTo>
                  <a:lnTo>
                    <a:pt x="27597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65137" y="10808"/>
                  </a:lnTo>
                  <a:lnTo>
                    <a:pt x="78907" y="8429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771012" y="2433554"/>
              <a:ext cx="22024" cy="286302"/>
            </a:xfrm>
            <a:custGeom>
              <a:avLst/>
              <a:gdLst/>
              <a:ahLst/>
              <a:cxnLst/>
              <a:rect l="0" t="0" r="0" b="0"/>
              <a:pathLst>
                <a:path w="22024" h="286302">
                  <a:moveTo>
                    <a:pt x="0" y="0"/>
                  </a:moveTo>
                  <a:lnTo>
                    <a:pt x="0" y="61307"/>
                  </a:lnTo>
                  <a:lnTo>
                    <a:pt x="1224" y="73906"/>
                  </a:lnTo>
                  <a:lnTo>
                    <a:pt x="3263" y="85976"/>
                  </a:lnTo>
                  <a:lnTo>
                    <a:pt x="5845" y="97693"/>
                  </a:lnTo>
                  <a:lnTo>
                    <a:pt x="7567" y="111622"/>
                  </a:lnTo>
                  <a:lnTo>
                    <a:pt x="8715" y="127026"/>
                  </a:lnTo>
                  <a:lnTo>
                    <a:pt x="9481" y="143412"/>
                  </a:lnTo>
                  <a:lnTo>
                    <a:pt x="10331" y="177933"/>
                  </a:lnTo>
                  <a:lnTo>
                    <a:pt x="10558" y="195703"/>
                  </a:lnTo>
                  <a:lnTo>
                    <a:pt x="11933" y="212444"/>
                  </a:lnTo>
                  <a:lnTo>
                    <a:pt x="22023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925173" y="2445288"/>
              <a:ext cx="286302" cy="318614"/>
            </a:xfrm>
            <a:custGeom>
              <a:avLst/>
              <a:gdLst/>
              <a:ahLst/>
              <a:cxnLst/>
              <a:rect l="0" t="0" r="0" b="0"/>
              <a:pathLst>
                <a:path w="286302" h="318614">
                  <a:moveTo>
                    <a:pt x="0" y="32313"/>
                  </a:moveTo>
                  <a:lnTo>
                    <a:pt x="11692" y="20621"/>
                  </a:lnTo>
                  <a:lnTo>
                    <a:pt x="18807" y="15954"/>
                  </a:lnTo>
                  <a:lnTo>
                    <a:pt x="27220" y="11619"/>
                  </a:lnTo>
                  <a:lnTo>
                    <a:pt x="36499" y="7505"/>
                  </a:lnTo>
                  <a:lnTo>
                    <a:pt x="48803" y="4763"/>
                  </a:lnTo>
                  <a:lnTo>
                    <a:pt x="63123" y="2935"/>
                  </a:lnTo>
                  <a:lnTo>
                    <a:pt x="78788" y="1716"/>
                  </a:lnTo>
                  <a:lnTo>
                    <a:pt x="94125" y="903"/>
                  </a:lnTo>
                  <a:lnTo>
                    <a:pt x="124217" y="0"/>
                  </a:lnTo>
                  <a:lnTo>
                    <a:pt x="137869" y="2206"/>
                  </a:lnTo>
                  <a:lnTo>
                    <a:pt x="150641" y="6124"/>
                  </a:lnTo>
                  <a:lnTo>
                    <a:pt x="162826" y="11183"/>
                  </a:lnTo>
                  <a:lnTo>
                    <a:pt x="174620" y="18226"/>
                  </a:lnTo>
                  <a:lnTo>
                    <a:pt x="186154" y="26592"/>
                  </a:lnTo>
                  <a:lnTo>
                    <a:pt x="197513" y="35840"/>
                  </a:lnTo>
                  <a:lnTo>
                    <a:pt x="206310" y="46899"/>
                  </a:lnTo>
                  <a:lnTo>
                    <a:pt x="213398" y="59166"/>
                  </a:lnTo>
                  <a:lnTo>
                    <a:pt x="219346" y="72238"/>
                  </a:lnTo>
                  <a:lnTo>
                    <a:pt x="222088" y="87070"/>
                  </a:lnTo>
                  <a:lnTo>
                    <a:pt x="222693" y="103076"/>
                  </a:lnTo>
                  <a:lnTo>
                    <a:pt x="221873" y="119864"/>
                  </a:lnTo>
                  <a:lnTo>
                    <a:pt x="218879" y="137173"/>
                  </a:lnTo>
                  <a:lnTo>
                    <a:pt x="214436" y="154831"/>
                  </a:lnTo>
                  <a:lnTo>
                    <a:pt x="209027" y="172720"/>
                  </a:lnTo>
                  <a:lnTo>
                    <a:pt x="201750" y="188316"/>
                  </a:lnTo>
                  <a:lnTo>
                    <a:pt x="193229" y="202385"/>
                  </a:lnTo>
                  <a:lnTo>
                    <a:pt x="183877" y="215434"/>
                  </a:lnTo>
                  <a:lnTo>
                    <a:pt x="173972" y="226580"/>
                  </a:lnTo>
                  <a:lnTo>
                    <a:pt x="163699" y="236458"/>
                  </a:lnTo>
                  <a:lnTo>
                    <a:pt x="153179" y="245491"/>
                  </a:lnTo>
                  <a:lnTo>
                    <a:pt x="141272" y="252736"/>
                  </a:lnTo>
                  <a:lnTo>
                    <a:pt x="128440" y="258789"/>
                  </a:lnTo>
                  <a:lnTo>
                    <a:pt x="114991" y="264049"/>
                  </a:lnTo>
                  <a:lnTo>
                    <a:pt x="90259" y="273155"/>
                  </a:lnTo>
                  <a:lnTo>
                    <a:pt x="78526" y="277296"/>
                  </a:lnTo>
                  <a:lnTo>
                    <a:pt x="68256" y="277610"/>
                  </a:lnTo>
                  <a:lnTo>
                    <a:pt x="58963" y="275372"/>
                  </a:lnTo>
                  <a:lnTo>
                    <a:pt x="50320" y="271433"/>
                  </a:lnTo>
                  <a:lnTo>
                    <a:pt x="47005" y="266360"/>
                  </a:lnTo>
                  <a:lnTo>
                    <a:pt x="47243" y="260531"/>
                  </a:lnTo>
                  <a:lnTo>
                    <a:pt x="49848" y="254198"/>
                  </a:lnTo>
                  <a:lnTo>
                    <a:pt x="56479" y="249976"/>
                  </a:lnTo>
                  <a:lnTo>
                    <a:pt x="65793" y="247162"/>
                  </a:lnTo>
                  <a:lnTo>
                    <a:pt x="76897" y="245285"/>
                  </a:lnTo>
                  <a:lnTo>
                    <a:pt x="89193" y="244034"/>
                  </a:lnTo>
                  <a:lnTo>
                    <a:pt x="102286" y="243200"/>
                  </a:lnTo>
                  <a:lnTo>
                    <a:pt x="115907" y="242644"/>
                  </a:lnTo>
                  <a:lnTo>
                    <a:pt x="129883" y="243497"/>
                  </a:lnTo>
                  <a:lnTo>
                    <a:pt x="144093" y="245289"/>
                  </a:lnTo>
                  <a:lnTo>
                    <a:pt x="158461" y="247707"/>
                  </a:lnTo>
                  <a:lnTo>
                    <a:pt x="171710" y="251767"/>
                  </a:lnTo>
                  <a:lnTo>
                    <a:pt x="184213" y="256920"/>
                  </a:lnTo>
                  <a:lnTo>
                    <a:pt x="236500" y="282773"/>
                  </a:lnTo>
                  <a:lnTo>
                    <a:pt x="248206" y="289825"/>
                  </a:lnTo>
                  <a:lnTo>
                    <a:pt x="258457" y="296974"/>
                  </a:lnTo>
                  <a:lnTo>
                    <a:pt x="286301" y="318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21965" y="2765701"/>
              <a:ext cx="322705" cy="513347"/>
            </a:xfrm>
            <a:custGeom>
              <a:avLst/>
              <a:gdLst/>
              <a:ahLst/>
              <a:cxnLst/>
              <a:rect l="0" t="0" r="0" b="0"/>
              <a:pathLst>
                <a:path w="322705" h="513347">
                  <a:moveTo>
                    <a:pt x="0" y="31235"/>
                  </a:moveTo>
                  <a:lnTo>
                    <a:pt x="17537" y="19544"/>
                  </a:lnTo>
                  <a:lnTo>
                    <a:pt x="27598" y="16100"/>
                  </a:lnTo>
                  <a:lnTo>
                    <a:pt x="39198" y="13804"/>
                  </a:lnTo>
                  <a:lnTo>
                    <a:pt x="51826" y="12273"/>
                  </a:lnTo>
                  <a:lnTo>
                    <a:pt x="63915" y="10029"/>
                  </a:lnTo>
                  <a:lnTo>
                    <a:pt x="75645" y="7310"/>
                  </a:lnTo>
                  <a:lnTo>
                    <a:pt x="87135" y="4273"/>
                  </a:lnTo>
                  <a:lnTo>
                    <a:pt x="99690" y="2249"/>
                  </a:lnTo>
                  <a:lnTo>
                    <a:pt x="112953" y="899"/>
                  </a:lnTo>
                  <a:lnTo>
                    <a:pt x="126690" y="0"/>
                  </a:lnTo>
                  <a:lnTo>
                    <a:pt x="140741" y="623"/>
                  </a:lnTo>
                  <a:lnTo>
                    <a:pt x="155003" y="2263"/>
                  </a:lnTo>
                  <a:lnTo>
                    <a:pt x="169405" y="4579"/>
                  </a:lnTo>
                  <a:lnTo>
                    <a:pt x="182676" y="7347"/>
                  </a:lnTo>
                  <a:lnTo>
                    <a:pt x="195195" y="10415"/>
                  </a:lnTo>
                  <a:lnTo>
                    <a:pt x="207211" y="13685"/>
                  </a:lnTo>
                  <a:lnTo>
                    <a:pt x="220116" y="18311"/>
                  </a:lnTo>
                  <a:lnTo>
                    <a:pt x="233613" y="23843"/>
                  </a:lnTo>
                  <a:lnTo>
                    <a:pt x="247505" y="29977"/>
                  </a:lnTo>
                  <a:lnTo>
                    <a:pt x="259214" y="36514"/>
                  </a:lnTo>
                  <a:lnTo>
                    <a:pt x="269466" y="43319"/>
                  </a:lnTo>
                  <a:lnTo>
                    <a:pt x="278748" y="50303"/>
                  </a:lnTo>
                  <a:lnTo>
                    <a:pt x="287383" y="57405"/>
                  </a:lnTo>
                  <a:lnTo>
                    <a:pt x="295587" y="64587"/>
                  </a:lnTo>
                  <a:lnTo>
                    <a:pt x="303503" y="71823"/>
                  </a:lnTo>
                  <a:lnTo>
                    <a:pt x="310004" y="80316"/>
                  </a:lnTo>
                  <a:lnTo>
                    <a:pt x="315562" y="89650"/>
                  </a:lnTo>
                  <a:lnTo>
                    <a:pt x="320490" y="99542"/>
                  </a:lnTo>
                  <a:lnTo>
                    <a:pt x="322552" y="109808"/>
                  </a:lnTo>
                  <a:lnTo>
                    <a:pt x="322704" y="120322"/>
                  </a:lnTo>
                  <a:lnTo>
                    <a:pt x="321581" y="131002"/>
                  </a:lnTo>
                  <a:lnTo>
                    <a:pt x="318386" y="141793"/>
                  </a:lnTo>
                  <a:lnTo>
                    <a:pt x="313808" y="152657"/>
                  </a:lnTo>
                  <a:lnTo>
                    <a:pt x="308310" y="163570"/>
                  </a:lnTo>
                  <a:lnTo>
                    <a:pt x="300974" y="173293"/>
                  </a:lnTo>
                  <a:lnTo>
                    <a:pt x="292412" y="182222"/>
                  </a:lnTo>
                  <a:lnTo>
                    <a:pt x="283034" y="190621"/>
                  </a:lnTo>
                  <a:lnTo>
                    <a:pt x="262826" y="209742"/>
                  </a:lnTo>
                  <a:lnTo>
                    <a:pt x="252299" y="219980"/>
                  </a:lnTo>
                  <a:lnTo>
                    <a:pt x="241610" y="228028"/>
                  </a:lnTo>
                  <a:lnTo>
                    <a:pt x="230813" y="234617"/>
                  </a:lnTo>
                  <a:lnTo>
                    <a:pt x="219945" y="240234"/>
                  </a:lnTo>
                  <a:lnTo>
                    <a:pt x="209029" y="246425"/>
                  </a:lnTo>
                  <a:lnTo>
                    <a:pt x="198081" y="252999"/>
                  </a:lnTo>
                  <a:lnTo>
                    <a:pt x="187112" y="259829"/>
                  </a:lnTo>
                  <a:lnTo>
                    <a:pt x="174905" y="264383"/>
                  </a:lnTo>
                  <a:lnTo>
                    <a:pt x="161874" y="267418"/>
                  </a:lnTo>
                  <a:lnTo>
                    <a:pt x="148292" y="269442"/>
                  </a:lnTo>
                  <a:lnTo>
                    <a:pt x="144131" y="270791"/>
                  </a:lnTo>
                  <a:lnTo>
                    <a:pt x="146251" y="271690"/>
                  </a:lnTo>
                  <a:lnTo>
                    <a:pt x="152559" y="272290"/>
                  </a:lnTo>
                  <a:lnTo>
                    <a:pt x="160434" y="273913"/>
                  </a:lnTo>
                  <a:lnTo>
                    <a:pt x="169355" y="276219"/>
                  </a:lnTo>
                  <a:lnTo>
                    <a:pt x="178973" y="278980"/>
                  </a:lnTo>
                  <a:lnTo>
                    <a:pt x="187832" y="283267"/>
                  </a:lnTo>
                  <a:lnTo>
                    <a:pt x="196185" y="288572"/>
                  </a:lnTo>
                  <a:lnTo>
                    <a:pt x="204200" y="294556"/>
                  </a:lnTo>
                  <a:lnTo>
                    <a:pt x="222895" y="307730"/>
                  </a:lnTo>
                  <a:lnTo>
                    <a:pt x="233018" y="314669"/>
                  </a:lnTo>
                  <a:lnTo>
                    <a:pt x="242215" y="322966"/>
                  </a:lnTo>
                  <a:lnTo>
                    <a:pt x="250792" y="332167"/>
                  </a:lnTo>
                  <a:lnTo>
                    <a:pt x="258958" y="341972"/>
                  </a:lnTo>
                  <a:lnTo>
                    <a:pt x="265625" y="353403"/>
                  </a:lnTo>
                  <a:lnTo>
                    <a:pt x="271294" y="365917"/>
                  </a:lnTo>
                  <a:lnTo>
                    <a:pt x="276296" y="379154"/>
                  </a:lnTo>
                  <a:lnTo>
                    <a:pt x="278407" y="392873"/>
                  </a:lnTo>
                  <a:lnTo>
                    <a:pt x="278592" y="406913"/>
                  </a:lnTo>
                  <a:lnTo>
                    <a:pt x="277491" y="421167"/>
                  </a:lnTo>
                  <a:lnTo>
                    <a:pt x="274310" y="433116"/>
                  </a:lnTo>
                  <a:lnTo>
                    <a:pt x="269742" y="443530"/>
                  </a:lnTo>
                  <a:lnTo>
                    <a:pt x="264250" y="452919"/>
                  </a:lnTo>
                  <a:lnTo>
                    <a:pt x="256918" y="461626"/>
                  </a:lnTo>
                  <a:lnTo>
                    <a:pt x="248360" y="469877"/>
                  </a:lnTo>
                  <a:lnTo>
                    <a:pt x="238984" y="477825"/>
                  </a:lnTo>
                  <a:lnTo>
                    <a:pt x="227839" y="484347"/>
                  </a:lnTo>
                  <a:lnTo>
                    <a:pt x="215515" y="489918"/>
                  </a:lnTo>
                  <a:lnTo>
                    <a:pt x="202405" y="494856"/>
                  </a:lnTo>
                  <a:lnTo>
                    <a:pt x="188771" y="499372"/>
                  </a:lnTo>
                  <a:lnTo>
                    <a:pt x="174788" y="503606"/>
                  </a:lnTo>
                  <a:lnTo>
                    <a:pt x="160572" y="507652"/>
                  </a:lnTo>
                  <a:lnTo>
                    <a:pt x="146200" y="510349"/>
                  </a:lnTo>
                  <a:lnTo>
                    <a:pt x="131725" y="512147"/>
                  </a:lnTo>
                  <a:lnTo>
                    <a:pt x="117181" y="513346"/>
                  </a:lnTo>
                  <a:lnTo>
                    <a:pt x="103815" y="512922"/>
                  </a:lnTo>
                  <a:lnTo>
                    <a:pt x="91233" y="511415"/>
                  </a:lnTo>
                  <a:lnTo>
                    <a:pt x="55058" y="504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777919" y="2664797"/>
              <a:ext cx="2499625" cy="165175"/>
            </a:xfrm>
            <a:custGeom>
              <a:avLst/>
              <a:gdLst/>
              <a:ahLst/>
              <a:cxnLst/>
              <a:rect l="0" t="0" r="0" b="0"/>
              <a:pathLst>
                <a:path w="2499625" h="165175">
                  <a:moveTo>
                    <a:pt x="0" y="0"/>
                  </a:moveTo>
                  <a:lnTo>
                    <a:pt x="17538" y="5846"/>
                  </a:lnTo>
                  <a:lnTo>
                    <a:pt x="78907" y="10331"/>
                  </a:lnTo>
                  <a:lnTo>
                    <a:pt x="158300" y="10922"/>
                  </a:lnTo>
                  <a:lnTo>
                    <a:pt x="240337" y="11000"/>
                  </a:lnTo>
                  <a:lnTo>
                    <a:pt x="269544" y="7744"/>
                  </a:lnTo>
                  <a:lnTo>
                    <a:pt x="282470" y="5163"/>
                  </a:lnTo>
                  <a:lnTo>
                    <a:pt x="348396" y="8588"/>
                  </a:lnTo>
                  <a:lnTo>
                    <a:pt x="409513" y="10293"/>
                  </a:lnTo>
                  <a:lnTo>
                    <a:pt x="472892" y="12022"/>
                  </a:lnTo>
                  <a:lnTo>
                    <a:pt x="511973" y="16763"/>
                  </a:lnTo>
                  <a:lnTo>
                    <a:pt x="574213" y="26310"/>
                  </a:lnTo>
                  <a:lnTo>
                    <a:pt x="614101" y="33309"/>
                  </a:lnTo>
                  <a:lnTo>
                    <a:pt x="633303" y="36888"/>
                  </a:lnTo>
                  <a:lnTo>
                    <a:pt x="695401" y="41925"/>
                  </a:lnTo>
                  <a:lnTo>
                    <a:pt x="735255" y="46366"/>
                  </a:lnTo>
                  <a:lnTo>
                    <a:pt x="774584" y="51195"/>
                  </a:lnTo>
                  <a:lnTo>
                    <a:pt x="834327" y="55137"/>
                  </a:lnTo>
                  <a:lnTo>
                    <a:pt x="849859" y="57558"/>
                  </a:lnTo>
                  <a:lnTo>
                    <a:pt x="880576" y="62286"/>
                  </a:lnTo>
                  <a:lnTo>
                    <a:pt x="956850" y="65322"/>
                  </a:lnTo>
                  <a:lnTo>
                    <a:pt x="1006196" y="69111"/>
                  </a:lnTo>
                  <a:lnTo>
                    <a:pt x="1033258" y="73539"/>
                  </a:lnTo>
                  <a:lnTo>
                    <a:pt x="1127238" y="77994"/>
                  </a:lnTo>
                  <a:lnTo>
                    <a:pt x="1158426" y="82789"/>
                  </a:lnTo>
                  <a:lnTo>
                    <a:pt x="1215190" y="86521"/>
                  </a:lnTo>
                  <a:lnTo>
                    <a:pt x="1257060" y="90657"/>
                  </a:lnTo>
                  <a:lnTo>
                    <a:pt x="1300138" y="95350"/>
                  </a:lnTo>
                  <a:lnTo>
                    <a:pt x="1363216" y="97992"/>
                  </a:lnTo>
                  <a:lnTo>
                    <a:pt x="1432878" y="102147"/>
                  </a:lnTo>
                  <a:lnTo>
                    <a:pt x="1470043" y="106574"/>
                  </a:lnTo>
                  <a:lnTo>
                    <a:pt x="1532238" y="109067"/>
                  </a:lnTo>
                  <a:lnTo>
                    <a:pt x="1635092" y="109978"/>
                  </a:lnTo>
                  <a:lnTo>
                    <a:pt x="1676149" y="113317"/>
                  </a:lnTo>
                  <a:lnTo>
                    <a:pt x="1717643" y="117656"/>
                  </a:lnTo>
                  <a:lnTo>
                    <a:pt x="1794128" y="120442"/>
                  </a:lnTo>
                  <a:lnTo>
                    <a:pt x="1978398" y="121116"/>
                  </a:lnTo>
                  <a:lnTo>
                    <a:pt x="2011847" y="124385"/>
                  </a:lnTo>
                  <a:lnTo>
                    <a:pt x="2044251" y="128693"/>
                  </a:lnTo>
                  <a:lnTo>
                    <a:pt x="2114900" y="131458"/>
                  </a:lnTo>
                  <a:lnTo>
                    <a:pt x="2181919" y="132004"/>
                  </a:lnTo>
                  <a:lnTo>
                    <a:pt x="2215680" y="135342"/>
                  </a:lnTo>
                  <a:lnTo>
                    <a:pt x="2251076" y="139680"/>
                  </a:lnTo>
                  <a:lnTo>
                    <a:pt x="2320384" y="142465"/>
                  </a:lnTo>
                  <a:lnTo>
                    <a:pt x="2426036" y="143110"/>
                  </a:lnTo>
                  <a:lnTo>
                    <a:pt x="2452236" y="146395"/>
                  </a:lnTo>
                  <a:lnTo>
                    <a:pt x="249962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185347" y="2962109"/>
              <a:ext cx="187197" cy="297313"/>
            </a:xfrm>
            <a:custGeom>
              <a:avLst/>
              <a:gdLst/>
              <a:ahLst/>
              <a:cxnLst/>
              <a:rect l="0" t="0" r="0" b="0"/>
              <a:pathLst>
                <a:path w="187197" h="297313">
                  <a:moveTo>
                    <a:pt x="0" y="0"/>
                  </a:moveTo>
                  <a:lnTo>
                    <a:pt x="30653" y="30654"/>
                  </a:lnTo>
                  <a:lnTo>
                    <a:pt x="37565" y="40012"/>
                  </a:lnTo>
                  <a:lnTo>
                    <a:pt x="44619" y="51145"/>
                  </a:lnTo>
                  <a:lnTo>
                    <a:pt x="51769" y="63461"/>
                  </a:lnTo>
                  <a:lnTo>
                    <a:pt x="66239" y="90196"/>
                  </a:lnTo>
                  <a:lnTo>
                    <a:pt x="95467" y="147237"/>
                  </a:lnTo>
                  <a:lnTo>
                    <a:pt x="102797" y="160557"/>
                  </a:lnTo>
                  <a:lnTo>
                    <a:pt x="110130" y="173107"/>
                  </a:lnTo>
                  <a:lnTo>
                    <a:pt x="124804" y="196841"/>
                  </a:lnTo>
                  <a:lnTo>
                    <a:pt x="154163" y="241985"/>
                  </a:lnTo>
                  <a:lnTo>
                    <a:pt x="187196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207370" y="2962109"/>
              <a:ext cx="231244" cy="286302"/>
            </a:xfrm>
            <a:custGeom>
              <a:avLst/>
              <a:gdLst/>
              <a:ahLst/>
              <a:cxnLst/>
              <a:rect l="0" t="0" r="0" b="0"/>
              <a:pathLst>
                <a:path w="231244" h="286302">
                  <a:moveTo>
                    <a:pt x="231243" y="0"/>
                  </a:moveTo>
                  <a:lnTo>
                    <a:pt x="213706" y="11692"/>
                  </a:lnTo>
                  <a:lnTo>
                    <a:pt x="206093" y="18806"/>
                  </a:lnTo>
                  <a:lnTo>
                    <a:pt x="198571" y="27220"/>
                  </a:lnTo>
                  <a:lnTo>
                    <a:pt x="191109" y="36499"/>
                  </a:lnTo>
                  <a:lnTo>
                    <a:pt x="183687" y="45133"/>
                  </a:lnTo>
                  <a:lnTo>
                    <a:pt x="176293" y="53335"/>
                  </a:lnTo>
                  <a:lnTo>
                    <a:pt x="168916" y="61251"/>
                  </a:lnTo>
                  <a:lnTo>
                    <a:pt x="161551" y="71422"/>
                  </a:lnTo>
                  <a:lnTo>
                    <a:pt x="154194" y="83096"/>
                  </a:lnTo>
                  <a:lnTo>
                    <a:pt x="146842" y="95773"/>
                  </a:lnTo>
                  <a:lnTo>
                    <a:pt x="132148" y="122910"/>
                  </a:lnTo>
                  <a:lnTo>
                    <a:pt x="124804" y="136998"/>
                  </a:lnTo>
                  <a:lnTo>
                    <a:pt x="116237" y="150060"/>
                  </a:lnTo>
                  <a:lnTo>
                    <a:pt x="106856" y="162439"/>
                  </a:lnTo>
                  <a:lnTo>
                    <a:pt x="96931" y="174362"/>
                  </a:lnTo>
                  <a:lnTo>
                    <a:pt x="87867" y="187205"/>
                  </a:lnTo>
                  <a:lnTo>
                    <a:pt x="79378" y="200661"/>
                  </a:lnTo>
                  <a:lnTo>
                    <a:pt x="71271" y="214526"/>
                  </a:lnTo>
                  <a:lnTo>
                    <a:pt x="62196" y="226216"/>
                  </a:lnTo>
                  <a:lnTo>
                    <a:pt x="52476" y="236456"/>
                  </a:lnTo>
                  <a:lnTo>
                    <a:pt x="33111" y="254360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614798" y="3061213"/>
              <a:ext cx="286301" cy="11013"/>
            </a:xfrm>
            <a:custGeom>
              <a:avLst/>
              <a:gdLst/>
              <a:ahLst/>
              <a:cxnLst/>
              <a:rect l="0" t="0" r="0" b="0"/>
              <a:pathLst>
                <a:path w="286301" h="11013">
                  <a:moveTo>
                    <a:pt x="0" y="11012"/>
                  </a:moveTo>
                  <a:lnTo>
                    <a:pt x="61306" y="11012"/>
                  </a:lnTo>
                  <a:lnTo>
                    <a:pt x="75129" y="9789"/>
                  </a:lnTo>
                  <a:lnTo>
                    <a:pt x="89238" y="7749"/>
                  </a:lnTo>
                  <a:lnTo>
                    <a:pt x="103538" y="5166"/>
                  </a:lnTo>
                  <a:lnTo>
                    <a:pt x="119189" y="3444"/>
                  </a:lnTo>
                  <a:lnTo>
                    <a:pt x="135741" y="2296"/>
                  </a:lnTo>
                  <a:lnTo>
                    <a:pt x="169221" y="1021"/>
                  </a:lnTo>
                  <a:lnTo>
                    <a:pt x="215585" y="303"/>
                  </a:lnTo>
                  <a:lnTo>
                    <a:pt x="28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603786" y="3160329"/>
              <a:ext cx="319336" cy="11001"/>
            </a:xfrm>
            <a:custGeom>
              <a:avLst/>
              <a:gdLst/>
              <a:ahLst/>
              <a:cxnLst/>
              <a:rect l="0" t="0" r="0" b="0"/>
              <a:pathLst>
                <a:path w="319336" h="11001">
                  <a:moveTo>
                    <a:pt x="0" y="11000"/>
                  </a:moveTo>
                  <a:lnTo>
                    <a:pt x="23383" y="5154"/>
                  </a:lnTo>
                  <a:lnTo>
                    <a:pt x="35165" y="3432"/>
                  </a:lnTo>
                  <a:lnTo>
                    <a:pt x="47913" y="2284"/>
                  </a:lnTo>
                  <a:lnTo>
                    <a:pt x="61306" y="1519"/>
                  </a:lnTo>
                  <a:lnTo>
                    <a:pt x="89238" y="669"/>
                  </a:lnTo>
                  <a:lnTo>
                    <a:pt x="179548" y="48"/>
                  </a:lnTo>
                  <a:lnTo>
                    <a:pt x="250260" y="0"/>
                  </a:lnTo>
                  <a:lnTo>
                    <a:pt x="265945" y="1220"/>
                  </a:lnTo>
                  <a:lnTo>
                    <a:pt x="280071" y="3256"/>
                  </a:lnTo>
                  <a:lnTo>
                    <a:pt x="319335" y="1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209422" y="2940086"/>
              <a:ext cx="21850" cy="330348"/>
            </a:xfrm>
            <a:custGeom>
              <a:avLst/>
              <a:gdLst/>
              <a:ahLst/>
              <a:cxnLst/>
              <a:rect l="0" t="0" r="0" b="0"/>
              <a:pathLst>
                <a:path w="21850" h="330348">
                  <a:moveTo>
                    <a:pt x="0" y="0"/>
                  </a:moveTo>
                  <a:lnTo>
                    <a:pt x="15327" y="45980"/>
                  </a:lnTo>
                  <a:lnTo>
                    <a:pt x="17559" y="57571"/>
                  </a:lnTo>
                  <a:lnTo>
                    <a:pt x="19047" y="70192"/>
                  </a:lnTo>
                  <a:lnTo>
                    <a:pt x="20039" y="83500"/>
                  </a:lnTo>
                  <a:lnTo>
                    <a:pt x="20701" y="98489"/>
                  </a:lnTo>
                  <a:lnTo>
                    <a:pt x="21435" y="131458"/>
                  </a:lnTo>
                  <a:lnTo>
                    <a:pt x="21849" y="184412"/>
                  </a:lnTo>
                  <a:lnTo>
                    <a:pt x="20683" y="201246"/>
                  </a:lnTo>
                  <a:lnTo>
                    <a:pt x="18683" y="217362"/>
                  </a:lnTo>
                  <a:lnTo>
                    <a:pt x="16126" y="233001"/>
                  </a:lnTo>
                  <a:lnTo>
                    <a:pt x="14421" y="248321"/>
                  </a:lnTo>
                  <a:lnTo>
                    <a:pt x="13285" y="263427"/>
                  </a:lnTo>
                  <a:lnTo>
                    <a:pt x="11012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57188" y="2940086"/>
              <a:ext cx="416754" cy="462487"/>
            </a:xfrm>
            <a:custGeom>
              <a:avLst/>
              <a:gdLst/>
              <a:ahLst/>
              <a:cxnLst/>
              <a:rect l="0" t="0" r="0" b="0"/>
              <a:pathLst>
                <a:path w="416754" h="462487">
                  <a:moveTo>
                    <a:pt x="413824" y="0"/>
                  </a:moveTo>
                  <a:lnTo>
                    <a:pt x="390441" y="11692"/>
                  </a:lnTo>
                  <a:lnTo>
                    <a:pt x="379883" y="16359"/>
                  </a:lnTo>
                  <a:lnTo>
                    <a:pt x="369174" y="20694"/>
                  </a:lnTo>
                  <a:lnTo>
                    <a:pt x="358363" y="24808"/>
                  </a:lnTo>
                  <a:lnTo>
                    <a:pt x="346263" y="27550"/>
                  </a:lnTo>
                  <a:lnTo>
                    <a:pt x="333301" y="29378"/>
                  </a:lnTo>
                  <a:lnTo>
                    <a:pt x="319766" y="30597"/>
                  </a:lnTo>
                  <a:lnTo>
                    <a:pt x="304626" y="32633"/>
                  </a:lnTo>
                  <a:lnTo>
                    <a:pt x="288414" y="35214"/>
                  </a:lnTo>
                  <a:lnTo>
                    <a:pt x="271489" y="38158"/>
                  </a:lnTo>
                  <a:lnTo>
                    <a:pt x="254088" y="40121"/>
                  </a:lnTo>
                  <a:lnTo>
                    <a:pt x="236370" y="41430"/>
                  </a:lnTo>
                  <a:lnTo>
                    <a:pt x="218441" y="42302"/>
                  </a:lnTo>
                  <a:lnTo>
                    <a:pt x="182205" y="43271"/>
                  </a:lnTo>
                  <a:lnTo>
                    <a:pt x="59936" y="44001"/>
                  </a:lnTo>
                  <a:lnTo>
                    <a:pt x="45760" y="42793"/>
                  </a:lnTo>
                  <a:lnTo>
                    <a:pt x="32639" y="40764"/>
                  </a:lnTo>
                  <a:lnTo>
                    <a:pt x="20220" y="38188"/>
                  </a:lnTo>
                  <a:lnTo>
                    <a:pt x="11942" y="41364"/>
                  </a:lnTo>
                  <a:lnTo>
                    <a:pt x="6423" y="48376"/>
                  </a:lnTo>
                  <a:lnTo>
                    <a:pt x="2743" y="57944"/>
                  </a:lnTo>
                  <a:lnTo>
                    <a:pt x="1514" y="69217"/>
                  </a:lnTo>
                  <a:lnTo>
                    <a:pt x="1918" y="81627"/>
                  </a:lnTo>
                  <a:lnTo>
                    <a:pt x="3411" y="94794"/>
                  </a:lnTo>
                  <a:lnTo>
                    <a:pt x="4406" y="108466"/>
                  </a:lnTo>
                  <a:lnTo>
                    <a:pt x="5069" y="122474"/>
                  </a:lnTo>
                  <a:lnTo>
                    <a:pt x="5807" y="151090"/>
                  </a:lnTo>
                  <a:lnTo>
                    <a:pt x="6134" y="180122"/>
                  </a:lnTo>
                  <a:lnTo>
                    <a:pt x="4998" y="193492"/>
                  </a:lnTo>
                  <a:lnTo>
                    <a:pt x="3017" y="206076"/>
                  </a:lnTo>
                  <a:lnTo>
                    <a:pt x="473" y="218135"/>
                  </a:lnTo>
                  <a:lnTo>
                    <a:pt x="0" y="229846"/>
                  </a:lnTo>
                  <a:lnTo>
                    <a:pt x="908" y="241323"/>
                  </a:lnTo>
                  <a:lnTo>
                    <a:pt x="2738" y="252645"/>
                  </a:lnTo>
                  <a:lnTo>
                    <a:pt x="8851" y="257746"/>
                  </a:lnTo>
                  <a:lnTo>
                    <a:pt x="17821" y="258700"/>
                  </a:lnTo>
                  <a:lnTo>
                    <a:pt x="28695" y="256889"/>
                  </a:lnTo>
                  <a:lnTo>
                    <a:pt x="39614" y="253234"/>
                  </a:lnTo>
                  <a:lnTo>
                    <a:pt x="50565" y="248351"/>
                  </a:lnTo>
                  <a:lnTo>
                    <a:pt x="61535" y="242648"/>
                  </a:lnTo>
                  <a:lnTo>
                    <a:pt x="72520" y="236399"/>
                  </a:lnTo>
                  <a:lnTo>
                    <a:pt x="83514" y="229786"/>
                  </a:lnTo>
                  <a:lnTo>
                    <a:pt x="94513" y="222931"/>
                  </a:lnTo>
                  <a:lnTo>
                    <a:pt x="106740" y="217137"/>
                  </a:lnTo>
                  <a:lnTo>
                    <a:pt x="119785" y="212051"/>
                  </a:lnTo>
                  <a:lnTo>
                    <a:pt x="133376" y="207437"/>
                  </a:lnTo>
                  <a:lnTo>
                    <a:pt x="147331" y="203137"/>
                  </a:lnTo>
                  <a:lnTo>
                    <a:pt x="175887" y="195097"/>
                  </a:lnTo>
                  <a:lnTo>
                    <a:pt x="190353" y="192464"/>
                  </a:lnTo>
                  <a:lnTo>
                    <a:pt x="204892" y="190708"/>
                  </a:lnTo>
                  <a:lnTo>
                    <a:pt x="219478" y="189538"/>
                  </a:lnTo>
                  <a:lnTo>
                    <a:pt x="235319" y="189981"/>
                  </a:lnTo>
                  <a:lnTo>
                    <a:pt x="251998" y="191500"/>
                  </a:lnTo>
                  <a:lnTo>
                    <a:pt x="269235" y="193736"/>
                  </a:lnTo>
                  <a:lnTo>
                    <a:pt x="285620" y="198897"/>
                  </a:lnTo>
                  <a:lnTo>
                    <a:pt x="301437" y="206009"/>
                  </a:lnTo>
                  <a:lnTo>
                    <a:pt x="316876" y="214420"/>
                  </a:lnTo>
                  <a:lnTo>
                    <a:pt x="332063" y="223698"/>
                  </a:lnTo>
                  <a:lnTo>
                    <a:pt x="347082" y="233554"/>
                  </a:lnTo>
                  <a:lnTo>
                    <a:pt x="361988" y="243796"/>
                  </a:lnTo>
                  <a:lnTo>
                    <a:pt x="374373" y="254294"/>
                  </a:lnTo>
                  <a:lnTo>
                    <a:pt x="385076" y="264963"/>
                  </a:lnTo>
                  <a:lnTo>
                    <a:pt x="394658" y="275746"/>
                  </a:lnTo>
                  <a:lnTo>
                    <a:pt x="402270" y="287829"/>
                  </a:lnTo>
                  <a:lnTo>
                    <a:pt x="408568" y="300778"/>
                  </a:lnTo>
                  <a:lnTo>
                    <a:pt x="413991" y="314305"/>
                  </a:lnTo>
                  <a:lnTo>
                    <a:pt x="416382" y="326994"/>
                  </a:lnTo>
                  <a:lnTo>
                    <a:pt x="416753" y="339123"/>
                  </a:lnTo>
                  <a:lnTo>
                    <a:pt x="415777" y="350880"/>
                  </a:lnTo>
                  <a:lnTo>
                    <a:pt x="413902" y="362388"/>
                  </a:lnTo>
                  <a:lnTo>
                    <a:pt x="411429" y="373731"/>
                  </a:lnTo>
                  <a:lnTo>
                    <a:pt x="408557" y="384963"/>
                  </a:lnTo>
                  <a:lnTo>
                    <a:pt x="401748" y="394899"/>
                  </a:lnTo>
                  <a:lnTo>
                    <a:pt x="392315" y="403969"/>
                  </a:lnTo>
                  <a:lnTo>
                    <a:pt x="381132" y="412463"/>
                  </a:lnTo>
                  <a:lnTo>
                    <a:pt x="368783" y="419349"/>
                  </a:lnTo>
                  <a:lnTo>
                    <a:pt x="355655" y="425164"/>
                  </a:lnTo>
                  <a:lnTo>
                    <a:pt x="342010" y="430263"/>
                  </a:lnTo>
                  <a:lnTo>
                    <a:pt x="326796" y="434887"/>
                  </a:lnTo>
                  <a:lnTo>
                    <a:pt x="310535" y="439193"/>
                  </a:lnTo>
                  <a:lnTo>
                    <a:pt x="276155" y="447239"/>
                  </a:lnTo>
                  <a:lnTo>
                    <a:pt x="258422" y="451098"/>
                  </a:lnTo>
                  <a:lnTo>
                    <a:pt x="182581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821965" y="3325641"/>
              <a:ext cx="462487" cy="43897"/>
            </a:xfrm>
            <a:custGeom>
              <a:avLst/>
              <a:gdLst/>
              <a:ahLst/>
              <a:cxnLst/>
              <a:rect l="0" t="0" r="0" b="0"/>
              <a:pathLst>
                <a:path w="462487" h="43897">
                  <a:moveTo>
                    <a:pt x="0" y="43896"/>
                  </a:moveTo>
                  <a:lnTo>
                    <a:pt x="17537" y="38050"/>
                  </a:lnTo>
                  <a:lnTo>
                    <a:pt x="27598" y="35105"/>
                  </a:lnTo>
                  <a:lnTo>
                    <a:pt x="63915" y="25114"/>
                  </a:lnTo>
                  <a:lnTo>
                    <a:pt x="87135" y="18012"/>
                  </a:lnTo>
                  <a:lnTo>
                    <a:pt x="100913" y="15628"/>
                  </a:lnTo>
                  <a:lnTo>
                    <a:pt x="116216" y="14039"/>
                  </a:lnTo>
                  <a:lnTo>
                    <a:pt x="132535" y="12980"/>
                  </a:lnTo>
                  <a:lnTo>
                    <a:pt x="149532" y="11050"/>
                  </a:lnTo>
                  <a:lnTo>
                    <a:pt x="166981" y="8541"/>
                  </a:lnTo>
                  <a:lnTo>
                    <a:pt x="184731" y="5644"/>
                  </a:lnTo>
                  <a:lnTo>
                    <a:pt x="203906" y="3712"/>
                  </a:lnTo>
                  <a:lnTo>
                    <a:pt x="224030" y="2425"/>
                  </a:lnTo>
                  <a:lnTo>
                    <a:pt x="263519" y="994"/>
                  </a:lnTo>
                  <a:lnTo>
                    <a:pt x="314489" y="189"/>
                  </a:lnTo>
                  <a:lnTo>
                    <a:pt x="349809" y="0"/>
                  </a:lnTo>
                  <a:lnTo>
                    <a:pt x="366568" y="1174"/>
                  </a:lnTo>
                  <a:lnTo>
                    <a:pt x="382635" y="3180"/>
                  </a:lnTo>
                  <a:lnTo>
                    <a:pt x="462486" y="10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777919" y="3392148"/>
              <a:ext cx="377142" cy="406841"/>
            </a:xfrm>
            <a:custGeom>
              <a:avLst/>
              <a:gdLst/>
              <a:ahLst/>
              <a:cxnLst/>
              <a:rect l="0" t="0" r="0" b="0"/>
              <a:pathLst>
                <a:path w="377142" h="406841">
                  <a:moveTo>
                    <a:pt x="121127" y="21435"/>
                  </a:moveTo>
                  <a:lnTo>
                    <a:pt x="182434" y="6109"/>
                  </a:lnTo>
                  <a:lnTo>
                    <a:pt x="196257" y="3876"/>
                  </a:lnTo>
                  <a:lnTo>
                    <a:pt x="210366" y="2388"/>
                  </a:lnTo>
                  <a:lnTo>
                    <a:pt x="224666" y="1396"/>
                  </a:lnTo>
                  <a:lnTo>
                    <a:pt x="240317" y="735"/>
                  </a:lnTo>
                  <a:lnTo>
                    <a:pt x="274020" y="0"/>
                  </a:lnTo>
                  <a:lnTo>
                    <a:pt x="289125" y="1028"/>
                  </a:lnTo>
                  <a:lnTo>
                    <a:pt x="302866" y="2936"/>
                  </a:lnTo>
                  <a:lnTo>
                    <a:pt x="315697" y="5432"/>
                  </a:lnTo>
                  <a:lnTo>
                    <a:pt x="324251" y="11990"/>
                  </a:lnTo>
                  <a:lnTo>
                    <a:pt x="329953" y="21256"/>
                  </a:lnTo>
                  <a:lnTo>
                    <a:pt x="333755" y="32327"/>
                  </a:lnTo>
                  <a:lnTo>
                    <a:pt x="332619" y="42155"/>
                  </a:lnTo>
                  <a:lnTo>
                    <a:pt x="328191" y="51154"/>
                  </a:lnTo>
                  <a:lnTo>
                    <a:pt x="321569" y="59600"/>
                  </a:lnTo>
                  <a:lnTo>
                    <a:pt x="313483" y="68902"/>
                  </a:lnTo>
                  <a:lnTo>
                    <a:pt x="304422" y="78773"/>
                  </a:lnTo>
                  <a:lnTo>
                    <a:pt x="294711" y="89025"/>
                  </a:lnTo>
                  <a:lnTo>
                    <a:pt x="283343" y="98306"/>
                  </a:lnTo>
                  <a:lnTo>
                    <a:pt x="270871" y="106941"/>
                  </a:lnTo>
                  <a:lnTo>
                    <a:pt x="245185" y="123060"/>
                  </a:lnTo>
                  <a:lnTo>
                    <a:pt x="221534" y="138381"/>
                  </a:lnTo>
                  <a:lnTo>
                    <a:pt x="207641" y="145893"/>
                  </a:lnTo>
                  <a:lnTo>
                    <a:pt x="192262" y="153347"/>
                  </a:lnTo>
                  <a:lnTo>
                    <a:pt x="175891" y="160764"/>
                  </a:lnTo>
                  <a:lnTo>
                    <a:pt x="161307" y="166932"/>
                  </a:lnTo>
                  <a:lnTo>
                    <a:pt x="147914" y="172267"/>
                  </a:lnTo>
                  <a:lnTo>
                    <a:pt x="123245" y="181458"/>
                  </a:lnTo>
                  <a:lnTo>
                    <a:pt x="96061" y="191064"/>
                  </a:lnTo>
                  <a:lnTo>
                    <a:pt x="101422" y="189405"/>
                  </a:lnTo>
                  <a:lnTo>
                    <a:pt x="109214" y="188472"/>
                  </a:lnTo>
                  <a:lnTo>
                    <a:pt x="119303" y="187852"/>
                  </a:lnTo>
                  <a:lnTo>
                    <a:pt x="130923" y="187437"/>
                  </a:lnTo>
                  <a:lnTo>
                    <a:pt x="143563" y="185937"/>
                  </a:lnTo>
                  <a:lnTo>
                    <a:pt x="156884" y="183714"/>
                  </a:lnTo>
                  <a:lnTo>
                    <a:pt x="170659" y="181009"/>
                  </a:lnTo>
                  <a:lnTo>
                    <a:pt x="184736" y="180428"/>
                  </a:lnTo>
                  <a:lnTo>
                    <a:pt x="199015" y="181265"/>
                  </a:lnTo>
                  <a:lnTo>
                    <a:pt x="213428" y="183046"/>
                  </a:lnTo>
                  <a:lnTo>
                    <a:pt x="229155" y="185457"/>
                  </a:lnTo>
                  <a:lnTo>
                    <a:pt x="262941" y="191399"/>
                  </a:lnTo>
                  <a:lnTo>
                    <a:pt x="278069" y="194696"/>
                  </a:lnTo>
                  <a:lnTo>
                    <a:pt x="291824" y="198118"/>
                  </a:lnTo>
                  <a:lnTo>
                    <a:pt x="304665" y="201623"/>
                  </a:lnTo>
                  <a:lnTo>
                    <a:pt x="328721" y="208780"/>
                  </a:lnTo>
                  <a:lnTo>
                    <a:pt x="340274" y="212401"/>
                  </a:lnTo>
                  <a:lnTo>
                    <a:pt x="349200" y="218486"/>
                  </a:lnTo>
                  <a:lnTo>
                    <a:pt x="356375" y="226212"/>
                  </a:lnTo>
                  <a:lnTo>
                    <a:pt x="362381" y="235034"/>
                  </a:lnTo>
                  <a:lnTo>
                    <a:pt x="367608" y="244586"/>
                  </a:lnTo>
                  <a:lnTo>
                    <a:pt x="372317" y="254625"/>
                  </a:lnTo>
                  <a:lnTo>
                    <a:pt x="376680" y="264987"/>
                  </a:lnTo>
                  <a:lnTo>
                    <a:pt x="377141" y="275566"/>
                  </a:lnTo>
                  <a:lnTo>
                    <a:pt x="375001" y="286289"/>
                  </a:lnTo>
                  <a:lnTo>
                    <a:pt x="371128" y="297109"/>
                  </a:lnTo>
                  <a:lnTo>
                    <a:pt x="364876" y="306769"/>
                  </a:lnTo>
                  <a:lnTo>
                    <a:pt x="357037" y="315655"/>
                  </a:lnTo>
                  <a:lnTo>
                    <a:pt x="348140" y="324027"/>
                  </a:lnTo>
                  <a:lnTo>
                    <a:pt x="337315" y="333279"/>
                  </a:lnTo>
                  <a:lnTo>
                    <a:pt x="325204" y="343117"/>
                  </a:lnTo>
                  <a:lnTo>
                    <a:pt x="312237" y="353347"/>
                  </a:lnTo>
                  <a:lnTo>
                    <a:pt x="299921" y="361389"/>
                  </a:lnTo>
                  <a:lnTo>
                    <a:pt x="288040" y="367975"/>
                  </a:lnTo>
                  <a:lnTo>
                    <a:pt x="276449" y="373589"/>
                  </a:lnTo>
                  <a:lnTo>
                    <a:pt x="262604" y="378555"/>
                  </a:lnTo>
                  <a:lnTo>
                    <a:pt x="247256" y="383089"/>
                  </a:lnTo>
                  <a:lnTo>
                    <a:pt x="230907" y="387336"/>
                  </a:lnTo>
                  <a:lnTo>
                    <a:pt x="202953" y="395317"/>
                  </a:lnTo>
                  <a:lnTo>
                    <a:pt x="190360" y="399158"/>
                  </a:lnTo>
                  <a:lnTo>
                    <a:pt x="174623" y="401719"/>
                  </a:lnTo>
                  <a:lnTo>
                    <a:pt x="156791" y="403426"/>
                  </a:lnTo>
                  <a:lnTo>
                    <a:pt x="137562" y="404564"/>
                  </a:lnTo>
                  <a:lnTo>
                    <a:pt x="103146" y="405829"/>
                  </a:lnTo>
                  <a:lnTo>
                    <a:pt x="56256" y="406541"/>
                  </a:lnTo>
                  <a:lnTo>
                    <a:pt x="0" y="406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165376" y="3534710"/>
              <a:ext cx="594625" cy="33036"/>
            </a:xfrm>
            <a:custGeom>
              <a:avLst/>
              <a:gdLst/>
              <a:ahLst/>
              <a:cxnLst/>
              <a:rect l="0" t="0" r="0" b="0"/>
              <a:pathLst>
                <a:path w="594625" h="33036">
                  <a:moveTo>
                    <a:pt x="0" y="33035"/>
                  </a:moveTo>
                  <a:lnTo>
                    <a:pt x="29228" y="33035"/>
                  </a:lnTo>
                  <a:lnTo>
                    <a:pt x="45179" y="31812"/>
                  </a:lnTo>
                  <a:lnTo>
                    <a:pt x="63154" y="29772"/>
                  </a:lnTo>
                  <a:lnTo>
                    <a:pt x="82478" y="27190"/>
                  </a:lnTo>
                  <a:lnTo>
                    <a:pt x="101479" y="25468"/>
                  </a:lnTo>
                  <a:lnTo>
                    <a:pt x="120263" y="24320"/>
                  </a:lnTo>
                  <a:lnTo>
                    <a:pt x="138904" y="23554"/>
                  </a:lnTo>
                  <a:lnTo>
                    <a:pt x="156225" y="21820"/>
                  </a:lnTo>
                  <a:lnTo>
                    <a:pt x="172666" y="19441"/>
                  </a:lnTo>
                  <a:lnTo>
                    <a:pt x="188521" y="16632"/>
                  </a:lnTo>
                  <a:lnTo>
                    <a:pt x="206432" y="14759"/>
                  </a:lnTo>
                  <a:lnTo>
                    <a:pt x="225714" y="13509"/>
                  </a:lnTo>
                  <a:lnTo>
                    <a:pt x="245909" y="12677"/>
                  </a:lnTo>
                  <a:lnTo>
                    <a:pt x="264267" y="10899"/>
                  </a:lnTo>
                  <a:lnTo>
                    <a:pt x="281400" y="8489"/>
                  </a:lnTo>
                  <a:lnTo>
                    <a:pt x="297715" y="5660"/>
                  </a:lnTo>
                  <a:lnTo>
                    <a:pt x="315934" y="3773"/>
                  </a:lnTo>
                  <a:lnTo>
                    <a:pt x="335420" y="2516"/>
                  </a:lnTo>
                  <a:lnTo>
                    <a:pt x="355752" y="1678"/>
                  </a:lnTo>
                  <a:lnTo>
                    <a:pt x="401182" y="746"/>
                  </a:lnTo>
                  <a:lnTo>
                    <a:pt x="5946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275491" y="3635997"/>
              <a:ext cx="408032" cy="481442"/>
            </a:xfrm>
            <a:custGeom>
              <a:avLst/>
              <a:gdLst/>
              <a:ahLst/>
              <a:cxnLst/>
              <a:rect l="0" t="0" r="0" b="0"/>
              <a:pathLst>
                <a:path w="408032" h="481442">
                  <a:moveTo>
                    <a:pt x="0" y="63887"/>
                  </a:moveTo>
                  <a:lnTo>
                    <a:pt x="11692" y="52196"/>
                  </a:lnTo>
                  <a:lnTo>
                    <a:pt x="18806" y="47528"/>
                  </a:lnTo>
                  <a:lnTo>
                    <a:pt x="27220" y="43193"/>
                  </a:lnTo>
                  <a:lnTo>
                    <a:pt x="36499" y="39080"/>
                  </a:lnTo>
                  <a:lnTo>
                    <a:pt x="47580" y="35114"/>
                  </a:lnTo>
                  <a:lnTo>
                    <a:pt x="59861" y="31246"/>
                  </a:lnTo>
                  <a:lnTo>
                    <a:pt x="85333" y="23686"/>
                  </a:lnTo>
                  <a:lnTo>
                    <a:pt x="108890" y="16248"/>
                  </a:lnTo>
                  <a:lnTo>
                    <a:pt x="122757" y="12552"/>
                  </a:lnTo>
                  <a:lnTo>
                    <a:pt x="138120" y="8864"/>
                  </a:lnTo>
                  <a:lnTo>
                    <a:pt x="154479" y="5181"/>
                  </a:lnTo>
                  <a:lnTo>
                    <a:pt x="171502" y="2727"/>
                  </a:lnTo>
                  <a:lnTo>
                    <a:pt x="188969" y="1091"/>
                  </a:lnTo>
                  <a:lnTo>
                    <a:pt x="206731" y="0"/>
                  </a:lnTo>
                  <a:lnTo>
                    <a:pt x="222243" y="496"/>
                  </a:lnTo>
                  <a:lnTo>
                    <a:pt x="236255" y="2050"/>
                  </a:lnTo>
                  <a:lnTo>
                    <a:pt x="249266" y="4310"/>
                  </a:lnTo>
                  <a:lnTo>
                    <a:pt x="264058" y="5816"/>
                  </a:lnTo>
                  <a:lnTo>
                    <a:pt x="280037" y="6820"/>
                  </a:lnTo>
                  <a:lnTo>
                    <a:pt x="296807" y="7490"/>
                  </a:lnTo>
                  <a:lnTo>
                    <a:pt x="312881" y="10383"/>
                  </a:lnTo>
                  <a:lnTo>
                    <a:pt x="328491" y="14759"/>
                  </a:lnTo>
                  <a:lnTo>
                    <a:pt x="343792" y="20124"/>
                  </a:lnTo>
                  <a:lnTo>
                    <a:pt x="356440" y="26147"/>
                  </a:lnTo>
                  <a:lnTo>
                    <a:pt x="367318" y="32609"/>
                  </a:lnTo>
                  <a:lnTo>
                    <a:pt x="377018" y="39365"/>
                  </a:lnTo>
                  <a:lnTo>
                    <a:pt x="385931" y="46315"/>
                  </a:lnTo>
                  <a:lnTo>
                    <a:pt x="394320" y="53396"/>
                  </a:lnTo>
                  <a:lnTo>
                    <a:pt x="402360" y="60563"/>
                  </a:lnTo>
                  <a:lnTo>
                    <a:pt x="406497" y="69012"/>
                  </a:lnTo>
                  <a:lnTo>
                    <a:pt x="408031" y="78315"/>
                  </a:lnTo>
                  <a:lnTo>
                    <a:pt x="407830" y="88188"/>
                  </a:lnTo>
                  <a:lnTo>
                    <a:pt x="405249" y="97216"/>
                  </a:lnTo>
                  <a:lnTo>
                    <a:pt x="401081" y="105683"/>
                  </a:lnTo>
                  <a:lnTo>
                    <a:pt x="395856" y="113774"/>
                  </a:lnTo>
                  <a:lnTo>
                    <a:pt x="383525" y="129290"/>
                  </a:lnTo>
                  <a:lnTo>
                    <a:pt x="376810" y="136853"/>
                  </a:lnTo>
                  <a:lnTo>
                    <a:pt x="368664" y="143119"/>
                  </a:lnTo>
                  <a:lnTo>
                    <a:pt x="359562" y="148519"/>
                  </a:lnTo>
                  <a:lnTo>
                    <a:pt x="349824" y="153343"/>
                  </a:lnTo>
                  <a:lnTo>
                    <a:pt x="337214" y="159006"/>
                  </a:lnTo>
                  <a:lnTo>
                    <a:pt x="291462" y="178668"/>
                  </a:lnTo>
                  <a:lnTo>
                    <a:pt x="261270" y="192797"/>
                  </a:lnTo>
                  <a:lnTo>
                    <a:pt x="246367" y="198767"/>
                  </a:lnTo>
                  <a:lnTo>
                    <a:pt x="231538" y="203971"/>
                  </a:lnTo>
                  <a:lnTo>
                    <a:pt x="178419" y="221114"/>
                  </a:lnTo>
                  <a:lnTo>
                    <a:pt x="165439" y="223763"/>
                  </a:lnTo>
                  <a:lnTo>
                    <a:pt x="151892" y="225528"/>
                  </a:lnTo>
                  <a:lnTo>
                    <a:pt x="137967" y="226706"/>
                  </a:lnTo>
                  <a:lnTo>
                    <a:pt x="123789" y="227491"/>
                  </a:lnTo>
                  <a:lnTo>
                    <a:pt x="90241" y="228595"/>
                  </a:lnTo>
                  <a:lnTo>
                    <a:pt x="98020" y="228853"/>
                  </a:lnTo>
                  <a:lnTo>
                    <a:pt x="129915" y="228999"/>
                  </a:lnTo>
                  <a:lnTo>
                    <a:pt x="141668" y="230243"/>
                  </a:lnTo>
                  <a:lnTo>
                    <a:pt x="153174" y="232296"/>
                  </a:lnTo>
                  <a:lnTo>
                    <a:pt x="164515" y="234888"/>
                  </a:lnTo>
                  <a:lnTo>
                    <a:pt x="176969" y="239063"/>
                  </a:lnTo>
                  <a:lnTo>
                    <a:pt x="190167" y="244294"/>
                  </a:lnTo>
                  <a:lnTo>
                    <a:pt x="203859" y="250227"/>
                  </a:lnTo>
                  <a:lnTo>
                    <a:pt x="216658" y="256630"/>
                  </a:lnTo>
                  <a:lnTo>
                    <a:pt x="228861" y="263346"/>
                  </a:lnTo>
                  <a:lnTo>
                    <a:pt x="240666" y="270270"/>
                  </a:lnTo>
                  <a:lnTo>
                    <a:pt x="250984" y="277333"/>
                  </a:lnTo>
                  <a:lnTo>
                    <a:pt x="260309" y="284489"/>
                  </a:lnTo>
                  <a:lnTo>
                    <a:pt x="268974" y="291706"/>
                  </a:lnTo>
                  <a:lnTo>
                    <a:pt x="277196" y="298965"/>
                  </a:lnTo>
                  <a:lnTo>
                    <a:pt x="292858" y="313556"/>
                  </a:lnTo>
                  <a:lnTo>
                    <a:pt x="299237" y="322096"/>
                  </a:lnTo>
                  <a:lnTo>
                    <a:pt x="304713" y="331460"/>
                  </a:lnTo>
                  <a:lnTo>
                    <a:pt x="309587" y="341373"/>
                  </a:lnTo>
                  <a:lnTo>
                    <a:pt x="314060" y="351652"/>
                  </a:lnTo>
                  <a:lnTo>
                    <a:pt x="318266" y="362176"/>
                  </a:lnTo>
                  <a:lnTo>
                    <a:pt x="322293" y="372861"/>
                  </a:lnTo>
                  <a:lnTo>
                    <a:pt x="323754" y="383656"/>
                  </a:lnTo>
                  <a:lnTo>
                    <a:pt x="323505" y="394523"/>
                  </a:lnTo>
                  <a:lnTo>
                    <a:pt x="322115" y="405438"/>
                  </a:lnTo>
                  <a:lnTo>
                    <a:pt x="318742" y="416385"/>
                  </a:lnTo>
                  <a:lnTo>
                    <a:pt x="314046" y="427354"/>
                  </a:lnTo>
                  <a:lnTo>
                    <a:pt x="308468" y="438337"/>
                  </a:lnTo>
                  <a:lnTo>
                    <a:pt x="301079" y="448106"/>
                  </a:lnTo>
                  <a:lnTo>
                    <a:pt x="292483" y="457066"/>
                  </a:lnTo>
                  <a:lnTo>
                    <a:pt x="283081" y="465486"/>
                  </a:lnTo>
                  <a:lnTo>
                    <a:pt x="271920" y="472323"/>
                  </a:lnTo>
                  <a:lnTo>
                    <a:pt x="259584" y="478104"/>
                  </a:lnTo>
                  <a:lnTo>
                    <a:pt x="250966" y="481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755896" y="4129335"/>
              <a:ext cx="1231926" cy="31401"/>
            </a:xfrm>
            <a:custGeom>
              <a:avLst/>
              <a:gdLst/>
              <a:ahLst/>
              <a:cxnLst/>
              <a:rect l="0" t="0" r="0" b="0"/>
              <a:pathLst>
                <a:path w="1231926" h="31401">
                  <a:moveTo>
                    <a:pt x="0" y="0"/>
                  </a:moveTo>
                  <a:lnTo>
                    <a:pt x="648060" y="0"/>
                  </a:lnTo>
                  <a:lnTo>
                    <a:pt x="664506" y="1224"/>
                  </a:lnTo>
                  <a:lnTo>
                    <a:pt x="680364" y="3263"/>
                  </a:lnTo>
                  <a:lnTo>
                    <a:pt x="695831" y="5845"/>
                  </a:lnTo>
                  <a:lnTo>
                    <a:pt x="726066" y="8715"/>
                  </a:lnTo>
                  <a:lnTo>
                    <a:pt x="785354" y="10558"/>
                  </a:lnTo>
                  <a:lnTo>
                    <a:pt x="978079" y="11008"/>
                  </a:lnTo>
                  <a:lnTo>
                    <a:pt x="994634" y="12233"/>
                  </a:lnTo>
                  <a:lnTo>
                    <a:pt x="1010566" y="14272"/>
                  </a:lnTo>
                  <a:lnTo>
                    <a:pt x="1026081" y="16856"/>
                  </a:lnTo>
                  <a:lnTo>
                    <a:pt x="1059632" y="19727"/>
                  </a:lnTo>
                  <a:lnTo>
                    <a:pt x="1109653" y="21343"/>
                  </a:lnTo>
                  <a:lnTo>
                    <a:pt x="1141638" y="22944"/>
                  </a:lnTo>
                  <a:lnTo>
                    <a:pt x="1158732" y="25084"/>
                  </a:lnTo>
                  <a:lnTo>
                    <a:pt x="1176245" y="27734"/>
                  </a:lnTo>
                  <a:lnTo>
                    <a:pt x="1208755" y="30679"/>
                  </a:lnTo>
                  <a:lnTo>
                    <a:pt x="1231925" y="31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715484" y="4212475"/>
              <a:ext cx="121598" cy="15965"/>
            </a:xfrm>
            <a:custGeom>
              <a:avLst/>
              <a:gdLst/>
              <a:ahLst/>
              <a:cxnLst/>
              <a:rect l="0" t="0" r="0" b="0"/>
              <a:pathLst>
                <a:path w="121598" h="15965">
                  <a:moveTo>
                    <a:pt x="0" y="0"/>
                  </a:moveTo>
                  <a:lnTo>
                    <a:pt x="11715" y="1204"/>
                  </a:lnTo>
                  <a:lnTo>
                    <a:pt x="45028" y="3287"/>
                  </a:lnTo>
                  <a:lnTo>
                    <a:pt x="59539" y="5066"/>
                  </a:lnTo>
                  <a:lnTo>
                    <a:pt x="121597" y="15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130289" y="4173381"/>
              <a:ext cx="286302" cy="550579"/>
            </a:xfrm>
            <a:custGeom>
              <a:avLst/>
              <a:gdLst/>
              <a:ahLst/>
              <a:cxnLst/>
              <a:rect l="0" t="0" r="0" b="0"/>
              <a:pathLst>
                <a:path w="286302" h="550579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7574" y="57570"/>
                  </a:lnTo>
                  <a:lnTo>
                    <a:pt x="41211" y="83499"/>
                  </a:lnTo>
                  <a:lnTo>
                    <a:pt x="48274" y="94818"/>
                  </a:lnTo>
                  <a:lnTo>
                    <a:pt x="55429" y="104812"/>
                  </a:lnTo>
                  <a:lnTo>
                    <a:pt x="62647" y="113920"/>
                  </a:lnTo>
                  <a:lnTo>
                    <a:pt x="71129" y="126111"/>
                  </a:lnTo>
                  <a:lnTo>
                    <a:pt x="80454" y="140355"/>
                  </a:lnTo>
                  <a:lnTo>
                    <a:pt x="90341" y="155969"/>
                  </a:lnTo>
                  <a:lnTo>
                    <a:pt x="99380" y="168825"/>
                  </a:lnTo>
                  <a:lnTo>
                    <a:pt x="107853" y="179843"/>
                  </a:lnTo>
                  <a:lnTo>
                    <a:pt x="115948" y="189635"/>
                  </a:lnTo>
                  <a:lnTo>
                    <a:pt x="123792" y="199834"/>
                  </a:lnTo>
                  <a:lnTo>
                    <a:pt x="131468" y="210303"/>
                  </a:lnTo>
                  <a:lnTo>
                    <a:pt x="139033" y="220954"/>
                  </a:lnTo>
                  <a:lnTo>
                    <a:pt x="147747" y="234172"/>
                  </a:lnTo>
                  <a:lnTo>
                    <a:pt x="167216" y="265172"/>
                  </a:lnTo>
                  <a:lnTo>
                    <a:pt x="175100" y="279556"/>
                  </a:lnTo>
                  <a:lnTo>
                    <a:pt x="181579" y="292816"/>
                  </a:lnTo>
                  <a:lnTo>
                    <a:pt x="187122" y="305326"/>
                  </a:lnTo>
                  <a:lnTo>
                    <a:pt x="193265" y="317337"/>
                  </a:lnTo>
                  <a:lnTo>
                    <a:pt x="199807" y="329015"/>
                  </a:lnTo>
                  <a:lnTo>
                    <a:pt x="206615" y="340470"/>
                  </a:lnTo>
                  <a:lnTo>
                    <a:pt x="213601" y="354225"/>
                  </a:lnTo>
                  <a:lnTo>
                    <a:pt x="220705" y="369512"/>
                  </a:lnTo>
                  <a:lnTo>
                    <a:pt x="235124" y="402812"/>
                  </a:lnTo>
                  <a:lnTo>
                    <a:pt x="249689" y="438003"/>
                  </a:lnTo>
                  <a:lnTo>
                    <a:pt x="261056" y="467510"/>
                  </a:lnTo>
                  <a:lnTo>
                    <a:pt x="270187" y="492859"/>
                  </a:lnTo>
                  <a:lnTo>
                    <a:pt x="274335" y="504758"/>
                  </a:lnTo>
                  <a:lnTo>
                    <a:pt x="286301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163324" y="4283497"/>
              <a:ext cx="297313" cy="418440"/>
            </a:xfrm>
            <a:custGeom>
              <a:avLst/>
              <a:gdLst/>
              <a:ahLst/>
              <a:cxnLst/>
              <a:rect l="0" t="0" r="0" b="0"/>
              <a:pathLst>
                <a:path w="297313" h="418440">
                  <a:moveTo>
                    <a:pt x="297312" y="0"/>
                  </a:moveTo>
                  <a:lnTo>
                    <a:pt x="279775" y="11691"/>
                  </a:lnTo>
                  <a:lnTo>
                    <a:pt x="272162" y="18805"/>
                  </a:lnTo>
                  <a:lnTo>
                    <a:pt x="264640" y="27219"/>
                  </a:lnTo>
                  <a:lnTo>
                    <a:pt x="257178" y="36499"/>
                  </a:lnTo>
                  <a:lnTo>
                    <a:pt x="249757" y="46355"/>
                  </a:lnTo>
                  <a:lnTo>
                    <a:pt x="207066" y="105254"/>
                  </a:lnTo>
                  <a:lnTo>
                    <a:pt x="199219" y="117886"/>
                  </a:lnTo>
                  <a:lnTo>
                    <a:pt x="192765" y="129978"/>
                  </a:lnTo>
                  <a:lnTo>
                    <a:pt x="187238" y="141710"/>
                  </a:lnTo>
                  <a:lnTo>
                    <a:pt x="181106" y="151978"/>
                  </a:lnTo>
                  <a:lnTo>
                    <a:pt x="174572" y="161270"/>
                  </a:lnTo>
                  <a:lnTo>
                    <a:pt x="167768" y="169912"/>
                  </a:lnTo>
                  <a:lnTo>
                    <a:pt x="162009" y="179344"/>
                  </a:lnTo>
                  <a:lnTo>
                    <a:pt x="156947" y="189303"/>
                  </a:lnTo>
                  <a:lnTo>
                    <a:pt x="152348" y="199612"/>
                  </a:lnTo>
                  <a:lnTo>
                    <a:pt x="146835" y="208932"/>
                  </a:lnTo>
                  <a:lnTo>
                    <a:pt x="140712" y="217592"/>
                  </a:lnTo>
                  <a:lnTo>
                    <a:pt x="134184" y="225813"/>
                  </a:lnTo>
                  <a:lnTo>
                    <a:pt x="127385" y="234964"/>
                  </a:lnTo>
                  <a:lnTo>
                    <a:pt x="113304" y="254920"/>
                  </a:lnTo>
                  <a:lnTo>
                    <a:pt x="106124" y="264156"/>
                  </a:lnTo>
                  <a:lnTo>
                    <a:pt x="98890" y="272761"/>
                  </a:lnTo>
                  <a:lnTo>
                    <a:pt x="91620" y="280945"/>
                  </a:lnTo>
                  <a:lnTo>
                    <a:pt x="83103" y="291295"/>
                  </a:lnTo>
                  <a:lnTo>
                    <a:pt x="63852" y="315845"/>
                  </a:lnTo>
                  <a:lnTo>
                    <a:pt x="54803" y="329243"/>
                  </a:lnTo>
                  <a:lnTo>
                    <a:pt x="46324" y="343070"/>
                  </a:lnTo>
                  <a:lnTo>
                    <a:pt x="38223" y="357181"/>
                  </a:lnTo>
                  <a:lnTo>
                    <a:pt x="30376" y="369036"/>
                  </a:lnTo>
                  <a:lnTo>
                    <a:pt x="22698" y="379386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669856" y="4448670"/>
              <a:ext cx="322600" cy="9919"/>
            </a:xfrm>
            <a:custGeom>
              <a:avLst/>
              <a:gdLst/>
              <a:ahLst/>
              <a:cxnLst/>
              <a:rect l="0" t="0" r="0" b="0"/>
              <a:pathLst>
                <a:path w="322600" h="9919">
                  <a:moveTo>
                    <a:pt x="0" y="0"/>
                  </a:moveTo>
                  <a:lnTo>
                    <a:pt x="196779" y="0"/>
                  </a:lnTo>
                  <a:lnTo>
                    <a:pt x="214385" y="1224"/>
                  </a:lnTo>
                  <a:lnTo>
                    <a:pt x="232239" y="3263"/>
                  </a:lnTo>
                  <a:lnTo>
                    <a:pt x="250259" y="5846"/>
                  </a:lnTo>
                  <a:lnTo>
                    <a:pt x="269614" y="7568"/>
                  </a:lnTo>
                  <a:lnTo>
                    <a:pt x="289858" y="8716"/>
                  </a:lnTo>
                  <a:lnTo>
                    <a:pt x="322599" y="9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735925" y="4569806"/>
              <a:ext cx="350946" cy="22015"/>
            </a:xfrm>
            <a:custGeom>
              <a:avLst/>
              <a:gdLst/>
              <a:ahLst/>
              <a:cxnLst/>
              <a:rect l="0" t="0" r="0" b="0"/>
              <a:pathLst>
                <a:path w="350946" h="22015">
                  <a:moveTo>
                    <a:pt x="0" y="22014"/>
                  </a:moveTo>
                  <a:lnTo>
                    <a:pt x="23382" y="16169"/>
                  </a:lnTo>
                  <a:lnTo>
                    <a:pt x="35165" y="14447"/>
                  </a:lnTo>
                  <a:lnTo>
                    <a:pt x="47913" y="13299"/>
                  </a:lnTo>
                  <a:lnTo>
                    <a:pt x="61306" y="12534"/>
                  </a:lnTo>
                  <a:lnTo>
                    <a:pt x="89238" y="11683"/>
                  </a:lnTo>
                  <a:lnTo>
                    <a:pt x="103538" y="11457"/>
                  </a:lnTo>
                  <a:lnTo>
                    <a:pt x="119189" y="10082"/>
                  </a:lnTo>
                  <a:lnTo>
                    <a:pt x="135741" y="7942"/>
                  </a:lnTo>
                  <a:lnTo>
                    <a:pt x="152893" y="5292"/>
                  </a:lnTo>
                  <a:lnTo>
                    <a:pt x="169221" y="3525"/>
                  </a:lnTo>
                  <a:lnTo>
                    <a:pt x="185001" y="2347"/>
                  </a:lnTo>
                  <a:lnTo>
                    <a:pt x="200415" y="1562"/>
                  </a:lnTo>
                  <a:lnTo>
                    <a:pt x="233855" y="689"/>
                  </a:lnTo>
                  <a:lnTo>
                    <a:pt x="3509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956156" y="3931127"/>
            <a:ext cx="891938" cy="869914"/>
            <a:chOff x="4956156" y="3931127"/>
            <a:chExt cx="891938" cy="869914"/>
          </a:xfrm>
        </p:grpSpPr>
        <p:sp>
          <p:nvSpPr>
            <p:cNvPr id="107" name="Freeform 106"/>
            <p:cNvSpPr/>
            <p:nvPr/>
          </p:nvSpPr>
          <p:spPr>
            <a:xfrm>
              <a:off x="4956156" y="4162369"/>
              <a:ext cx="891938" cy="76943"/>
            </a:xfrm>
            <a:custGeom>
              <a:avLst/>
              <a:gdLst/>
              <a:ahLst/>
              <a:cxnLst/>
              <a:rect l="0" t="0" r="0" b="0"/>
              <a:pathLst>
                <a:path w="891938" h="76943">
                  <a:moveTo>
                    <a:pt x="0" y="0"/>
                  </a:moveTo>
                  <a:lnTo>
                    <a:pt x="61306" y="15327"/>
                  </a:lnTo>
                  <a:lnTo>
                    <a:pt x="92501" y="22310"/>
                  </a:lnTo>
                  <a:lnTo>
                    <a:pt x="162374" y="36762"/>
                  </a:lnTo>
                  <a:lnTo>
                    <a:pt x="180436" y="39190"/>
                  </a:lnTo>
                  <a:lnTo>
                    <a:pt x="198595" y="40809"/>
                  </a:lnTo>
                  <a:lnTo>
                    <a:pt x="216819" y="41888"/>
                  </a:lnTo>
                  <a:lnTo>
                    <a:pt x="233862" y="43832"/>
                  </a:lnTo>
                  <a:lnTo>
                    <a:pt x="250118" y="46350"/>
                  </a:lnTo>
                  <a:lnTo>
                    <a:pt x="317218" y="59184"/>
                  </a:lnTo>
                  <a:lnTo>
                    <a:pt x="333830" y="61479"/>
                  </a:lnTo>
                  <a:lnTo>
                    <a:pt x="349798" y="63009"/>
                  </a:lnTo>
                  <a:lnTo>
                    <a:pt x="365337" y="64030"/>
                  </a:lnTo>
                  <a:lnTo>
                    <a:pt x="380591" y="64710"/>
                  </a:lnTo>
                  <a:lnTo>
                    <a:pt x="410590" y="65465"/>
                  </a:lnTo>
                  <a:lnTo>
                    <a:pt x="425442" y="66891"/>
                  </a:lnTo>
                  <a:lnTo>
                    <a:pt x="440237" y="69064"/>
                  </a:lnTo>
                  <a:lnTo>
                    <a:pt x="454994" y="71736"/>
                  </a:lnTo>
                  <a:lnTo>
                    <a:pt x="469727" y="73518"/>
                  </a:lnTo>
                  <a:lnTo>
                    <a:pt x="484442" y="74706"/>
                  </a:lnTo>
                  <a:lnTo>
                    <a:pt x="499147" y="75498"/>
                  </a:lnTo>
                  <a:lnTo>
                    <a:pt x="531798" y="76378"/>
                  </a:lnTo>
                  <a:lnTo>
                    <a:pt x="602607" y="76942"/>
                  </a:lnTo>
                  <a:lnTo>
                    <a:pt x="618298" y="75765"/>
                  </a:lnTo>
                  <a:lnTo>
                    <a:pt x="632430" y="73757"/>
                  </a:lnTo>
                  <a:lnTo>
                    <a:pt x="645522" y="71195"/>
                  </a:lnTo>
                  <a:lnTo>
                    <a:pt x="659144" y="69487"/>
                  </a:lnTo>
                  <a:lnTo>
                    <a:pt x="673119" y="68347"/>
                  </a:lnTo>
                  <a:lnTo>
                    <a:pt x="687330" y="67589"/>
                  </a:lnTo>
                  <a:lnTo>
                    <a:pt x="716171" y="66745"/>
                  </a:lnTo>
                  <a:lnTo>
                    <a:pt x="818551" y="66110"/>
                  </a:lnTo>
                  <a:lnTo>
                    <a:pt x="891937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275491" y="3931127"/>
              <a:ext cx="322705" cy="197997"/>
            </a:xfrm>
            <a:custGeom>
              <a:avLst/>
              <a:gdLst/>
              <a:ahLst/>
              <a:cxnLst/>
              <a:rect l="0" t="0" r="0" b="0"/>
              <a:pathLst>
                <a:path w="322705" h="197997">
                  <a:moveTo>
                    <a:pt x="242255" y="0"/>
                  </a:moveTo>
                  <a:lnTo>
                    <a:pt x="253946" y="11691"/>
                  </a:lnTo>
                  <a:lnTo>
                    <a:pt x="261061" y="16359"/>
                  </a:lnTo>
                  <a:lnTo>
                    <a:pt x="269474" y="20694"/>
                  </a:lnTo>
                  <a:lnTo>
                    <a:pt x="278754" y="24807"/>
                  </a:lnTo>
                  <a:lnTo>
                    <a:pt x="287387" y="29997"/>
                  </a:lnTo>
                  <a:lnTo>
                    <a:pt x="295590" y="35903"/>
                  </a:lnTo>
                  <a:lnTo>
                    <a:pt x="303505" y="42288"/>
                  </a:lnTo>
                  <a:lnTo>
                    <a:pt x="310006" y="50215"/>
                  </a:lnTo>
                  <a:lnTo>
                    <a:pt x="315563" y="59170"/>
                  </a:lnTo>
                  <a:lnTo>
                    <a:pt x="320491" y="68811"/>
                  </a:lnTo>
                  <a:lnTo>
                    <a:pt x="322553" y="78909"/>
                  </a:lnTo>
                  <a:lnTo>
                    <a:pt x="322704" y="89311"/>
                  </a:lnTo>
                  <a:lnTo>
                    <a:pt x="321581" y="99916"/>
                  </a:lnTo>
                  <a:lnTo>
                    <a:pt x="319609" y="110657"/>
                  </a:lnTo>
                  <a:lnTo>
                    <a:pt x="317071" y="121488"/>
                  </a:lnTo>
                  <a:lnTo>
                    <a:pt x="314155" y="132379"/>
                  </a:lnTo>
                  <a:lnTo>
                    <a:pt x="309765" y="142087"/>
                  </a:lnTo>
                  <a:lnTo>
                    <a:pt x="304390" y="151006"/>
                  </a:lnTo>
                  <a:lnTo>
                    <a:pt x="298361" y="159399"/>
                  </a:lnTo>
                  <a:lnTo>
                    <a:pt x="290670" y="166217"/>
                  </a:lnTo>
                  <a:lnTo>
                    <a:pt x="281873" y="171987"/>
                  </a:lnTo>
                  <a:lnTo>
                    <a:pt x="272337" y="177057"/>
                  </a:lnTo>
                  <a:lnTo>
                    <a:pt x="262310" y="181660"/>
                  </a:lnTo>
                  <a:lnTo>
                    <a:pt x="251954" y="185953"/>
                  </a:lnTo>
                  <a:lnTo>
                    <a:pt x="241380" y="190038"/>
                  </a:lnTo>
                  <a:lnTo>
                    <a:pt x="229436" y="192761"/>
                  </a:lnTo>
                  <a:lnTo>
                    <a:pt x="216580" y="194577"/>
                  </a:lnTo>
                  <a:lnTo>
                    <a:pt x="203115" y="195787"/>
                  </a:lnTo>
                  <a:lnTo>
                    <a:pt x="189245" y="196594"/>
                  </a:lnTo>
                  <a:lnTo>
                    <a:pt x="160782" y="197491"/>
                  </a:lnTo>
                  <a:lnTo>
                    <a:pt x="117244" y="197996"/>
                  </a:lnTo>
                  <a:lnTo>
                    <a:pt x="103856" y="196843"/>
                  </a:lnTo>
                  <a:lnTo>
                    <a:pt x="91261" y="194851"/>
                  </a:lnTo>
                  <a:lnTo>
                    <a:pt x="79193" y="192299"/>
                  </a:lnTo>
                  <a:lnTo>
                    <a:pt x="67478" y="189375"/>
                  </a:lnTo>
                  <a:lnTo>
                    <a:pt x="55997" y="186201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98467" y="4316531"/>
              <a:ext cx="275234" cy="484510"/>
            </a:xfrm>
            <a:custGeom>
              <a:avLst/>
              <a:gdLst/>
              <a:ahLst/>
              <a:cxnLst/>
              <a:rect l="0" t="0" r="0" b="0"/>
              <a:pathLst>
                <a:path w="275234" h="484510">
                  <a:moveTo>
                    <a:pt x="275233" y="0"/>
                  </a:moveTo>
                  <a:lnTo>
                    <a:pt x="257696" y="5846"/>
                  </a:lnTo>
                  <a:lnTo>
                    <a:pt x="246413" y="7568"/>
                  </a:lnTo>
                  <a:lnTo>
                    <a:pt x="232772" y="8716"/>
                  </a:lnTo>
                  <a:lnTo>
                    <a:pt x="217562" y="9481"/>
                  </a:lnTo>
                  <a:lnTo>
                    <a:pt x="184347" y="10332"/>
                  </a:lnTo>
                  <a:lnTo>
                    <a:pt x="64354" y="10972"/>
                  </a:lnTo>
                  <a:lnTo>
                    <a:pt x="50225" y="9762"/>
                  </a:lnTo>
                  <a:lnTo>
                    <a:pt x="37135" y="7732"/>
                  </a:lnTo>
                  <a:lnTo>
                    <a:pt x="24738" y="5155"/>
                  </a:lnTo>
                  <a:lnTo>
                    <a:pt x="16473" y="8330"/>
                  </a:lnTo>
                  <a:lnTo>
                    <a:pt x="10963" y="15342"/>
                  </a:lnTo>
                  <a:lnTo>
                    <a:pt x="7290" y="24910"/>
                  </a:lnTo>
                  <a:lnTo>
                    <a:pt x="4841" y="36183"/>
                  </a:lnTo>
                  <a:lnTo>
                    <a:pt x="3209" y="48592"/>
                  </a:lnTo>
                  <a:lnTo>
                    <a:pt x="2120" y="61759"/>
                  </a:lnTo>
                  <a:lnTo>
                    <a:pt x="1395" y="75431"/>
                  </a:lnTo>
                  <a:lnTo>
                    <a:pt x="588" y="103673"/>
                  </a:lnTo>
                  <a:lnTo>
                    <a:pt x="0" y="190946"/>
                  </a:lnTo>
                  <a:lnTo>
                    <a:pt x="3652" y="199484"/>
                  </a:lnTo>
                  <a:lnTo>
                    <a:pt x="9757" y="203953"/>
                  </a:lnTo>
                  <a:lnTo>
                    <a:pt x="17497" y="205709"/>
                  </a:lnTo>
                  <a:lnTo>
                    <a:pt x="26328" y="204432"/>
                  </a:lnTo>
                  <a:lnTo>
                    <a:pt x="35886" y="201134"/>
                  </a:lnTo>
                  <a:lnTo>
                    <a:pt x="45928" y="196488"/>
                  </a:lnTo>
                  <a:lnTo>
                    <a:pt x="56294" y="190944"/>
                  </a:lnTo>
                  <a:lnTo>
                    <a:pt x="66875" y="184801"/>
                  </a:lnTo>
                  <a:lnTo>
                    <a:pt x="77599" y="178258"/>
                  </a:lnTo>
                  <a:lnTo>
                    <a:pt x="88419" y="172674"/>
                  </a:lnTo>
                  <a:lnTo>
                    <a:pt x="99303" y="167727"/>
                  </a:lnTo>
                  <a:lnTo>
                    <a:pt x="110229" y="163205"/>
                  </a:lnTo>
                  <a:lnTo>
                    <a:pt x="122408" y="160191"/>
                  </a:lnTo>
                  <a:lnTo>
                    <a:pt x="135420" y="158181"/>
                  </a:lnTo>
                  <a:lnTo>
                    <a:pt x="148990" y="156842"/>
                  </a:lnTo>
                  <a:lnTo>
                    <a:pt x="161706" y="157172"/>
                  </a:lnTo>
                  <a:lnTo>
                    <a:pt x="173855" y="158616"/>
                  </a:lnTo>
                  <a:lnTo>
                    <a:pt x="185624" y="160802"/>
                  </a:lnTo>
                  <a:lnTo>
                    <a:pt x="197141" y="164706"/>
                  </a:lnTo>
                  <a:lnTo>
                    <a:pt x="208490" y="169756"/>
                  </a:lnTo>
                  <a:lnTo>
                    <a:pt x="219726" y="175570"/>
                  </a:lnTo>
                  <a:lnTo>
                    <a:pt x="229664" y="183116"/>
                  </a:lnTo>
                  <a:lnTo>
                    <a:pt x="238736" y="191817"/>
                  </a:lnTo>
                  <a:lnTo>
                    <a:pt x="247231" y="201288"/>
                  </a:lnTo>
                  <a:lnTo>
                    <a:pt x="254118" y="211274"/>
                  </a:lnTo>
                  <a:lnTo>
                    <a:pt x="259933" y="221600"/>
                  </a:lnTo>
                  <a:lnTo>
                    <a:pt x="265032" y="232156"/>
                  </a:lnTo>
                  <a:lnTo>
                    <a:pt x="268433" y="245310"/>
                  </a:lnTo>
                  <a:lnTo>
                    <a:pt x="270699" y="260197"/>
                  </a:lnTo>
                  <a:lnTo>
                    <a:pt x="272210" y="276240"/>
                  </a:lnTo>
                  <a:lnTo>
                    <a:pt x="271994" y="290605"/>
                  </a:lnTo>
                  <a:lnTo>
                    <a:pt x="270627" y="303852"/>
                  </a:lnTo>
                  <a:lnTo>
                    <a:pt x="268491" y="316354"/>
                  </a:lnTo>
                  <a:lnTo>
                    <a:pt x="265845" y="328360"/>
                  </a:lnTo>
                  <a:lnTo>
                    <a:pt x="262857" y="340034"/>
                  </a:lnTo>
                  <a:lnTo>
                    <a:pt x="259641" y="351487"/>
                  </a:lnTo>
                  <a:lnTo>
                    <a:pt x="252805" y="374001"/>
                  </a:lnTo>
                  <a:lnTo>
                    <a:pt x="249270" y="385143"/>
                  </a:lnTo>
                  <a:lnTo>
                    <a:pt x="243242" y="395019"/>
                  </a:lnTo>
                  <a:lnTo>
                    <a:pt x="235553" y="404049"/>
                  </a:lnTo>
                  <a:lnTo>
                    <a:pt x="226756" y="412517"/>
                  </a:lnTo>
                  <a:lnTo>
                    <a:pt x="217221" y="420608"/>
                  </a:lnTo>
                  <a:lnTo>
                    <a:pt x="207194" y="428450"/>
                  </a:lnTo>
                  <a:lnTo>
                    <a:pt x="196839" y="436125"/>
                  </a:lnTo>
                  <a:lnTo>
                    <a:pt x="185041" y="442465"/>
                  </a:lnTo>
                  <a:lnTo>
                    <a:pt x="172282" y="447915"/>
                  </a:lnTo>
                  <a:lnTo>
                    <a:pt x="158882" y="452772"/>
                  </a:lnTo>
                  <a:lnTo>
                    <a:pt x="145055" y="457233"/>
                  </a:lnTo>
                  <a:lnTo>
                    <a:pt x="130942" y="461432"/>
                  </a:lnTo>
                  <a:lnTo>
                    <a:pt x="102212" y="469359"/>
                  </a:lnTo>
                  <a:lnTo>
                    <a:pt x="43990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706544" y="6239884"/>
            <a:ext cx="1599897" cy="1585665"/>
            <a:chOff x="2706544" y="6239884"/>
            <a:chExt cx="1599897" cy="1585665"/>
          </a:xfrm>
        </p:grpSpPr>
        <p:sp>
          <p:nvSpPr>
            <p:cNvPr id="111" name="Freeform 110"/>
            <p:cNvSpPr/>
            <p:nvPr/>
          </p:nvSpPr>
          <p:spPr>
            <a:xfrm>
              <a:off x="2932211" y="6504297"/>
              <a:ext cx="431580" cy="758561"/>
            </a:xfrm>
            <a:custGeom>
              <a:avLst/>
              <a:gdLst/>
              <a:ahLst/>
              <a:cxnLst/>
              <a:rect l="0" t="0" r="0" b="0"/>
              <a:pathLst>
                <a:path w="431580" h="758561">
                  <a:moveTo>
                    <a:pt x="405466" y="146685"/>
                  </a:moveTo>
                  <a:lnTo>
                    <a:pt x="382083" y="138891"/>
                  </a:lnTo>
                  <a:lnTo>
                    <a:pt x="368670" y="136595"/>
                  </a:lnTo>
                  <a:lnTo>
                    <a:pt x="353202" y="135065"/>
                  </a:lnTo>
                  <a:lnTo>
                    <a:pt x="336365" y="134044"/>
                  </a:lnTo>
                  <a:lnTo>
                    <a:pt x="320247" y="131732"/>
                  </a:lnTo>
                  <a:lnTo>
                    <a:pt x="304607" y="128560"/>
                  </a:lnTo>
                  <a:lnTo>
                    <a:pt x="289286" y="124813"/>
                  </a:lnTo>
                  <a:lnTo>
                    <a:pt x="274178" y="120685"/>
                  </a:lnTo>
                  <a:lnTo>
                    <a:pt x="244341" y="111747"/>
                  </a:lnTo>
                  <a:lnTo>
                    <a:pt x="229533" y="105449"/>
                  </a:lnTo>
                  <a:lnTo>
                    <a:pt x="214767" y="97986"/>
                  </a:lnTo>
                  <a:lnTo>
                    <a:pt x="200029" y="89749"/>
                  </a:lnTo>
                  <a:lnTo>
                    <a:pt x="185309" y="82626"/>
                  </a:lnTo>
                  <a:lnTo>
                    <a:pt x="170602" y="76247"/>
                  </a:lnTo>
                  <a:lnTo>
                    <a:pt x="155904" y="70362"/>
                  </a:lnTo>
                  <a:lnTo>
                    <a:pt x="142842" y="63176"/>
                  </a:lnTo>
                  <a:lnTo>
                    <a:pt x="130871" y="55123"/>
                  </a:lnTo>
                  <a:lnTo>
                    <a:pt x="119628" y="46491"/>
                  </a:lnTo>
                  <a:lnTo>
                    <a:pt x="107239" y="39105"/>
                  </a:lnTo>
                  <a:lnTo>
                    <a:pt x="94085" y="32551"/>
                  </a:lnTo>
                  <a:lnTo>
                    <a:pt x="80422" y="26550"/>
                  </a:lnTo>
                  <a:lnTo>
                    <a:pt x="68051" y="19286"/>
                  </a:lnTo>
                  <a:lnTo>
                    <a:pt x="56540" y="11181"/>
                  </a:lnTo>
                  <a:lnTo>
                    <a:pt x="45604" y="2515"/>
                  </a:lnTo>
                  <a:lnTo>
                    <a:pt x="35051" y="0"/>
                  </a:lnTo>
                  <a:lnTo>
                    <a:pt x="24752" y="1586"/>
                  </a:lnTo>
                  <a:lnTo>
                    <a:pt x="14624" y="5907"/>
                  </a:lnTo>
                  <a:lnTo>
                    <a:pt x="7872" y="16943"/>
                  </a:lnTo>
                  <a:lnTo>
                    <a:pt x="3370" y="32458"/>
                  </a:lnTo>
                  <a:lnTo>
                    <a:pt x="369" y="50957"/>
                  </a:lnTo>
                  <a:lnTo>
                    <a:pt x="0" y="71447"/>
                  </a:lnTo>
                  <a:lnTo>
                    <a:pt x="1385" y="93263"/>
                  </a:lnTo>
                  <a:lnTo>
                    <a:pt x="3940" y="115965"/>
                  </a:lnTo>
                  <a:lnTo>
                    <a:pt x="5643" y="139255"/>
                  </a:lnTo>
                  <a:lnTo>
                    <a:pt x="6779" y="162939"/>
                  </a:lnTo>
                  <a:lnTo>
                    <a:pt x="8040" y="209375"/>
                  </a:lnTo>
                  <a:lnTo>
                    <a:pt x="8961" y="332146"/>
                  </a:lnTo>
                  <a:lnTo>
                    <a:pt x="9010" y="371583"/>
                  </a:lnTo>
                  <a:lnTo>
                    <a:pt x="10655" y="389603"/>
                  </a:lnTo>
                  <a:lnTo>
                    <a:pt x="13382" y="406512"/>
                  </a:lnTo>
                  <a:lnTo>
                    <a:pt x="16832" y="422677"/>
                  </a:lnTo>
                  <a:lnTo>
                    <a:pt x="20763" y="438348"/>
                  </a:lnTo>
                  <a:lnTo>
                    <a:pt x="25015" y="453690"/>
                  </a:lnTo>
                  <a:lnTo>
                    <a:pt x="29482" y="468812"/>
                  </a:lnTo>
                  <a:lnTo>
                    <a:pt x="35722" y="475630"/>
                  </a:lnTo>
                  <a:lnTo>
                    <a:pt x="43144" y="476913"/>
                  </a:lnTo>
                  <a:lnTo>
                    <a:pt x="51356" y="474505"/>
                  </a:lnTo>
                  <a:lnTo>
                    <a:pt x="60092" y="469638"/>
                  </a:lnTo>
                  <a:lnTo>
                    <a:pt x="69180" y="463131"/>
                  </a:lnTo>
                  <a:lnTo>
                    <a:pt x="78501" y="455529"/>
                  </a:lnTo>
                  <a:lnTo>
                    <a:pt x="87977" y="447199"/>
                  </a:lnTo>
                  <a:lnTo>
                    <a:pt x="97558" y="438383"/>
                  </a:lnTo>
                  <a:lnTo>
                    <a:pt x="116903" y="419887"/>
                  </a:lnTo>
                  <a:lnTo>
                    <a:pt x="136377" y="400790"/>
                  </a:lnTo>
                  <a:lnTo>
                    <a:pt x="149400" y="392762"/>
                  </a:lnTo>
                  <a:lnTo>
                    <a:pt x="164608" y="385778"/>
                  </a:lnTo>
                  <a:lnTo>
                    <a:pt x="181271" y="379491"/>
                  </a:lnTo>
                  <a:lnTo>
                    <a:pt x="198906" y="376931"/>
                  </a:lnTo>
                  <a:lnTo>
                    <a:pt x="217188" y="376855"/>
                  </a:lnTo>
                  <a:lnTo>
                    <a:pt x="235901" y="378436"/>
                  </a:lnTo>
                  <a:lnTo>
                    <a:pt x="254902" y="382753"/>
                  </a:lnTo>
                  <a:lnTo>
                    <a:pt x="274094" y="388893"/>
                  </a:lnTo>
                  <a:lnTo>
                    <a:pt x="293414" y="396250"/>
                  </a:lnTo>
                  <a:lnTo>
                    <a:pt x="311189" y="404416"/>
                  </a:lnTo>
                  <a:lnTo>
                    <a:pt x="327932" y="413124"/>
                  </a:lnTo>
                  <a:lnTo>
                    <a:pt x="343989" y="422191"/>
                  </a:lnTo>
                  <a:lnTo>
                    <a:pt x="357956" y="433131"/>
                  </a:lnTo>
                  <a:lnTo>
                    <a:pt x="370530" y="445317"/>
                  </a:lnTo>
                  <a:lnTo>
                    <a:pt x="382175" y="458336"/>
                  </a:lnTo>
                  <a:lnTo>
                    <a:pt x="391570" y="471909"/>
                  </a:lnTo>
                  <a:lnTo>
                    <a:pt x="399465" y="485852"/>
                  </a:lnTo>
                  <a:lnTo>
                    <a:pt x="406359" y="500041"/>
                  </a:lnTo>
                  <a:lnTo>
                    <a:pt x="412587" y="514394"/>
                  </a:lnTo>
                  <a:lnTo>
                    <a:pt x="418370" y="528858"/>
                  </a:lnTo>
                  <a:lnTo>
                    <a:pt x="423857" y="543393"/>
                  </a:lnTo>
                  <a:lnTo>
                    <a:pt x="427514" y="559609"/>
                  </a:lnTo>
                  <a:lnTo>
                    <a:pt x="429953" y="576945"/>
                  </a:lnTo>
                  <a:lnTo>
                    <a:pt x="431579" y="595028"/>
                  </a:lnTo>
                  <a:lnTo>
                    <a:pt x="431031" y="611977"/>
                  </a:lnTo>
                  <a:lnTo>
                    <a:pt x="429034" y="628171"/>
                  </a:lnTo>
                  <a:lnTo>
                    <a:pt x="426072" y="643861"/>
                  </a:lnTo>
                  <a:lnTo>
                    <a:pt x="420835" y="657583"/>
                  </a:lnTo>
                  <a:lnTo>
                    <a:pt x="414080" y="669994"/>
                  </a:lnTo>
                  <a:lnTo>
                    <a:pt x="406315" y="681531"/>
                  </a:lnTo>
                  <a:lnTo>
                    <a:pt x="396244" y="692485"/>
                  </a:lnTo>
                  <a:lnTo>
                    <a:pt x="384636" y="703049"/>
                  </a:lnTo>
                  <a:lnTo>
                    <a:pt x="372003" y="713356"/>
                  </a:lnTo>
                  <a:lnTo>
                    <a:pt x="358687" y="721858"/>
                  </a:lnTo>
                  <a:lnTo>
                    <a:pt x="344916" y="729157"/>
                  </a:lnTo>
                  <a:lnTo>
                    <a:pt x="330841" y="735655"/>
                  </a:lnTo>
                  <a:lnTo>
                    <a:pt x="316564" y="741618"/>
                  </a:lnTo>
                  <a:lnTo>
                    <a:pt x="302152" y="747225"/>
                  </a:lnTo>
                  <a:lnTo>
                    <a:pt x="287649" y="752594"/>
                  </a:lnTo>
                  <a:lnTo>
                    <a:pt x="271456" y="756173"/>
                  </a:lnTo>
                  <a:lnTo>
                    <a:pt x="254135" y="758560"/>
                  </a:lnTo>
                  <a:lnTo>
                    <a:pt x="185235" y="748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293631" y="7194219"/>
              <a:ext cx="234914" cy="278960"/>
            </a:xfrm>
            <a:custGeom>
              <a:avLst/>
              <a:gdLst/>
              <a:ahLst/>
              <a:cxnLst/>
              <a:rect l="0" t="0" r="0" b="0"/>
              <a:pathLst>
                <a:path w="234914" h="278960">
                  <a:moveTo>
                    <a:pt x="234913" y="0"/>
                  </a:moveTo>
                  <a:lnTo>
                    <a:pt x="219324" y="15588"/>
                  </a:lnTo>
                  <a:lnTo>
                    <a:pt x="213101" y="25075"/>
                  </a:lnTo>
                  <a:lnTo>
                    <a:pt x="207321" y="36293"/>
                  </a:lnTo>
                  <a:lnTo>
                    <a:pt x="201836" y="48666"/>
                  </a:lnTo>
                  <a:lnTo>
                    <a:pt x="194917" y="61807"/>
                  </a:lnTo>
                  <a:lnTo>
                    <a:pt x="187041" y="75463"/>
                  </a:lnTo>
                  <a:lnTo>
                    <a:pt x="178529" y="89461"/>
                  </a:lnTo>
                  <a:lnTo>
                    <a:pt x="160369" y="118065"/>
                  </a:lnTo>
                  <a:lnTo>
                    <a:pt x="150959" y="132545"/>
                  </a:lnTo>
                  <a:lnTo>
                    <a:pt x="139791" y="145460"/>
                  </a:lnTo>
                  <a:lnTo>
                    <a:pt x="127452" y="157333"/>
                  </a:lnTo>
                  <a:lnTo>
                    <a:pt x="114332" y="168511"/>
                  </a:lnTo>
                  <a:lnTo>
                    <a:pt x="102323" y="180857"/>
                  </a:lnTo>
                  <a:lnTo>
                    <a:pt x="91054" y="193982"/>
                  </a:lnTo>
                  <a:lnTo>
                    <a:pt x="80278" y="207626"/>
                  </a:lnTo>
                  <a:lnTo>
                    <a:pt x="69832" y="219985"/>
                  </a:lnTo>
                  <a:lnTo>
                    <a:pt x="59605" y="231486"/>
                  </a:lnTo>
                  <a:lnTo>
                    <a:pt x="0" y="2789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735578" y="6518843"/>
              <a:ext cx="399495" cy="713741"/>
            </a:xfrm>
            <a:custGeom>
              <a:avLst/>
              <a:gdLst/>
              <a:ahLst/>
              <a:cxnLst/>
              <a:rect l="0" t="0" r="0" b="0"/>
              <a:pathLst>
                <a:path w="399495" h="713741">
                  <a:moveTo>
                    <a:pt x="174700" y="0"/>
                  </a:moveTo>
                  <a:lnTo>
                    <a:pt x="166905" y="23384"/>
                  </a:lnTo>
                  <a:lnTo>
                    <a:pt x="161347" y="35165"/>
                  </a:lnTo>
                  <a:lnTo>
                    <a:pt x="154378" y="47914"/>
                  </a:lnTo>
                  <a:lnTo>
                    <a:pt x="146470" y="61307"/>
                  </a:lnTo>
                  <a:lnTo>
                    <a:pt x="139567" y="75129"/>
                  </a:lnTo>
                  <a:lnTo>
                    <a:pt x="133333" y="89239"/>
                  </a:lnTo>
                  <a:lnTo>
                    <a:pt x="127546" y="103539"/>
                  </a:lnTo>
                  <a:lnTo>
                    <a:pt x="120425" y="119598"/>
                  </a:lnTo>
                  <a:lnTo>
                    <a:pt x="103813" y="154841"/>
                  </a:lnTo>
                  <a:lnTo>
                    <a:pt x="94815" y="175007"/>
                  </a:lnTo>
                  <a:lnTo>
                    <a:pt x="76117" y="219165"/>
                  </a:lnTo>
                  <a:lnTo>
                    <a:pt x="68195" y="240728"/>
                  </a:lnTo>
                  <a:lnTo>
                    <a:pt x="61282" y="261629"/>
                  </a:lnTo>
                  <a:lnTo>
                    <a:pt x="55041" y="282088"/>
                  </a:lnTo>
                  <a:lnTo>
                    <a:pt x="49250" y="303884"/>
                  </a:lnTo>
                  <a:lnTo>
                    <a:pt x="38465" y="349854"/>
                  </a:lnTo>
                  <a:lnTo>
                    <a:pt x="31674" y="371899"/>
                  </a:lnTo>
                  <a:lnTo>
                    <a:pt x="23883" y="393122"/>
                  </a:lnTo>
                  <a:lnTo>
                    <a:pt x="15427" y="413797"/>
                  </a:lnTo>
                  <a:lnTo>
                    <a:pt x="9790" y="434105"/>
                  </a:lnTo>
                  <a:lnTo>
                    <a:pt x="6031" y="454169"/>
                  </a:lnTo>
                  <a:lnTo>
                    <a:pt x="3526" y="474070"/>
                  </a:lnTo>
                  <a:lnTo>
                    <a:pt x="1856" y="493863"/>
                  </a:lnTo>
                  <a:lnTo>
                    <a:pt x="742" y="513584"/>
                  </a:lnTo>
                  <a:lnTo>
                    <a:pt x="0" y="533256"/>
                  </a:lnTo>
                  <a:lnTo>
                    <a:pt x="1136" y="551265"/>
                  </a:lnTo>
                  <a:lnTo>
                    <a:pt x="3525" y="568165"/>
                  </a:lnTo>
                  <a:lnTo>
                    <a:pt x="6749" y="584326"/>
                  </a:lnTo>
                  <a:lnTo>
                    <a:pt x="10530" y="599994"/>
                  </a:lnTo>
                  <a:lnTo>
                    <a:pt x="14682" y="615333"/>
                  </a:lnTo>
                  <a:lnTo>
                    <a:pt x="19081" y="630453"/>
                  </a:lnTo>
                  <a:lnTo>
                    <a:pt x="26908" y="643796"/>
                  </a:lnTo>
                  <a:lnTo>
                    <a:pt x="37020" y="655954"/>
                  </a:lnTo>
                  <a:lnTo>
                    <a:pt x="80619" y="698911"/>
                  </a:lnTo>
                  <a:lnTo>
                    <a:pt x="95666" y="705747"/>
                  </a:lnTo>
                  <a:lnTo>
                    <a:pt x="113854" y="710306"/>
                  </a:lnTo>
                  <a:lnTo>
                    <a:pt x="134136" y="713345"/>
                  </a:lnTo>
                  <a:lnTo>
                    <a:pt x="155814" y="713740"/>
                  </a:lnTo>
                  <a:lnTo>
                    <a:pt x="178423" y="712371"/>
                  </a:lnTo>
                  <a:lnTo>
                    <a:pt x="201652" y="709828"/>
                  </a:lnTo>
                  <a:lnTo>
                    <a:pt x="222032" y="704869"/>
                  </a:lnTo>
                  <a:lnTo>
                    <a:pt x="240513" y="698300"/>
                  </a:lnTo>
                  <a:lnTo>
                    <a:pt x="257728" y="690659"/>
                  </a:lnTo>
                  <a:lnTo>
                    <a:pt x="274098" y="682302"/>
                  </a:lnTo>
                  <a:lnTo>
                    <a:pt x="289906" y="673469"/>
                  </a:lnTo>
                  <a:lnTo>
                    <a:pt x="305338" y="664316"/>
                  </a:lnTo>
                  <a:lnTo>
                    <a:pt x="318889" y="654953"/>
                  </a:lnTo>
                  <a:lnTo>
                    <a:pt x="331186" y="645447"/>
                  </a:lnTo>
                  <a:lnTo>
                    <a:pt x="342646" y="635847"/>
                  </a:lnTo>
                  <a:lnTo>
                    <a:pt x="353549" y="626185"/>
                  </a:lnTo>
                  <a:lnTo>
                    <a:pt x="374364" y="606748"/>
                  </a:lnTo>
                  <a:lnTo>
                    <a:pt x="382851" y="595366"/>
                  </a:lnTo>
                  <a:lnTo>
                    <a:pt x="390141" y="582884"/>
                  </a:lnTo>
                  <a:lnTo>
                    <a:pt x="396632" y="569668"/>
                  </a:lnTo>
                  <a:lnTo>
                    <a:pt x="399328" y="555964"/>
                  </a:lnTo>
                  <a:lnTo>
                    <a:pt x="399494" y="541933"/>
                  </a:lnTo>
                  <a:lnTo>
                    <a:pt x="397973" y="527686"/>
                  </a:lnTo>
                  <a:lnTo>
                    <a:pt x="393696" y="514925"/>
                  </a:lnTo>
                  <a:lnTo>
                    <a:pt x="387582" y="503155"/>
                  </a:lnTo>
                  <a:lnTo>
                    <a:pt x="380244" y="492046"/>
                  </a:lnTo>
                  <a:lnTo>
                    <a:pt x="368826" y="484639"/>
                  </a:lnTo>
                  <a:lnTo>
                    <a:pt x="354689" y="479702"/>
                  </a:lnTo>
                  <a:lnTo>
                    <a:pt x="338739" y="476410"/>
                  </a:lnTo>
                  <a:lnTo>
                    <a:pt x="323211" y="475847"/>
                  </a:lnTo>
                  <a:lnTo>
                    <a:pt x="307966" y="477103"/>
                  </a:lnTo>
                  <a:lnTo>
                    <a:pt x="292908" y="479572"/>
                  </a:lnTo>
                  <a:lnTo>
                    <a:pt x="279607" y="484480"/>
                  </a:lnTo>
                  <a:lnTo>
                    <a:pt x="267477" y="491015"/>
                  </a:lnTo>
                  <a:lnTo>
                    <a:pt x="256127" y="498634"/>
                  </a:lnTo>
                  <a:lnTo>
                    <a:pt x="243667" y="505346"/>
                  </a:lnTo>
                  <a:lnTo>
                    <a:pt x="230466" y="511451"/>
                  </a:lnTo>
                  <a:lnTo>
                    <a:pt x="216771" y="517152"/>
                  </a:lnTo>
                  <a:lnTo>
                    <a:pt x="204379" y="525847"/>
                  </a:lnTo>
                  <a:lnTo>
                    <a:pt x="192855" y="536537"/>
                  </a:lnTo>
                  <a:lnTo>
                    <a:pt x="160018" y="572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954324" y="6357341"/>
              <a:ext cx="352117" cy="1159885"/>
            </a:xfrm>
            <a:custGeom>
              <a:avLst/>
              <a:gdLst/>
              <a:ahLst/>
              <a:cxnLst/>
              <a:rect l="0" t="0" r="0" b="0"/>
              <a:pathLst>
                <a:path w="352117" h="1159885">
                  <a:moveTo>
                    <a:pt x="0" y="0"/>
                  </a:moveTo>
                  <a:lnTo>
                    <a:pt x="40871" y="40870"/>
                  </a:lnTo>
                  <a:lnTo>
                    <a:pt x="53349" y="51717"/>
                  </a:lnTo>
                  <a:lnTo>
                    <a:pt x="68193" y="63842"/>
                  </a:lnTo>
                  <a:lnTo>
                    <a:pt x="84614" y="76819"/>
                  </a:lnTo>
                  <a:lnTo>
                    <a:pt x="100456" y="91996"/>
                  </a:lnTo>
                  <a:lnTo>
                    <a:pt x="115911" y="108640"/>
                  </a:lnTo>
                  <a:lnTo>
                    <a:pt x="131109" y="126261"/>
                  </a:lnTo>
                  <a:lnTo>
                    <a:pt x="142872" y="142902"/>
                  </a:lnTo>
                  <a:lnTo>
                    <a:pt x="152345" y="158890"/>
                  </a:lnTo>
                  <a:lnTo>
                    <a:pt x="160292" y="174444"/>
                  </a:lnTo>
                  <a:lnTo>
                    <a:pt x="168852" y="189706"/>
                  </a:lnTo>
                  <a:lnTo>
                    <a:pt x="177822" y="204775"/>
                  </a:lnTo>
                  <a:lnTo>
                    <a:pt x="196489" y="234569"/>
                  </a:lnTo>
                  <a:lnTo>
                    <a:pt x="244797" y="308278"/>
                  </a:lnTo>
                  <a:lnTo>
                    <a:pt x="252922" y="322975"/>
                  </a:lnTo>
                  <a:lnTo>
                    <a:pt x="259970" y="337667"/>
                  </a:lnTo>
                  <a:lnTo>
                    <a:pt x="266300" y="352356"/>
                  </a:lnTo>
                  <a:lnTo>
                    <a:pt x="272151" y="367042"/>
                  </a:lnTo>
                  <a:lnTo>
                    <a:pt x="283003" y="396411"/>
                  </a:lnTo>
                  <a:lnTo>
                    <a:pt x="298284" y="440461"/>
                  </a:lnTo>
                  <a:lnTo>
                    <a:pt x="308212" y="474176"/>
                  </a:lnTo>
                  <a:lnTo>
                    <a:pt x="318062" y="509280"/>
                  </a:lnTo>
                  <a:lnTo>
                    <a:pt x="327878" y="541196"/>
                  </a:lnTo>
                  <a:lnTo>
                    <a:pt x="342576" y="586678"/>
                  </a:lnTo>
                  <a:lnTo>
                    <a:pt x="345841" y="608087"/>
                  </a:lnTo>
                  <a:lnTo>
                    <a:pt x="348017" y="633779"/>
                  </a:lnTo>
                  <a:lnTo>
                    <a:pt x="349468" y="662326"/>
                  </a:lnTo>
                  <a:lnTo>
                    <a:pt x="351081" y="720147"/>
                  </a:lnTo>
                  <a:lnTo>
                    <a:pt x="352116" y="837022"/>
                  </a:lnTo>
                  <a:lnTo>
                    <a:pt x="350569" y="864707"/>
                  </a:lnTo>
                  <a:lnTo>
                    <a:pt x="347907" y="891320"/>
                  </a:lnTo>
                  <a:lnTo>
                    <a:pt x="344501" y="917219"/>
                  </a:lnTo>
                  <a:lnTo>
                    <a:pt x="338967" y="941010"/>
                  </a:lnTo>
                  <a:lnTo>
                    <a:pt x="332015" y="963396"/>
                  </a:lnTo>
                  <a:lnTo>
                    <a:pt x="324118" y="984846"/>
                  </a:lnTo>
                  <a:lnTo>
                    <a:pt x="317222" y="1005671"/>
                  </a:lnTo>
                  <a:lnTo>
                    <a:pt x="310993" y="1026080"/>
                  </a:lnTo>
                  <a:lnTo>
                    <a:pt x="305210" y="1046210"/>
                  </a:lnTo>
                  <a:lnTo>
                    <a:pt x="298091" y="1062894"/>
                  </a:lnTo>
                  <a:lnTo>
                    <a:pt x="290082" y="1077279"/>
                  </a:lnTo>
                  <a:lnTo>
                    <a:pt x="281481" y="1090132"/>
                  </a:lnTo>
                  <a:lnTo>
                    <a:pt x="270852" y="1101963"/>
                  </a:lnTo>
                  <a:lnTo>
                    <a:pt x="258873" y="1113114"/>
                  </a:lnTo>
                  <a:lnTo>
                    <a:pt x="245992" y="1123810"/>
                  </a:lnTo>
                  <a:lnTo>
                    <a:pt x="232511" y="1132572"/>
                  </a:lnTo>
                  <a:lnTo>
                    <a:pt x="218630" y="1140045"/>
                  </a:lnTo>
                  <a:lnTo>
                    <a:pt x="161503" y="11598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06544" y="6239884"/>
              <a:ext cx="322810" cy="1585665"/>
            </a:xfrm>
            <a:custGeom>
              <a:avLst/>
              <a:gdLst/>
              <a:ahLst/>
              <a:cxnLst/>
              <a:rect l="0" t="0" r="0" b="0"/>
              <a:pathLst>
                <a:path w="322810" h="1585665">
                  <a:moveTo>
                    <a:pt x="322809" y="0"/>
                  </a:moveTo>
                  <a:lnTo>
                    <a:pt x="291632" y="15588"/>
                  </a:lnTo>
                  <a:lnTo>
                    <a:pt x="277554" y="23443"/>
                  </a:lnTo>
                  <a:lnTo>
                    <a:pt x="263275" y="31942"/>
                  </a:lnTo>
                  <a:lnTo>
                    <a:pt x="248862" y="40871"/>
                  </a:lnTo>
                  <a:lnTo>
                    <a:pt x="235990" y="50086"/>
                  </a:lnTo>
                  <a:lnTo>
                    <a:pt x="224146" y="59492"/>
                  </a:lnTo>
                  <a:lnTo>
                    <a:pt x="212988" y="69025"/>
                  </a:lnTo>
                  <a:lnTo>
                    <a:pt x="203917" y="80275"/>
                  </a:lnTo>
                  <a:lnTo>
                    <a:pt x="196239" y="92669"/>
                  </a:lnTo>
                  <a:lnTo>
                    <a:pt x="189489" y="105825"/>
                  </a:lnTo>
                  <a:lnTo>
                    <a:pt x="181726" y="117859"/>
                  </a:lnTo>
                  <a:lnTo>
                    <a:pt x="173288" y="129144"/>
                  </a:lnTo>
                  <a:lnTo>
                    <a:pt x="164400" y="139930"/>
                  </a:lnTo>
                  <a:lnTo>
                    <a:pt x="156844" y="152015"/>
                  </a:lnTo>
                  <a:lnTo>
                    <a:pt x="150175" y="164966"/>
                  </a:lnTo>
                  <a:lnTo>
                    <a:pt x="144097" y="178493"/>
                  </a:lnTo>
                  <a:lnTo>
                    <a:pt x="138414" y="192406"/>
                  </a:lnTo>
                  <a:lnTo>
                    <a:pt x="132994" y="206575"/>
                  </a:lnTo>
                  <a:lnTo>
                    <a:pt x="127749" y="220915"/>
                  </a:lnTo>
                  <a:lnTo>
                    <a:pt x="120990" y="235369"/>
                  </a:lnTo>
                  <a:lnTo>
                    <a:pt x="113221" y="249899"/>
                  </a:lnTo>
                  <a:lnTo>
                    <a:pt x="104779" y="264480"/>
                  </a:lnTo>
                  <a:lnTo>
                    <a:pt x="97520" y="279094"/>
                  </a:lnTo>
                  <a:lnTo>
                    <a:pt x="91049" y="293731"/>
                  </a:lnTo>
                  <a:lnTo>
                    <a:pt x="85104" y="308383"/>
                  </a:lnTo>
                  <a:lnTo>
                    <a:pt x="74148" y="337714"/>
                  </a:lnTo>
                  <a:lnTo>
                    <a:pt x="68943" y="352388"/>
                  </a:lnTo>
                  <a:lnTo>
                    <a:pt x="63841" y="368695"/>
                  </a:lnTo>
                  <a:lnTo>
                    <a:pt x="53822" y="404215"/>
                  </a:lnTo>
                  <a:lnTo>
                    <a:pt x="39010" y="460899"/>
                  </a:lnTo>
                  <a:lnTo>
                    <a:pt x="33542" y="499573"/>
                  </a:lnTo>
                  <a:lnTo>
                    <a:pt x="29481" y="540144"/>
                  </a:lnTo>
                  <a:lnTo>
                    <a:pt x="22238" y="585365"/>
                  </a:lnTo>
                  <a:lnTo>
                    <a:pt x="17931" y="628302"/>
                  </a:lnTo>
                  <a:lnTo>
                    <a:pt x="14386" y="669136"/>
                  </a:lnTo>
                  <a:lnTo>
                    <a:pt x="7372" y="709036"/>
                  </a:lnTo>
                  <a:lnTo>
                    <a:pt x="3167" y="752870"/>
                  </a:lnTo>
                  <a:lnTo>
                    <a:pt x="1299" y="797910"/>
                  </a:lnTo>
                  <a:lnTo>
                    <a:pt x="246" y="861584"/>
                  </a:lnTo>
                  <a:lnTo>
                    <a:pt x="0" y="907675"/>
                  </a:lnTo>
                  <a:lnTo>
                    <a:pt x="4241" y="950998"/>
                  </a:lnTo>
                  <a:lnTo>
                    <a:pt x="9933" y="992004"/>
                  </a:lnTo>
                  <a:lnTo>
                    <a:pt x="12462" y="1031980"/>
                  </a:lnTo>
                  <a:lnTo>
                    <a:pt x="17936" y="1071499"/>
                  </a:lnTo>
                  <a:lnTo>
                    <a:pt x="25807" y="1110813"/>
                  </a:lnTo>
                  <a:lnTo>
                    <a:pt x="34743" y="1150038"/>
                  </a:lnTo>
                  <a:lnTo>
                    <a:pt x="41041" y="1168002"/>
                  </a:lnTo>
                  <a:lnTo>
                    <a:pt x="48503" y="1184872"/>
                  </a:lnTo>
                  <a:lnTo>
                    <a:pt x="56740" y="1201013"/>
                  </a:lnTo>
                  <a:lnTo>
                    <a:pt x="63863" y="1218299"/>
                  </a:lnTo>
                  <a:lnTo>
                    <a:pt x="70242" y="1236348"/>
                  </a:lnTo>
                  <a:lnTo>
                    <a:pt x="76127" y="1254907"/>
                  </a:lnTo>
                  <a:lnTo>
                    <a:pt x="83313" y="1272172"/>
                  </a:lnTo>
                  <a:lnTo>
                    <a:pt x="91366" y="1288577"/>
                  </a:lnTo>
                  <a:lnTo>
                    <a:pt x="99997" y="1304408"/>
                  </a:lnTo>
                  <a:lnTo>
                    <a:pt x="109014" y="1319856"/>
                  </a:lnTo>
                  <a:lnTo>
                    <a:pt x="127733" y="1350071"/>
                  </a:lnTo>
                  <a:lnTo>
                    <a:pt x="137293" y="1363348"/>
                  </a:lnTo>
                  <a:lnTo>
                    <a:pt x="146929" y="1375462"/>
                  </a:lnTo>
                  <a:lnTo>
                    <a:pt x="156615" y="1386801"/>
                  </a:lnTo>
                  <a:lnTo>
                    <a:pt x="166336" y="1399255"/>
                  </a:lnTo>
                  <a:lnTo>
                    <a:pt x="176079" y="1412452"/>
                  </a:lnTo>
                  <a:lnTo>
                    <a:pt x="195605" y="1440165"/>
                  </a:lnTo>
                  <a:lnTo>
                    <a:pt x="215159" y="1468795"/>
                  </a:lnTo>
                  <a:lnTo>
                    <a:pt x="224941" y="1481650"/>
                  </a:lnTo>
                  <a:lnTo>
                    <a:pt x="234725" y="1493482"/>
                  </a:lnTo>
                  <a:lnTo>
                    <a:pt x="244510" y="1504633"/>
                  </a:lnTo>
                  <a:lnTo>
                    <a:pt x="254296" y="1515331"/>
                  </a:lnTo>
                  <a:lnTo>
                    <a:pt x="264083" y="1525724"/>
                  </a:lnTo>
                  <a:lnTo>
                    <a:pt x="308127" y="1585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037412" y="5744364"/>
            <a:ext cx="4758836" cy="1339741"/>
            <a:chOff x="5037412" y="5744364"/>
            <a:chExt cx="4758836" cy="1339741"/>
          </a:xfrm>
        </p:grpSpPr>
        <p:sp>
          <p:nvSpPr>
            <p:cNvPr id="117" name="Freeform 116"/>
            <p:cNvSpPr/>
            <p:nvPr/>
          </p:nvSpPr>
          <p:spPr>
            <a:xfrm>
              <a:off x="5037412" y="5965799"/>
              <a:ext cx="592501" cy="934780"/>
            </a:xfrm>
            <a:custGeom>
              <a:avLst/>
              <a:gdLst/>
              <a:ahLst/>
              <a:cxnLst/>
              <a:rect l="0" t="0" r="0" b="0"/>
              <a:pathLst>
                <a:path w="592501" h="934780">
                  <a:moveTo>
                    <a:pt x="42294" y="53854"/>
                  </a:moveTo>
                  <a:lnTo>
                    <a:pt x="3323" y="53854"/>
                  </a:lnTo>
                  <a:lnTo>
                    <a:pt x="0" y="49776"/>
                  </a:lnTo>
                  <a:lnTo>
                    <a:pt x="5942" y="42978"/>
                  </a:lnTo>
                  <a:lnTo>
                    <a:pt x="18059" y="34368"/>
                  </a:lnTo>
                  <a:lnTo>
                    <a:pt x="34295" y="26589"/>
                  </a:lnTo>
                  <a:lnTo>
                    <a:pt x="53274" y="19364"/>
                  </a:lnTo>
                  <a:lnTo>
                    <a:pt x="74085" y="12508"/>
                  </a:lnTo>
                  <a:lnTo>
                    <a:pt x="100193" y="7937"/>
                  </a:lnTo>
                  <a:lnTo>
                    <a:pt x="129834" y="4891"/>
                  </a:lnTo>
                  <a:lnTo>
                    <a:pt x="161829" y="2859"/>
                  </a:lnTo>
                  <a:lnTo>
                    <a:pt x="195395" y="1505"/>
                  </a:lnTo>
                  <a:lnTo>
                    <a:pt x="265316" y="0"/>
                  </a:lnTo>
                  <a:lnTo>
                    <a:pt x="299052" y="1638"/>
                  </a:lnTo>
                  <a:lnTo>
                    <a:pt x="331738" y="4769"/>
                  </a:lnTo>
                  <a:lnTo>
                    <a:pt x="363725" y="8896"/>
                  </a:lnTo>
                  <a:lnTo>
                    <a:pt x="395245" y="13686"/>
                  </a:lnTo>
                  <a:lnTo>
                    <a:pt x="457457" y="24446"/>
                  </a:lnTo>
                  <a:lnTo>
                    <a:pt x="484243" y="34249"/>
                  </a:lnTo>
                  <a:lnTo>
                    <a:pt x="508217" y="46901"/>
                  </a:lnTo>
                  <a:lnTo>
                    <a:pt x="530318" y="61454"/>
                  </a:lnTo>
                  <a:lnTo>
                    <a:pt x="549130" y="75234"/>
                  </a:lnTo>
                  <a:lnTo>
                    <a:pt x="565750" y="88499"/>
                  </a:lnTo>
                  <a:lnTo>
                    <a:pt x="580909" y="101420"/>
                  </a:lnTo>
                  <a:lnTo>
                    <a:pt x="588975" y="118192"/>
                  </a:lnTo>
                  <a:lnTo>
                    <a:pt x="592313" y="137530"/>
                  </a:lnTo>
                  <a:lnTo>
                    <a:pt x="592500" y="158578"/>
                  </a:lnTo>
                  <a:lnTo>
                    <a:pt x="586506" y="178728"/>
                  </a:lnTo>
                  <a:lnTo>
                    <a:pt x="576393" y="198279"/>
                  </a:lnTo>
                  <a:lnTo>
                    <a:pt x="563534" y="217430"/>
                  </a:lnTo>
                  <a:lnTo>
                    <a:pt x="544765" y="236315"/>
                  </a:lnTo>
                  <a:lnTo>
                    <a:pt x="522056" y="255022"/>
                  </a:lnTo>
                  <a:lnTo>
                    <a:pt x="496721" y="273612"/>
                  </a:lnTo>
                  <a:lnTo>
                    <a:pt x="469635" y="290083"/>
                  </a:lnTo>
                  <a:lnTo>
                    <a:pt x="441383" y="305142"/>
                  </a:lnTo>
                  <a:lnTo>
                    <a:pt x="412351" y="319260"/>
                  </a:lnTo>
                  <a:lnTo>
                    <a:pt x="386880" y="330711"/>
                  </a:lnTo>
                  <a:lnTo>
                    <a:pt x="363781" y="340384"/>
                  </a:lnTo>
                  <a:lnTo>
                    <a:pt x="342264" y="348872"/>
                  </a:lnTo>
                  <a:lnTo>
                    <a:pt x="302043" y="363741"/>
                  </a:lnTo>
                  <a:lnTo>
                    <a:pt x="282753" y="370561"/>
                  </a:lnTo>
                  <a:lnTo>
                    <a:pt x="263776" y="379186"/>
                  </a:lnTo>
                  <a:lnTo>
                    <a:pt x="245006" y="389014"/>
                  </a:lnTo>
                  <a:lnTo>
                    <a:pt x="226376" y="399645"/>
                  </a:lnTo>
                  <a:lnTo>
                    <a:pt x="203760" y="408771"/>
                  </a:lnTo>
                  <a:lnTo>
                    <a:pt x="178487" y="416895"/>
                  </a:lnTo>
                  <a:lnTo>
                    <a:pt x="127294" y="431358"/>
                  </a:lnTo>
                  <a:lnTo>
                    <a:pt x="76316" y="446887"/>
                  </a:lnTo>
                  <a:lnTo>
                    <a:pt x="77211" y="446384"/>
                  </a:lnTo>
                  <a:lnTo>
                    <a:pt x="83925" y="444009"/>
                  </a:lnTo>
                  <a:lnTo>
                    <a:pt x="96557" y="442425"/>
                  </a:lnTo>
                  <a:lnTo>
                    <a:pt x="113136" y="441370"/>
                  </a:lnTo>
                  <a:lnTo>
                    <a:pt x="132345" y="440666"/>
                  </a:lnTo>
                  <a:lnTo>
                    <a:pt x="217836" y="439676"/>
                  </a:lnTo>
                  <a:lnTo>
                    <a:pt x="249046" y="441576"/>
                  </a:lnTo>
                  <a:lnTo>
                    <a:pt x="280049" y="444882"/>
                  </a:lnTo>
                  <a:lnTo>
                    <a:pt x="310913" y="449125"/>
                  </a:lnTo>
                  <a:lnTo>
                    <a:pt x="339646" y="456032"/>
                  </a:lnTo>
                  <a:lnTo>
                    <a:pt x="366957" y="464715"/>
                  </a:lnTo>
                  <a:lnTo>
                    <a:pt x="393322" y="474582"/>
                  </a:lnTo>
                  <a:lnTo>
                    <a:pt x="417016" y="485239"/>
                  </a:lnTo>
                  <a:lnTo>
                    <a:pt x="438930" y="496421"/>
                  </a:lnTo>
                  <a:lnTo>
                    <a:pt x="459656" y="507955"/>
                  </a:lnTo>
                  <a:lnTo>
                    <a:pt x="477552" y="521761"/>
                  </a:lnTo>
                  <a:lnTo>
                    <a:pt x="493561" y="537083"/>
                  </a:lnTo>
                  <a:lnTo>
                    <a:pt x="508312" y="553415"/>
                  </a:lnTo>
                  <a:lnTo>
                    <a:pt x="522225" y="570421"/>
                  </a:lnTo>
                  <a:lnTo>
                    <a:pt x="535578" y="587876"/>
                  </a:lnTo>
                  <a:lnTo>
                    <a:pt x="548558" y="605630"/>
                  </a:lnTo>
                  <a:lnTo>
                    <a:pt x="555173" y="625622"/>
                  </a:lnTo>
                  <a:lnTo>
                    <a:pt x="557544" y="647108"/>
                  </a:lnTo>
                  <a:lnTo>
                    <a:pt x="557085" y="669588"/>
                  </a:lnTo>
                  <a:lnTo>
                    <a:pt x="552701" y="690692"/>
                  </a:lnTo>
                  <a:lnTo>
                    <a:pt x="545699" y="710879"/>
                  </a:lnTo>
                  <a:lnTo>
                    <a:pt x="536953" y="730455"/>
                  </a:lnTo>
                  <a:lnTo>
                    <a:pt x="527044" y="747583"/>
                  </a:lnTo>
                  <a:lnTo>
                    <a:pt x="516360" y="763080"/>
                  </a:lnTo>
                  <a:lnTo>
                    <a:pt x="505159" y="777490"/>
                  </a:lnTo>
                  <a:lnTo>
                    <a:pt x="489535" y="793214"/>
                  </a:lnTo>
                  <a:lnTo>
                    <a:pt x="470962" y="809815"/>
                  </a:lnTo>
                  <a:lnTo>
                    <a:pt x="450423" y="827000"/>
                  </a:lnTo>
                  <a:lnTo>
                    <a:pt x="430614" y="840495"/>
                  </a:lnTo>
                  <a:lnTo>
                    <a:pt x="411289" y="851531"/>
                  </a:lnTo>
                  <a:lnTo>
                    <a:pt x="392289" y="860928"/>
                  </a:lnTo>
                  <a:lnTo>
                    <a:pt x="373505" y="869231"/>
                  </a:lnTo>
                  <a:lnTo>
                    <a:pt x="354865" y="876806"/>
                  </a:lnTo>
                  <a:lnTo>
                    <a:pt x="336320" y="883896"/>
                  </a:lnTo>
                  <a:lnTo>
                    <a:pt x="299401" y="897210"/>
                  </a:lnTo>
                  <a:lnTo>
                    <a:pt x="280992" y="903616"/>
                  </a:lnTo>
                  <a:lnTo>
                    <a:pt x="258523" y="909925"/>
                  </a:lnTo>
                  <a:lnTo>
                    <a:pt x="233348" y="916170"/>
                  </a:lnTo>
                  <a:lnTo>
                    <a:pt x="115705" y="934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677187" y="5891185"/>
              <a:ext cx="338503" cy="1156215"/>
            </a:xfrm>
            <a:custGeom>
              <a:avLst/>
              <a:gdLst/>
              <a:ahLst/>
              <a:cxnLst/>
              <a:rect l="0" t="0" r="0" b="0"/>
              <a:pathLst>
                <a:path w="338503" h="1156215">
                  <a:moveTo>
                    <a:pt x="338502" y="0"/>
                  </a:moveTo>
                  <a:lnTo>
                    <a:pt x="319016" y="19486"/>
                  </a:lnTo>
                  <a:lnTo>
                    <a:pt x="309198" y="31343"/>
                  </a:lnTo>
                  <a:lnTo>
                    <a:pt x="298574" y="45365"/>
                  </a:lnTo>
                  <a:lnTo>
                    <a:pt x="287414" y="60831"/>
                  </a:lnTo>
                  <a:lnTo>
                    <a:pt x="273855" y="77259"/>
                  </a:lnTo>
                  <a:lnTo>
                    <a:pt x="258699" y="94329"/>
                  </a:lnTo>
                  <a:lnTo>
                    <a:pt x="242477" y="111826"/>
                  </a:lnTo>
                  <a:lnTo>
                    <a:pt x="227584" y="131648"/>
                  </a:lnTo>
                  <a:lnTo>
                    <a:pt x="213577" y="153019"/>
                  </a:lnTo>
                  <a:lnTo>
                    <a:pt x="200161" y="175423"/>
                  </a:lnTo>
                  <a:lnTo>
                    <a:pt x="189177" y="196477"/>
                  </a:lnTo>
                  <a:lnTo>
                    <a:pt x="179816" y="216630"/>
                  </a:lnTo>
                  <a:lnTo>
                    <a:pt x="171536" y="236183"/>
                  </a:lnTo>
                  <a:lnTo>
                    <a:pt x="161937" y="255335"/>
                  </a:lnTo>
                  <a:lnTo>
                    <a:pt x="151460" y="274222"/>
                  </a:lnTo>
                  <a:lnTo>
                    <a:pt x="140397" y="292930"/>
                  </a:lnTo>
                  <a:lnTo>
                    <a:pt x="130982" y="311520"/>
                  </a:lnTo>
                  <a:lnTo>
                    <a:pt x="122667" y="330030"/>
                  </a:lnTo>
                  <a:lnTo>
                    <a:pt x="115084" y="348488"/>
                  </a:lnTo>
                  <a:lnTo>
                    <a:pt x="107989" y="366911"/>
                  </a:lnTo>
                  <a:lnTo>
                    <a:pt x="94669" y="403694"/>
                  </a:lnTo>
                  <a:lnTo>
                    <a:pt x="38765" y="568929"/>
                  </a:lnTo>
                  <a:lnTo>
                    <a:pt x="32640" y="589321"/>
                  </a:lnTo>
                  <a:lnTo>
                    <a:pt x="14277" y="654953"/>
                  </a:lnTo>
                  <a:lnTo>
                    <a:pt x="2039" y="694847"/>
                  </a:lnTo>
                  <a:lnTo>
                    <a:pt x="0" y="720168"/>
                  </a:lnTo>
                  <a:lnTo>
                    <a:pt x="679" y="749284"/>
                  </a:lnTo>
                  <a:lnTo>
                    <a:pt x="3171" y="780929"/>
                  </a:lnTo>
                  <a:lnTo>
                    <a:pt x="6872" y="808144"/>
                  </a:lnTo>
                  <a:lnTo>
                    <a:pt x="11378" y="832404"/>
                  </a:lnTo>
                  <a:lnTo>
                    <a:pt x="16421" y="854695"/>
                  </a:lnTo>
                  <a:lnTo>
                    <a:pt x="23862" y="879752"/>
                  </a:lnTo>
                  <a:lnTo>
                    <a:pt x="32900" y="906652"/>
                  </a:lnTo>
                  <a:lnTo>
                    <a:pt x="43004" y="934782"/>
                  </a:lnTo>
                  <a:lnTo>
                    <a:pt x="53819" y="957613"/>
                  </a:lnTo>
                  <a:lnTo>
                    <a:pt x="65107" y="976912"/>
                  </a:lnTo>
                  <a:lnTo>
                    <a:pt x="76711" y="993857"/>
                  </a:lnTo>
                  <a:lnTo>
                    <a:pt x="92603" y="1011271"/>
                  </a:lnTo>
                  <a:lnTo>
                    <a:pt x="111355" y="1028997"/>
                  </a:lnTo>
                  <a:lnTo>
                    <a:pt x="132013" y="1046933"/>
                  </a:lnTo>
                  <a:lnTo>
                    <a:pt x="151902" y="1062968"/>
                  </a:lnTo>
                  <a:lnTo>
                    <a:pt x="171279" y="1077736"/>
                  </a:lnTo>
                  <a:lnTo>
                    <a:pt x="190315" y="1091660"/>
                  </a:lnTo>
                  <a:lnTo>
                    <a:pt x="211162" y="1105021"/>
                  </a:lnTo>
                  <a:lnTo>
                    <a:pt x="233217" y="1118007"/>
                  </a:lnTo>
                  <a:lnTo>
                    <a:pt x="338502" y="11562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934602" y="6148121"/>
              <a:ext cx="650018" cy="746390"/>
            </a:xfrm>
            <a:custGeom>
              <a:avLst/>
              <a:gdLst/>
              <a:ahLst/>
              <a:cxnLst/>
              <a:rect l="0" t="0" r="0" b="0"/>
              <a:pathLst>
                <a:path w="650018" h="746390">
                  <a:moveTo>
                    <a:pt x="650017" y="0"/>
                  </a:moveTo>
                  <a:lnTo>
                    <a:pt x="620790" y="9743"/>
                  </a:lnTo>
                  <a:lnTo>
                    <a:pt x="604022" y="14652"/>
                  </a:lnTo>
                  <a:lnTo>
                    <a:pt x="541454" y="31304"/>
                  </a:lnTo>
                  <a:lnTo>
                    <a:pt x="495050" y="43141"/>
                  </a:lnTo>
                  <a:lnTo>
                    <a:pt x="471256" y="47114"/>
                  </a:lnTo>
                  <a:lnTo>
                    <a:pt x="447237" y="49762"/>
                  </a:lnTo>
                  <a:lnTo>
                    <a:pt x="423068" y="51527"/>
                  </a:lnTo>
                  <a:lnTo>
                    <a:pt x="396759" y="52704"/>
                  </a:lnTo>
                  <a:lnTo>
                    <a:pt x="340338" y="54012"/>
                  </a:lnTo>
                  <a:lnTo>
                    <a:pt x="241509" y="54748"/>
                  </a:lnTo>
                  <a:lnTo>
                    <a:pt x="210465" y="52812"/>
                  </a:lnTo>
                  <a:lnTo>
                    <a:pt x="181614" y="49483"/>
                  </a:lnTo>
                  <a:lnTo>
                    <a:pt x="154222" y="45224"/>
                  </a:lnTo>
                  <a:lnTo>
                    <a:pt x="127805" y="40345"/>
                  </a:lnTo>
                  <a:lnTo>
                    <a:pt x="76700" y="29486"/>
                  </a:lnTo>
                  <a:lnTo>
                    <a:pt x="53692" y="23736"/>
                  </a:lnTo>
                  <a:lnTo>
                    <a:pt x="32236" y="17863"/>
                  </a:lnTo>
                  <a:lnTo>
                    <a:pt x="11814" y="11909"/>
                  </a:lnTo>
                  <a:lnTo>
                    <a:pt x="2279" y="12018"/>
                  </a:lnTo>
                  <a:lnTo>
                    <a:pt x="0" y="16169"/>
                  </a:lnTo>
                  <a:lnTo>
                    <a:pt x="6304" y="33695"/>
                  </a:lnTo>
                  <a:lnTo>
                    <a:pt x="15903" y="61877"/>
                  </a:lnTo>
                  <a:lnTo>
                    <a:pt x="19278" y="82035"/>
                  </a:lnTo>
                  <a:lnTo>
                    <a:pt x="21528" y="105669"/>
                  </a:lnTo>
                  <a:lnTo>
                    <a:pt x="23028" y="131622"/>
                  </a:lnTo>
                  <a:lnTo>
                    <a:pt x="26067" y="157080"/>
                  </a:lnTo>
                  <a:lnTo>
                    <a:pt x="30133" y="182208"/>
                  </a:lnTo>
                  <a:lnTo>
                    <a:pt x="34883" y="207118"/>
                  </a:lnTo>
                  <a:lnTo>
                    <a:pt x="38049" y="231881"/>
                  </a:lnTo>
                  <a:lnTo>
                    <a:pt x="40160" y="256546"/>
                  </a:lnTo>
                  <a:lnTo>
                    <a:pt x="41567" y="281146"/>
                  </a:lnTo>
                  <a:lnTo>
                    <a:pt x="43131" y="330231"/>
                  </a:lnTo>
                  <a:lnTo>
                    <a:pt x="43548" y="354740"/>
                  </a:lnTo>
                  <a:lnTo>
                    <a:pt x="49943" y="367001"/>
                  </a:lnTo>
                  <a:lnTo>
                    <a:pt x="60325" y="371096"/>
                  </a:lnTo>
                  <a:lnTo>
                    <a:pt x="73363" y="369748"/>
                  </a:lnTo>
                  <a:lnTo>
                    <a:pt x="88173" y="366810"/>
                  </a:lnTo>
                  <a:lnTo>
                    <a:pt x="104163" y="362813"/>
                  </a:lnTo>
                  <a:lnTo>
                    <a:pt x="120941" y="358108"/>
                  </a:lnTo>
                  <a:lnTo>
                    <a:pt x="138244" y="350894"/>
                  </a:lnTo>
                  <a:lnTo>
                    <a:pt x="155897" y="342006"/>
                  </a:lnTo>
                  <a:lnTo>
                    <a:pt x="173783" y="332002"/>
                  </a:lnTo>
                  <a:lnTo>
                    <a:pt x="215408" y="310011"/>
                  </a:lnTo>
                  <a:lnTo>
                    <a:pt x="237927" y="298437"/>
                  </a:lnTo>
                  <a:lnTo>
                    <a:pt x="263135" y="290721"/>
                  </a:lnTo>
                  <a:lnTo>
                    <a:pt x="290137" y="285577"/>
                  </a:lnTo>
                  <a:lnTo>
                    <a:pt x="318334" y="282148"/>
                  </a:lnTo>
                  <a:lnTo>
                    <a:pt x="345289" y="279862"/>
                  </a:lnTo>
                  <a:lnTo>
                    <a:pt x="371416" y="278337"/>
                  </a:lnTo>
                  <a:lnTo>
                    <a:pt x="396990" y="277322"/>
                  </a:lnTo>
                  <a:lnTo>
                    <a:pt x="420157" y="278683"/>
                  </a:lnTo>
                  <a:lnTo>
                    <a:pt x="441720" y="281630"/>
                  </a:lnTo>
                  <a:lnTo>
                    <a:pt x="462212" y="285634"/>
                  </a:lnTo>
                  <a:lnTo>
                    <a:pt x="481991" y="292382"/>
                  </a:lnTo>
                  <a:lnTo>
                    <a:pt x="501295" y="300959"/>
                  </a:lnTo>
                  <a:lnTo>
                    <a:pt x="520281" y="310755"/>
                  </a:lnTo>
                  <a:lnTo>
                    <a:pt x="539057" y="321364"/>
                  </a:lnTo>
                  <a:lnTo>
                    <a:pt x="557691" y="332515"/>
                  </a:lnTo>
                  <a:lnTo>
                    <a:pt x="576232" y="344028"/>
                  </a:lnTo>
                  <a:lnTo>
                    <a:pt x="592670" y="357820"/>
                  </a:lnTo>
                  <a:lnTo>
                    <a:pt x="607707" y="373132"/>
                  </a:lnTo>
                  <a:lnTo>
                    <a:pt x="621810" y="389458"/>
                  </a:lnTo>
                  <a:lnTo>
                    <a:pt x="631213" y="408498"/>
                  </a:lnTo>
                  <a:lnTo>
                    <a:pt x="637482" y="429349"/>
                  </a:lnTo>
                  <a:lnTo>
                    <a:pt x="641660" y="451407"/>
                  </a:lnTo>
                  <a:lnTo>
                    <a:pt x="642407" y="474268"/>
                  </a:lnTo>
                  <a:lnTo>
                    <a:pt x="640865" y="497665"/>
                  </a:lnTo>
                  <a:lnTo>
                    <a:pt x="637799" y="521420"/>
                  </a:lnTo>
                  <a:lnTo>
                    <a:pt x="631676" y="543375"/>
                  </a:lnTo>
                  <a:lnTo>
                    <a:pt x="623515" y="564128"/>
                  </a:lnTo>
                  <a:lnTo>
                    <a:pt x="613996" y="584082"/>
                  </a:lnTo>
                  <a:lnTo>
                    <a:pt x="603572" y="603501"/>
                  </a:lnTo>
                  <a:lnTo>
                    <a:pt x="592545" y="622565"/>
                  </a:lnTo>
                  <a:lnTo>
                    <a:pt x="581115" y="641392"/>
                  </a:lnTo>
                  <a:lnTo>
                    <a:pt x="565338" y="658022"/>
                  </a:lnTo>
                  <a:lnTo>
                    <a:pt x="546663" y="673187"/>
                  </a:lnTo>
                  <a:lnTo>
                    <a:pt x="526057" y="687375"/>
                  </a:lnTo>
                  <a:lnTo>
                    <a:pt x="504163" y="698873"/>
                  </a:lnTo>
                  <a:lnTo>
                    <a:pt x="481410" y="708578"/>
                  </a:lnTo>
                  <a:lnTo>
                    <a:pt x="458084" y="717087"/>
                  </a:lnTo>
                  <a:lnTo>
                    <a:pt x="432338" y="724799"/>
                  </a:lnTo>
                  <a:lnTo>
                    <a:pt x="404978" y="731979"/>
                  </a:lnTo>
                  <a:lnTo>
                    <a:pt x="376543" y="738805"/>
                  </a:lnTo>
                  <a:lnTo>
                    <a:pt x="349428" y="743356"/>
                  </a:lnTo>
                  <a:lnTo>
                    <a:pt x="323196" y="746389"/>
                  </a:lnTo>
                  <a:lnTo>
                    <a:pt x="227907" y="734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895481" y="6460115"/>
              <a:ext cx="459949" cy="50997"/>
            </a:xfrm>
            <a:custGeom>
              <a:avLst/>
              <a:gdLst/>
              <a:ahLst/>
              <a:cxnLst/>
              <a:rect l="0" t="0" r="0" b="0"/>
              <a:pathLst>
                <a:path w="459949" h="50997">
                  <a:moveTo>
                    <a:pt x="19486" y="0"/>
                  </a:moveTo>
                  <a:lnTo>
                    <a:pt x="0" y="19486"/>
                  </a:lnTo>
                  <a:lnTo>
                    <a:pt x="377" y="27265"/>
                  </a:lnTo>
                  <a:lnTo>
                    <a:pt x="6747" y="34490"/>
                  </a:lnTo>
                  <a:lnTo>
                    <a:pt x="17111" y="41346"/>
                  </a:lnTo>
                  <a:lnTo>
                    <a:pt x="32176" y="45917"/>
                  </a:lnTo>
                  <a:lnTo>
                    <a:pt x="50377" y="48964"/>
                  </a:lnTo>
                  <a:lnTo>
                    <a:pt x="70667" y="50996"/>
                  </a:lnTo>
                  <a:lnTo>
                    <a:pt x="94390" y="50310"/>
                  </a:lnTo>
                  <a:lnTo>
                    <a:pt x="120401" y="47814"/>
                  </a:lnTo>
                  <a:lnTo>
                    <a:pt x="147938" y="44112"/>
                  </a:lnTo>
                  <a:lnTo>
                    <a:pt x="176491" y="41643"/>
                  </a:lnTo>
                  <a:lnTo>
                    <a:pt x="205724" y="39997"/>
                  </a:lnTo>
                  <a:lnTo>
                    <a:pt x="265392" y="38168"/>
                  </a:lnTo>
                  <a:lnTo>
                    <a:pt x="459948" y="36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433596" y="6097882"/>
              <a:ext cx="375816" cy="710934"/>
            </a:xfrm>
            <a:custGeom>
              <a:avLst/>
              <a:gdLst/>
              <a:ahLst/>
              <a:cxnLst/>
              <a:rect l="0" t="0" r="0" b="0"/>
              <a:pathLst>
                <a:path w="375816" h="710934">
                  <a:moveTo>
                    <a:pt x="50301" y="68592"/>
                  </a:moveTo>
                  <a:lnTo>
                    <a:pt x="60044" y="39364"/>
                  </a:lnTo>
                  <a:lnTo>
                    <a:pt x="71070" y="28715"/>
                  </a:lnTo>
                  <a:lnTo>
                    <a:pt x="86579" y="19576"/>
                  </a:lnTo>
                  <a:lnTo>
                    <a:pt x="105074" y="11445"/>
                  </a:lnTo>
                  <a:lnTo>
                    <a:pt x="127600" y="6023"/>
                  </a:lnTo>
                  <a:lnTo>
                    <a:pt x="152813" y="2409"/>
                  </a:lnTo>
                  <a:lnTo>
                    <a:pt x="179818" y="0"/>
                  </a:lnTo>
                  <a:lnTo>
                    <a:pt x="203939" y="433"/>
                  </a:lnTo>
                  <a:lnTo>
                    <a:pt x="226137" y="2761"/>
                  </a:lnTo>
                  <a:lnTo>
                    <a:pt x="247053" y="6352"/>
                  </a:lnTo>
                  <a:lnTo>
                    <a:pt x="265075" y="12824"/>
                  </a:lnTo>
                  <a:lnTo>
                    <a:pt x="281168" y="21218"/>
                  </a:lnTo>
                  <a:lnTo>
                    <a:pt x="295976" y="30891"/>
                  </a:lnTo>
                  <a:lnTo>
                    <a:pt x="309925" y="43458"/>
                  </a:lnTo>
                  <a:lnTo>
                    <a:pt x="323304" y="57953"/>
                  </a:lnTo>
                  <a:lnTo>
                    <a:pt x="336301" y="73735"/>
                  </a:lnTo>
                  <a:lnTo>
                    <a:pt x="347005" y="90373"/>
                  </a:lnTo>
                  <a:lnTo>
                    <a:pt x="356180" y="107583"/>
                  </a:lnTo>
                  <a:lnTo>
                    <a:pt x="364336" y="125173"/>
                  </a:lnTo>
                  <a:lnTo>
                    <a:pt x="369774" y="145057"/>
                  </a:lnTo>
                  <a:lnTo>
                    <a:pt x="373398" y="166470"/>
                  </a:lnTo>
                  <a:lnTo>
                    <a:pt x="375815" y="188901"/>
                  </a:lnTo>
                  <a:lnTo>
                    <a:pt x="375387" y="209974"/>
                  </a:lnTo>
                  <a:lnTo>
                    <a:pt x="373062" y="230139"/>
                  </a:lnTo>
                  <a:lnTo>
                    <a:pt x="369473" y="249701"/>
                  </a:lnTo>
                  <a:lnTo>
                    <a:pt x="363002" y="270898"/>
                  </a:lnTo>
                  <a:lnTo>
                    <a:pt x="354610" y="293186"/>
                  </a:lnTo>
                  <a:lnTo>
                    <a:pt x="344936" y="316202"/>
                  </a:lnTo>
                  <a:lnTo>
                    <a:pt x="334409" y="335624"/>
                  </a:lnTo>
                  <a:lnTo>
                    <a:pt x="323313" y="352650"/>
                  </a:lnTo>
                  <a:lnTo>
                    <a:pt x="311837" y="368080"/>
                  </a:lnTo>
                  <a:lnTo>
                    <a:pt x="302147" y="384483"/>
                  </a:lnTo>
                  <a:lnTo>
                    <a:pt x="293648" y="401537"/>
                  </a:lnTo>
                  <a:lnTo>
                    <a:pt x="285943" y="419024"/>
                  </a:lnTo>
                  <a:lnTo>
                    <a:pt x="274689" y="438838"/>
                  </a:lnTo>
                  <a:lnTo>
                    <a:pt x="261069" y="460204"/>
                  </a:lnTo>
                  <a:lnTo>
                    <a:pt x="245870" y="482605"/>
                  </a:lnTo>
                  <a:lnTo>
                    <a:pt x="231660" y="501617"/>
                  </a:lnTo>
                  <a:lnTo>
                    <a:pt x="218108" y="518370"/>
                  </a:lnTo>
                  <a:lnTo>
                    <a:pt x="204995" y="533617"/>
                  </a:lnTo>
                  <a:lnTo>
                    <a:pt x="192174" y="547861"/>
                  </a:lnTo>
                  <a:lnTo>
                    <a:pt x="167055" y="574561"/>
                  </a:lnTo>
                  <a:lnTo>
                    <a:pt x="150568" y="589431"/>
                  </a:lnTo>
                  <a:lnTo>
                    <a:pt x="131420" y="605462"/>
                  </a:lnTo>
                  <a:lnTo>
                    <a:pt x="110498" y="622266"/>
                  </a:lnTo>
                  <a:lnTo>
                    <a:pt x="90432" y="635508"/>
                  </a:lnTo>
                  <a:lnTo>
                    <a:pt x="70938" y="646376"/>
                  </a:lnTo>
                  <a:lnTo>
                    <a:pt x="51824" y="655660"/>
                  </a:lnTo>
                  <a:lnTo>
                    <a:pt x="35003" y="657770"/>
                  </a:lnTo>
                  <a:lnTo>
                    <a:pt x="19711" y="655099"/>
                  </a:lnTo>
                  <a:lnTo>
                    <a:pt x="5437" y="649241"/>
                  </a:lnTo>
                  <a:lnTo>
                    <a:pt x="0" y="639217"/>
                  </a:lnTo>
                  <a:lnTo>
                    <a:pt x="454" y="626417"/>
                  </a:lnTo>
                  <a:lnTo>
                    <a:pt x="4835" y="611766"/>
                  </a:lnTo>
                  <a:lnTo>
                    <a:pt x="15912" y="597920"/>
                  </a:lnTo>
                  <a:lnTo>
                    <a:pt x="31453" y="584612"/>
                  </a:lnTo>
                  <a:lnTo>
                    <a:pt x="49971" y="571661"/>
                  </a:lnTo>
                  <a:lnTo>
                    <a:pt x="70473" y="563027"/>
                  </a:lnTo>
                  <a:lnTo>
                    <a:pt x="92298" y="557272"/>
                  </a:lnTo>
                  <a:lnTo>
                    <a:pt x="115004" y="553434"/>
                  </a:lnTo>
                  <a:lnTo>
                    <a:pt x="136258" y="552915"/>
                  </a:lnTo>
                  <a:lnTo>
                    <a:pt x="156546" y="554608"/>
                  </a:lnTo>
                  <a:lnTo>
                    <a:pt x="176189" y="557776"/>
                  </a:lnTo>
                  <a:lnTo>
                    <a:pt x="195401" y="563966"/>
                  </a:lnTo>
                  <a:lnTo>
                    <a:pt x="214328" y="572171"/>
                  </a:lnTo>
                  <a:lnTo>
                    <a:pt x="233063" y="581720"/>
                  </a:lnTo>
                  <a:lnTo>
                    <a:pt x="249631" y="594203"/>
                  </a:lnTo>
                  <a:lnTo>
                    <a:pt x="264755" y="608643"/>
                  </a:lnTo>
                  <a:lnTo>
                    <a:pt x="278916" y="624387"/>
                  </a:lnTo>
                  <a:lnTo>
                    <a:pt x="305526" y="652756"/>
                  </a:lnTo>
                  <a:lnTo>
                    <a:pt x="362295" y="7109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983109" y="6111416"/>
              <a:ext cx="198188" cy="880926"/>
            </a:xfrm>
            <a:custGeom>
              <a:avLst/>
              <a:gdLst/>
              <a:ahLst/>
              <a:cxnLst/>
              <a:rect l="0" t="0" r="0" b="0"/>
              <a:pathLst>
                <a:path w="198188" h="880926">
                  <a:moveTo>
                    <a:pt x="179834" y="0"/>
                  </a:moveTo>
                  <a:lnTo>
                    <a:pt x="160349" y="19486"/>
                  </a:lnTo>
                  <a:lnTo>
                    <a:pt x="152570" y="33382"/>
                  </a:lnTo>
                  <a:lnTo>
                    <a:pt x="145345" y="50803"/>
                  </a:lnTo>
                  <a:lnTo>
                    <a:pt x="100436" y="183277"/>
                  </a:lnTo>
                  <a:lnTo>
                    <a:pt x="92236" y="203752"/>
                  </a:lnTo>
                  <a:lnTo>
                    <a:pt x="82690" y="225558"/>
                  </a:lnTo>
                  <a:lnTo>
                    <a:pt x="72249" y="248253"/>
                  </a:lnTo>
                  <a:lnTo>
                    <a:pt x="63249" y="273578"/>
                  </a:lnTo>
                  <a:lnTo>
                    <a:pt x="55210" y="300658"/>
                  </a:lnTo>
                  <a:lnTo>
                    <a:pt x="47811" y="328907"/>
                  </a:lnTo>
                  <a:lnTo>
                    <a:pt x="34153" y="387483"/>
                  </a:lnTo>
                  <a:lnTo>
                    <a:pt x="27656" y="417378"/>
                  </a:lnTo>
                  <a:lnTo>
                    <a:pt x="21285" y="443425"/>
                  </a:lnTo>
                  <a:lnTo>
                    <a:pt x="14998" y="466908"/>
                  </a:lnTo>
                  <a:lnTo>
                    <a:pt x="8769" y="488681"/>
                  </a:lnTo>
                  <a:lnTo>
                    <a:pt x="4615" y="511352"/>
                  </a:lnTo>
                  <a:lnTo>
                    <a:pt x="1846" y="534624"/>
                  </a:lnTo>
                  <a:lnTo>
                    <a:pt x="0" y="558294"/>
                  </a:lnTo>
                  <a:lnTo>
                    <a:pt x="809" y="580192"/>
                  </a:lnTo>
                  <a:lnTo>
                    <a:pt x="3387" y="600909"/>
                  </a:lnTo>
                  <a:lnTo>
                    <a:pt x="7145" y="620837"/>
                  </a:lnTo>
                  <a:lnTo>
                    <a:pt x="11689" y="640240"/>
                  </a:lnTo>
                  <a:lnTo>
                    <a:pt x="16759" y="659293"/>
                  </a:lnTo>
                  <a:lnTo>
                    <a:pt x="27829" y="696776"/>
                  </a:lnTo>
                  <a:lnTo>
                    <a:pt x="39546" y="733828"/>
                  </a:lnTo>
                  <a:lnTo>
                    <a:pt x="49603" y="752272"/>
                  </a:lnTo>
                  <a:lnTo>
                    <a:pt x="62426" y="770686"/>
                  </a:lnTo>
                  <a:lnTo>
                    <a:pt x="77092" y="789079"/>
                  </a:lnTo>
                  <a:lnTo>
                    <a:pt x="92987" y="805420"/>
                  </a:lnTo>
                  <a:lnTo>
                    <a:pt x="109701" y="820393"/>
                  </a:lnTo>
                  <a:lnTo>
                    <a:pt x="198187" y="8809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190493" y="6276589"/>
              <a:ext cx="321593" cy="556294"/>
            </a:xfrm>
            <a:custGeom>
              <a:avLst/>
              <a:gdLst/>
              <a:ahLst/>
              <a:cxnLst/>
              <a:rect l="0" t="0" r="0" b="0"/>
              <a:pathLst>
                <a:path w="321593" h="556294">
                  <a:moveTo>
                    <a:pt x="211034" y="0"/>
                  </a:moveTo>
                  <a:lnTo>
                    <a:pt x="159946" y="51089"/>
                  </a:lnTo>
                  <a:lnTo>
                    <a:pt x="150466" y="64647"/>
                  </a:lnTo>
                  <a:lnTo>
                    <a:pt x="142106" y="79803"/>
                  </a:lnTo>
                  <a:lnTo>
                    <a:pt x="134494" y="96025"/>
                  </a:lnTo>
                  <a:lnTo>
                    <a:pt x="125342" y="110918"/>
                  </a:lnTo>
                  <a:lnTo>
                    <a:pt x="115162" y="124925"/>
                  </a:lnTo>
                  <a:lnTo>
                    <a:pt x="104296" y="138341"/>
                  </a:lnTo>
                  <a:lnTo>
                    <a:pt x="92975" y="155442"/>
                  </a:lnTo>
                  <a:lnTo>
                    <a:pt x="81348" y="175000"/>
                  </a:lnTo>
                  <a:lnTo>
                    <a:pt x="69519" y="196194"/>
                  </a:lnTo>
                  <a:lnTo>
                    <a:pt x="57555" y="216442"/>
                  </a:lnTo>
                  <a:lnTo>
                    <a:pt x="33385" y="255252"/>
                  </a:lnTo>
                  <a:lnTo>
                    <a:pt x="25309" y="276206"/>
                  </a:lnTo>
                  <a:lnTo>
                    <a:pt x="19924" y="298331"/>
                  </a:lnTo>
                  <a:lnTo>
                    <a:pt x="16335" y="321238"/>
                  </a:lnTo>
                  <a:lnTo>
                    <a:pt x="11903" y="342627"/>
                  </a:lnTo>
                  <a:lnTo>
                    <a:pt x="6908" y="363004"/>
                  </a:lnTo>
                  <a:lnTo>
                    <a:pt x="1541" y="382706"/>
                  </a:lnTo>
                  <a:lnTo>
                    <a:pt x="0" y="401958"/>
                  </a:lnTo>
                  <a:lnTo>
                    <a:pt x="1013" y="420910"/>
                  </a:lnTo>
                  <a:lnTo>
                    <a:pt x="3727" y="439663"/>
                  </a:lnTo>
                  <a:lnTo>
                    <a:pt x="9615" y="456243"/>
                  </a:lnTo>
                  <a:lnTo>
                    <a:pt x="17619" y="471375"/>
                  </a:lnTo>
                  <a:lnTo>
                    <a:pt x="27033" y="485541"/>
                  </a:lnTo>
                  <a:lnTo>
                    <a:pt x="37387" y="499064"/>
                  </a:lnTo>
                  <a:lnTo>
                    <a:pt x="48368" y="512157"/>
                  </a:lnTo>
                  <a:lnTo>
                    <a:pt x="59767" y="524964"/>
                  </a:lnTo>
                  <a:lnTo>
                    <a:pt x="73484" y="535541"/>
                  </a:lnTo>
                  <a:lnTo>
                    <a:pt x="88747" y="544632"/>
                  </a:lnTo>
                  <a:lnTo>
                    <a:pt x="105039" y="552732"/>
                  </a:lnTo>
                  <a:lnTo>
                    <a:pt x="122018" y="556092"/>
                  </a:lnTo>
                  <a:lnTo>
                    <a:pt x="139455" y="556293"/>
                  </a:lnTo>
                  <a:lnTo>
                    <a:pt x="157198" y="554389"/>
                  </a:lnTo>
                  <a:lnTo>
                    <a:pt x="175143" y="551079"/>
                  </a:lnTo>
                  <a:lnTo>
                    <a:pt x="193224" y="546834"/>
                  </a:lnTo>
                  <a:lnTo>
                    <a:pt x="211396" y="541965"/>
                  </a:lnTo>
                  <a:lnTo>
                    <a:pt x="229628" y="534640"/>
                  </a:lnTo>
                  <a:lnTo>
                    <a:pt x="247900" y="525678"/>
                  </a:lnTo>
                  <a:lnTo>
                    <a:pt x="266199" y="515625"/>
                  </a:lnTo>
                  <a:lnTo>
                    <a:pt x="282477" y="504845"/>
                  </a:lnTo>
                  <a:lnTo>
                    <a:pt x="297407" y="493580"/>
                  </a:lnTo>
                  <a:lnTo>
                    <a:pt x="311439" y="481993"/>
                  </a:lnTo>
                  <a:lnTo>
                    <a:pt x="318755" y="468149"/>
                  </a:lnTo>
                  <a:lnTo>
                    <a:pt x="321592" y="452803"/>
                  </a:lnTo>
                  <a:lnTo>
                    <a:pt x="321444" y="436455"/>
                  </a:lnTo>
                  <a:lnTo>
                    <a:pt x="315228" y="427595"/>
                  </a:lnTo>
                  <a:lnTo>
                    <a:pt x="304967" y="423728"/>
                  </a:lnTo>
                  <a:lnTo>
                    <a:pt x="292009" y="423188"/>
                  </a:lnTo>
                  <a:lnTo>
                    <a:pt x="277252" y="424868"/>
                  </a:lnTo>
                  <a:lnTo>
                    <a:pt x="261298" y="428028"/>
                  </a:lnTo>
                  <a:lnTo>
                    <a:pt x="244543" y="432172"/>
                  </a:lnTo>
                  <a:lnTo>
                    <a:pt x="227255" y="436975"/>
                  </a:lnTo>
                  <a:lnTo>
                    <a:pt x="191734" y="447750"/>
                  </a:lnTo>
                  <a:lnTo>
                    <a:pt x="155555" y="459335"/>
                  </a:lnTo>
                  <a:lnTo>
                    <a:pt x="82566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474937" y="6001300"/>
              <a:ext cx="289916" cy="1082805"/>
            </a:xfrm>
            <a:custGeom>
              <a:avLst/>
              <a:gdLst/>
              <a:ahLst/>
              <a:cxnLst/>
              <a:rect l="0" t="0" r="0" b="0"/>
              <a:pathLst>
                <a:path w="289916" h="1082805">
                  <a:moveTo>
                    <a:pt x="0" y="0"/>
                  </a:moveTo>
                  <a:lnTo>
                    <a:pt x="76633" y="51089"/>
                  </a:lnTo>
                  <a:lnTo>
                    <a:pt x="93912" y="64647"/>
                  </a:lnTo>
                  <a:lnTo>
                    <a:pt x="111548" y="79804"/>
                  </a:lnTo>
                  <a:lnTo>
                    <a:pt x="129423" y="96025"/>
                  </a:lnTo>
                  <a:lnTo>
                    <a:pt x="145418" y="114996"/>
                  </a:lnTo>
                  <a:lnTo>
                    <a:pt x="160160" y="135800"/>
                  </a:lnTo>
                  <a:lnTo>
                    <a:pt x="174067" y="157827"/>
                  </a:lnTo>
                  <a:lnTo>
                    <a:pt x="187416" y="176589"/>
                  </a:lnTo>
                  <a:lnTo>
                    <a:pt x="200393" y="193176"/>
                  </a:lnTo>
                  <a:lnTo>
                    <a:pt x="213124" y="208312"/>
                  </a:lnTo>
                  <a:lnTo>
                    <a:pt x="223650" y="224520"/>
                  </a:lnTo>
                  <a:lnTo>
                    <a:pt x="232707" y="241443"/>
                  </a:lnTo>
                  <a:lnTo>
                    <a:pt x="240784" y="258843"/>
                  </a:lnTo>
                  <a:lnTo>
                    <a:pt x="248208" y="280639"/>
                  </a:lnTo>
                  <a:lnTo>
                    <a:pt x="255196" y="305365"/>
                  </a:lnTo>
                  <a:lnTo>
                    <a:pt x="261894" y="332045"/>
                  </a:lnTo>
                  <a:lnTo>
                    <a:pt x="268398" y="355949"/>
                  </a:lnTo>
                  <a:lnTo>
                    <a:pt x="281063" y="398823"/>
                  </a:lnTo>
                  <a:lnTo>
                    <a:pt x="285256" y="424938"/>
                  </a:lnTo>
                  <a:lnTo>
                    <a:pt x="288052" y="454583"/>
                  </a:lnTo>
                  <a:lnTo>
                    <a:pt x="289915" y="486582"/>
                  </a:lnTo>
                  <a:lnTo>
                    <a:pt x="289118" y="514031"/>
                  </a:lnTo>
                  <a:lnTo>
                    <a:pt x="286548" y="538449"/>
                  </a:lnTo>
                  <a:lnTo>
                    <a:pt x="267771" y="650821"/>
                  </a:lnTo>
                  <a:lnTo>
                    <a:pt x="262121" y="678582"/>
                  </a:lnTo>
                  <a:lnTo>
                    <a:pt x="256315" y="703207"/>
                  </a:lnTo>
                  <a:lnTo>
                    <a:pt x="250404" y="725741"/>
                  </a:lnTo>
                  <a:lnTo>
                    <a:pt x="238400" y="767093"/>
                  </a:lnTo>
                  <a:lnTo>
                    <a:pt x="232344" y="786684"/>
                  </a:lnTo>
                  <a:lnTo>
                    <a:pt x="224228" y="809941"/>
                  </a:lnTo>
                  <a:lnTo>
                    <a:pt x="204335" y="862971"/>
                  </a:lnTo>
                  <a:lnTo>
                    <a:pt x="191281" y="889348"/>
                  </a:lnTo>
                  <a:lnTo>
                    <a:pt x="176462" y="915089"/>
                  </a:lnTo>
                  <a:lnTo>
                    <a:pt x="131814" y="984850"/>
                  </a:lnTo>
                  <a:lnTo>
                    <a:pt x="73411" y="10828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860342" y="6478468"/>
              <a:ext cx="422111" cy="18353"/>
            </a:xfrm>
            <a:custGeom>
              <a:avLst/>
              <a:gdLst/>
              <a:ahLst/>
              <a:cxnLst/>
              <a:rect l="0" t="0" r="0" b="0"/>
              <a:pathLst>
                <a:path w="422111" h="18353">
                  <a:moveTo>
                    <a:pt x="0" y="0"/>
                  </a:moveTo>
                  <a:lnTo>
                    <a:pt x="260881" y="0"/>
                  </a:lnTo>
                  <a:lnTo>
                    <a:pt x="286075" y="2039"/>
                  </a:lnTo>
                  <a:lnTo>
                    <a:pt x="311029" y="5438"/>
                  </a:lnTo>
                  <a:lnTo>
                    <a:pt x="422110" y="18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878695" y="6643641"/>
              <a:ext cx="330347" cy="73412"/>
            </a:xfrm>
            <a:custGeom>
              <a:avLst/>
              <a:gdLst/>
              <a:ahLst/>
              <a:cxnLst/>
              <a:rect l="0" t="0" r="0" b="0"/>
              <a:pathLst>
                <a:path w="330347" h="73412">
                  <a:moveTo>
                    <a:pt x="0" y="73411"/>
                  </a:moveTo>
                  <a:lnTo>
                    <a:pt x="29228" y="63668"/>
                  </a:lnTo>
                  <a:lnTo>
                    <a:pt x="45995" y="58759"/>
                  </a:lnTo>
                  <a:lnTo>
                    <a:pt x="108563" y="42107"/>
                  </a:lnTo>
                  <a:lnTo>
                    <a:pt x="202780" y="18212"/>
                  </a:lnTo>
                  <a:lnTo>
                    <a:pt x="3303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9264099" y="6205447"/>
              <a:ext cx="532149" cy="750189"/>
            </a:xfrm>
            <a:custGeom>
              <a:avLst/>
              <a:gdLst/>
              <a:ahLst/>
              <a:cxnLst/>
              <a:rect l="0" t="0" r="0" b="0"/>
              <a:pathLst>
                <a:path w="532149" h="750189">
                  <a:moveTo>
                    <a:pt x="55059" y="52790"/>
                  </a:moveTo>
                  <a:lnTo>
                    <a:pt x="64802" y="23562"/>
                  </a:lnTo>
                  <a:lnTo>
                    <a:pt x="77867" y="14952"/>
                  </a:lnTo>
                  <a:lnTo>
                    <a:pt x="96774" y="9212"/>
                  </a:lnTo>
                  <a:lnTo>
                    <a:pt x="119574" y="5385"/>
                  </a:lnTo>
                  <a:lnTo>
                    <a:pt x="142931" y="2834"/>
                  </a:lnTo>
                  <a:lnTo>
                    <a:pt x="166658" y="1134"/>
                  </a:lnTo>
                  <a:lnTo>
                    <a:pt x="190633" y="0"/>
                  </a:lnTo>
                  <a:lnTo>
                    <a:pt x="212734" y="1283"/>
                  </a:lnTo>
                  <a:lnTo>
                    <a:pt x="233587" y="4178"/>
                  </a:lnTo>
                  <a:lnTo>
                    <a:pt x="330493" y="23475"/>
                  </a:lnTo>
                  <a:lnTo>
                    <a:pt x="356954" y="31207"/>
                  </a:lnTo>
                  <a:lnTo>
                    <a:pt x="382750" y="40440"/>
                  </a:lnTo>
                  <a:lnTo>
                    <a:pt x="408105" y="50675"/>
                  </a:lnTo>
                  <a:lnTo>
                    <a:pt x="431127" y="63614"/>
                  </a:lnTo>
                  <a:lnTo>
                    <a:pt x="452591" y="78358"/>
                  </a:lnTo>
                  <a:lnTo>
                    <a:pt x="473019" y="94306"/>
                  </a:lnTo>
                  <a:lnTo>
                    <a:pt x="490715" y="109016"/>
                  </a:lnTo>
                  <a:lnTo>
                    <a:pt x="506591" y="122900"/>
                  </a:lnTo>
                  <a:lnTo>
                    <a:pt x="521254" y="136235"/>
                  </a:lnTo>
                  <a:lnTo>
                    <a:pt x="528990" y="153282"/>
                  </a:lnTo>
                  <a:lnTo>
                    <a:pt x="532108" y="172803"/>
                  </a:lnTo>
                  <a:lnTo>
                    <a:pt x="532148" y="193974"/>
                  </a:lnTo>
                  <a:lnTo>
                    <a:pt x="528096" y="212166"/>
                  </a:lnTo>
                  <a:lnTo>
                    <a:pt x="521316" y="228373"/>
                  </a:lnTo>
                  <a:lnTo>
                    <a:pt x="512717" y="243256"/>
                  </a:lnTo>
                  <a:lnTo>
                    <a:pt x="498828" y="255217"/>
                  </a:lnTo>
                  <a:lnTo>
                    <a:pt x="481412" y="265229"/>
                  </a:lnTo>
                  <a:lnTo>
                    <a:pt x="461645" y="273944"/>
                  </a:lnTo>
                  <a:lnTo>
                    <a:pt x="440310" y="281793"/>
                  </a:lnTo>
                  <a:lnTo>
                    <a:pt x="417930" y="289065"/>
                  </a:lnTo>
                  <a:lnTo>
                    <a:pt x="394853" y="295952"/>
                  </a:lnTo>
                  <a:lnTo>
                    <a:pt x="347460" y="309042"/>
                  </a:lnTo>
                  <a:lnTo>
                    <a:pt x="250575" y="334061"/>
                  </a:lnTo>
                  <a:lnTo>
                    <a:pt x="226186" y="338185"/>
                  </a:lnTo>
                  <a:lnTo>
                    <a:pt x="201770" y="340934"/>
                  </a:lnTo>
                  <a:lnTo>
                    <a:pt x="177337" y="342766"/>
                  </a:lnTo>
                  <a:lnTo>
                    <a:pt x="165126" y="348066"/>
                  </a:lnTo>
                  <a:lnTo>
                    <a:pt x="161063" y="355678"/>
                  </a:lnTo>
                  <a:lnTo>
                    <a:pt x="162434" y="364831"/>
                  </a:lnTo>
                  <a:lnTo>
                    <a:pt x="169464" y="372972"/>
                  </a:lnTo>
                  <a:lnTo>
                    <a:pt x="180270" y="380439"/>
                  </a:lnTo>
                  <a:lnTo>
                    <a:pt x="210628" y="396212"/>
                  </a:lnTo>
                  <a:lnTo>
                    <a:pt x="251310" y="416817"/>
                  </a:lnTo>
                  <a:lnTo>
                    <a:pt x="271538" y="428021"/>
                  </a:lnTo>
                  <a:lnTo>
                    <a:pt x="291141" y="439569"/>
                  </a:lnTo>
                  <a:lnTo>
                    <a:pt x="310327" y="451346"/>
                  </a:lnTo>
                  <a:lnTo>
                    <a:pt x="327196" y="463276"/>
                  </a:lnTo>
                  <a:lnTo>
                    <a:pt x="342521" y="475308"/>
                  </a:lnTo>
                  <a:lnTo>
                    <a:pt x="356816" y="487406"/>
                  </a:lnTo>
                  <a:lnTo>
                    <a:pt x="370424" y="501590"/>
                  </a:lnTo>
                  <a:lnTo>
                    <a:pt x="383574" y="517163"/>
                  </a:lnTo>
                  <a:lnTo>
                    <a:pt x="396420" y="533663"/>
                  </a:lnTo>
                  <a:lnTo>
                    <a:pt x="402945" y="550780"/>
                  </a:lnTo>
                  <a:lnTo>
                    <a:pt x="405254" y="568310"/>
                  </a:lnTo>
                  <a:lnTo>
                    <a:pt x="404756" y="586113"/>
                  </a:lnTo>
                  <a:lnTo>
                    <a:pt x="398306" y="602060"/>
                  </a:lnTo>
                  <a:lnTo>
                    <a:pt x="387888" y="616770"/>
                  </a:lnTo>
                  <a:lnTo>
                    <a:pt x="374825" y="630655"/>
                  </a:lnTo>
                  <a:lnTo>
                    <a:pt x="359999" y="643990"/>
                  </a:lnTo>
                  <a:lnTo>
                    <a:pt x="343998" y="656958"/>
                  </a:lnTo>
                  <a:lnTo>
                    <a:pt x="327213" y="669682"/>
                  </a:lnTo>
                  <a:lnTo>
                    <a:pt x="309905" y="680204"/>
                  </a:lnTo>
                  <a:lnTo>
                    <a:pt x="292249" y="689259"/>
                  </a:lnTo>
                  <a:lnTo>
                    <a:pt x="274360" y="697333"/>
                  </a:lnTo>
                  <a:lnTo>
                    <a:pt x="252239" y="704756"/>
                  </a:lnTo>
                  <a:lnTo>
                    <a:pt x="227296" y="711743"/>
                  </a:lnTo>
                  <a:lnTo>
                    <a:pt x="200471" y="718441"/>
                  </a:lnTo>
                  <a:lnTo>
                    <a:pt x="172392" y="722906"/>
                  </a:lnTo>
                  <a:lnTo>
                    <a:pt x="143477" y="725883"/>
                  </a:lnTo>
                  <a:lnTo>
                    <a:pt x="114004" y="727867"/>
                  </a:lnTo>
                  <a:lnTo>
                    <a:pt x="88238" y="731229"/>
                  </a:lnTo>
                  <a:lnTo>
                    <a:pt x="64943" y="735509"/>
                  </a:lnTo>
                  <a:lnTo>
                    <a:pt x="0" y="750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456151" y="5744364"/>
              <a:ext cx="310898" cy="1266330"/>
            </a:xfrm>
            <a:custGeom>
              <a:avLst/>
              <a:gdLst/>
              <a:ahLst/>
              <a:cxnLst/>
              <a:rect l="0" t="0" r="0" b="0"/>
              <a:pathLst>
                <a:path w="310898" h="1266330">
                  <a:moveTo>
                    <a:pt x="0" y="0"/>
                  </a:moveTo>
                  <a:lnTo>
                    <a:pt x="19486" y="19485"/>
                  </a:lnTo>
                  <a:lnTo>
                    <a:pt x="29304" y="31343"/>
                  </a:lnTo>
                  <a:lnTo>
                    <a:pt x="39928" y="45365"/>
                  </a:lnTo>
                  <a:lnTo>
                    <a:pt x="51089" y="60831"/>
                  </a:lnTo>
                  <a:lnTo>
                    <a:pt x="62607" y="75220"/>
                  </a:lnTo>
                  <a:lnTo>
                    <a:pt x="74365" y="88891"/>
                  </a:lnTo>
                  <a:lnTo>
                    <a:pt x="86282" y="102084"/>
                  </a:lnTo>
                  <a:lnTo>
                    <a:pt x="115837" y="133055"/>
                  </a:lnTo>
                  <a:lnTo>
                    <a:pt x="132283" y="149879"/>
                  </a:lnTo>
                  <a:lnTo>
                    <a:pt x="147325" y="169251"/>
                  </a:lnTo>
                  <a:lnTo>
                    <a:pt x="161431" y="190323"/>
                  </a:lnTo>
                  <a:lnTo>
                    <a:pt x="174914" y="212527"/>
                  </a:lnTo>
                  <a:lnTo>
                    <a:pt x="185942" y="233448"/>
                  </a:lnTo>
                  <a:lnTo>
                    <a:pt x="195332" y="253512"/>
                  </a:lnTo>
                  <a:lnTo>
                    <a:pt x="203632" y="273006"/>
                  </a:lnTo>
                  <a:lnTo>
                    <a:pt x="213244" y="290080"/>
                  </a:lnTo>
                  <a:lnTo>
                    <a:pt x="223729" y="305541"/>
                  </a:lnTo>
                  <a:lnTo>
                    <a:pt x="234798" y="319927"/>
                  </a:lnTo>
                  <a:lnTo>
                    <a:pt x="244217" y="339714"/>
                  </a:lnTo>
                  <a:lnTo>
                    <a:pt x="252535" y="363101"/>
                  </a:lnTo>
                  <a:lnTo>
                    <a:pt x="267216" y="412197"/>
                  </a:lnTo>
                  <a:lnTo>
                    <a:pt x="280537" y="454409"/>
                  </a:lnTo>
                  <a:lnTo>
                    <a:pt x="286945" y="478309"/>
                  </a:lnTo>
                  <a:lnTo>
                    <a:pt x="293256" y="504438"/>
                  </a:lnTo>
                  <a:lnTo>
                    <a:pt x="299502" y="532053"/>
                  </a:lnTo>
                  <a:lnTo>
                    <a:pt x="303666" y="562698"/>
                  </a:lnTo>
                  <a:lnTo>
                    <a:pt x="306442" y="595363"/>
                  </a:lnTo>
                  <a:lnTo>
                    <a:pt x="308293" y="629375"/>
                  </a:lnTo>
                  <a:lnTo>
                    <a:pt x="310349" y="699793"/>
                  </a:lnTo>
                  <a:lnTo>
                    <a:pt x="310897" y="735700"/>
                  </a:lnTo>
                  <a:lnTo>
                    <a:pt x="309224" y="765756"/>
                  </a:lnTo>
                  <a:lnTo>
                    <a:pt x="306069" y="791910"/>
                  </a:lnTo>
                  <a:lnTo>
                    <a:pt x="301927" y="815465"/>
                  </a:lnTo>
                  <a:lnTo>
                    <a:pt x="297126" y="837285"/>
                  </a:lnTo>
                  <a:lnTo>
                    <a:pt x="291886" y="857949"/>
                  </a:lnTo>
                  <a:lnTo>
                    <a:pt x="286354" y="877842"/>
                  </a:lnTo>
                  <a:lnTo>
                    <a:pt x="274769" y="916260"/>
                  </a:lnTo>
                  <a:lnTo>
                    <a:pt x="268825" y="935069"/>
                  </a:lnTo>
                  <a:lnTo>
                    <a:pt x="256782" y="977720"/>
                  </a:lnTo>
                  <a:lnTo>
                    <a:pt x="250717" y="1000513"/>
                  </a:lnTo>
                  <a:lnTo>
                    <a:pt x="238538" y="1042151"/>
                  </a:lnTo>
                  <a:lnTo>
                    <a:pt x="232436" y="1061819"/>
                  </a:lnTo>
                  <a:lnTo>
                    <a:pt x="220219" y="1105424"/>
                  </a:lnTo>
                  <a:lnTo>
                    <a:pt x="214105" y="1128472"/>
                  </a:lnTo>
                  <a:lnTo>
                    <a:pt x="201875" y="1170393"/>
                  </a:lnTo>
                  <a:lnTo>
                    <a:pt x="165174" y="1266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685342" y="7561271"/>
            <a:ext cx="2990004" cy="2037141"/>
            <a:chOff x="5685342" y="7561271"/>
            <a:chExt cx="2990004" cy="2037141"/>
          </a:xfrm>
        </p:grpSpPr>
        <p:sp>
          <p:nvSpPr>
            <p:cNvPr id="130" name="Freeform 129"/>
            <p:cNvSpPr/>
            <p:nvPr/>
          </p:nvSpPr>
          <p:spPr>
            <a:xfrm>
              <a:off x="5685342" y="7561271"/>
              <a:ext cx="18354" cy="660695"/>
            </a:xfrm>
            <a:custGeom>
              <a:avLst/>
              <a:gdLst/>
              <a:ahLst/>
              <a:cxnLst/>
              <a:rect l="0" t="0" r="0" b="0"/>
              <a:pathLst>
                <a:path w="18354" h="660695">
                  <a:moveTo>
                    <a:pt x="0" y="0"/>
                  </a:moveTo>
                  <a:lnTo>
                    <a:pt x="0" y="48714"/>
                  </a:lnTo>
                  <a:lnTo>
                    <a:pt x="2039" y="73259"/>
                  </a:lnTo>
                  <a:lnTo>
                    <a:pt x="5438" y="99820"/>
                  </a:lnTo>
                  <a:lnTo>
                    <a:pt x="9743" y="127722"/>
                  </a:lnTo>
                  <a:lnTo>
                    <a:pt x="12613" y="156519"/>
                  </a:lnTo>
                  <a:lnTo>
                    <a:pt x="14526" y="185914"/>
                  </a:lnTo>
                  <a:lnTo>
                    <a:pt x="15802" y="215706"/>
                  </a:lnTo>
                  <a:lnTo>
                    <a:pt x="17219" y="281435"/>
                  </a:lnTo>
                  <a:lnTo>
                    <a:pt x="18353" y="660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920994" y="7641335"/>
              <a:ext cx="361378" cy="690747"/>
            </a:xfrm>
            <a:custGeom>
              <a:avLst/>
              <a:gdLst/>
              <a:ahLst/>
              <a:cxnLst/>
              <a:rect l="0" t="0" r="0" b="0"/>
              <a:pathLst>
                <a:path w="361378" h="690747">
                  <a:moveTo>
                    <a:pt x="351631" y="11700"/>
                  </a:moveTo>
                  <a:lnTo>
                    <a:pt x="322403" y="31185"/>
                  </a:lnTo>
                  <a:lnTo>
                    <a:pt x="305637" y="41003"/>
                  </a:lnTo>
                  <a:lnTo>
                    <a:pt x="286302" y="51627"/>
                  </a:lnTo>
                  <a:lnTo>
                    <a:pt x="265256" y="62788"/>
                  </a:lnTo>
                  <a:lnTo>
                    <a:pt x="243068" y="72267"/>
                  </a:lnTo>
                  <a:lnTo>
                    <a:pt x="220120" y="80627"/>
                  </a:lnTo>
                  <a:lnTo>
                    <a:pt x="196664" y="88238"/>
                  </a:lnTo>
                  <a:lnTo>
                    <a:pt x="174909" y="91274"/>
                  </a:lnTo>
                  <a:lnTo>
                    <a:pt x="154289" y="91258"/>
                  </a:lnTo>
                  <a:lnTo>
                    <a:pt x="134424" y="89209"/>
                  </a:lnTo>
                  <a:lnTo>
                    <a:pt x="115063" y="85804"/>
                  </a:lnTo>
                  <a:lnTo>
                    <a:pt x="96039" y="81494"/>
                  </a:lnTo>
                  <a:lnTo>
                    <a:pt x="77238" y="76582"/>
                  </a:lnTo>
                  <a:lnTo>
                    <a:pt x="60626" y="69229"/>
                  </a:lnTo>
                  <a:lnTo>
                    <a:pt x="45473" y="60249"/>
                  </a:lnTo>
                  <a:lnTo>
                    <a:pt x="31293" y="50183"/>
                  </a:lnTo>
                  <a:lnTo>
                    <a:pt x="19800" y="37355"/>
                  </a:lnTo>
                  <a:lnTo>
                    <a:pt x="10099" y="22686"/>
                  </a:lnTo>
                  <a:lnTo>
                    <a:pt x="1592" y="6788"/>
                  </a:lnTo>
                  <a:lnTo>
                    <a:pt x="0" y="269"/>
                  </a:lnTo>
                  <a:lnTo>
                    <a:pt x="3017" y="0"/>
                  </a:lnTo>
                  <a:lnTo>
                    <a:pt x="9106" y="3900"/>
                  </a:lnTo>
                  <a:lnTo>
                    <a:pt x="15205" y="12617"/>
                  </a:lnTo>
                  <a:lnTo>
                    <a:pt x="21309" y="24547"/>
                  </a:lnTo>
                  <a:lnTo>
                    <a:pt x="27418" y="38617"/>
                  </a:lnTo>
                  <a:lnTo>
                    <a:pt x="31491" y="58193"/>
                  </a:lnTo>
                  <a:lnTo>
                    <a:pt x="34206" y="81440"/>
                  </a:lnTo>
                  <a:lnTo>
                    <a:pt x="36017" y="107133"/>
                  </a:lnTo>
                  <a:lnTo>
                    <a:pt x="37223" y="134458"/>
                  </a:lnTo>
                  <a:lnTo>
                    <a:pt x="38564" y="192009"/>
                  </a:lnTo>
                  <a:lnTo>
                    <a:pt x="39319" y="271988"/>
                  </a:lnTo>
                  <a:lnTo>
                    <a:pt x="37386" y="297380"/>
                  </a:lnTo>
                  <a:lnTo>
                    <a:pt x="34058" y="322464"/>
                  </a:lnTo>
                  <a:lnTo>
                    <a:pt x="29800" y="347344"/>
                  </a:lnTo>
                  <a:lnTo>
                    <a:pt x="26961" y="372088"/>
                  </a:lnTo>
                  <a:lnTo>
                    <a:pt x="25069" y="396740"/>
                  </a:lnTo>
                  <a:lnTo>
                    <a:pt x="23808" y="421331"/>
                  </a:lnTo>
                  <a:lnTo>
                    <a:pt x="29084" y="435687"/>
                  </a:lnTo>
                  <a:lnTo>
                    <a:pt x="38720" y="443218"/>
                  </a:lnTo>
                  <a:lnTo>
                    <a:pt x="51261" y="446199"/>
                  </a:lnTo>
                  <a:lnTo>
                    <a:pt x="65739" y="446148"/>
                  </a:lnTo>
                  <a:lnTo>
                    <a:pt x="81508" y="444074"/>
                  </a:lnTo>
                  <a:lnTo>
                    <a:pt x="98139" y="440653"/>
                  </a:lnTo>
                  <a:lnTo>
                    <a:pt x="138368" y="431413"/>
                  </a:lnTo>
                  <a:lnTo>
                    <a:pt x="160516" y="426094"/>
                  </a:lnTo>
                  <a:lnTo>
                    <a:pt x="183437" y="422548"/>
                  </a:lnTo>
                  <a:lnTo>
                    <a:pt x="206875" y="420185"/>
                  </a:lnTo>
                  <a:lnTo>
                    <a:pt x="230657" y="418608"/>
                  </a:lnTo>
                  <a:lnTo>
                    <a:pt x="252629" y="421636"/>
                  </a:lnTo>
                  <a:lnTo>
                    <a:pt x="273395" y="427732"/>
                  </a:lnTo>
                  <a:lnTo>
                    <a:pt x="293356" y="435876"/>
                  </a:lnTo>
                  <a:lnTo>
                    <a:pt x="310742" y="445383"/>
                  </a:lnTo>
                  <a:lnTo>
                    <a:pt x="326411" y="455799"/>
                  </a:lnTo>
                  <a:lnTo>
                    <a:pt x="340936" y="466822"/>
                  </a:lnTo>
                  <a:lnTo>
                    <a:pt x="350618" y="482327"/>
                  </a:lnTo>
                  <a:lnTo>
                    <a:pt x="357074" y="500820"/>
                  </a:lnTo>
                  <a:lnTo>
                    <a:pt x="361377" y="521306"/>
                  </a:lnTo>
                  <a:lnTo>
                    <a:pt x="360168" y="539041"/>
                  </a:lnTo>
                  <a:lnTo>
                    <a:pt x="355283" y="554943"/>
                  </a:lnTo>
                  <a:lnTo>
                    <a:pt x="347948" y="569623"/>
                  </a:lnTo>
                  <a:lnTo>
                    <a:pt x="336941" y="583488"/>
                  </a:lnTo>
                  <a:lnTo>
                    <a:pt x="323485" y="596810"/>
                  </a:lnTo>
                  <a:lnTo>
                    <a:pt x="308397" y="609769"/>
                  </a:lnTo>
                  <a:lnTo>
                    <a:pt x="292220" y="622487"/>
                  </a:lnTo>
                  <a:lnTo>
                    <a:pt x="275319" y="635044"/>
                  </a:lnTo>
                  <a:lnTo>
                    <a:pt x="257934" y="647494"/>
                  </a:lnTo>
                  <a:lnTo>
                    <a:pt x="238187" y="657833"/>
                  </a:lnTo>
                  <a:lnTo>
                    <a:pt x="216865" y="666765"/>
                  </a:lnTo>
                  <a:lnTo>
                    <a:pt x="131400" y="690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419446" y="8020087"/>
              <a:ext cx="220232" cy="1"/>
            </a:xfrm>
            <a:custGeom>
              <a:avLst/>
              <a:gdLst/>
              <a:ahLst/>
              <a:cxnLst/>
              <a:rect l="0" t="0" r="0" b="0"/>
              <a:pathLst>
                <a:path w="220232" h="1">
                  <a:moveTo>
                    <a:pt x="0" y="0"/>
                  </a:move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896613" y="7653035"/>
              <a:ext cx="55059" cy="605637"/>
            </a:xfrm>
            <a:custGeom>
              <a:avLst/>
              <a:gdLst/>
              <a:ahLst/>
              <a:cxnLst/>
              <a:rect l="0" t="0" r="0" b="0"/>
              <a:pathLst>
                <a:path w="55059" h="605637">
                  <a:moveTo>
                    <a:pt x="55058" y="0"/>
                  </a:moveTo>
                  <a:lnTo>
                    <a:pt x="55058" y="199903"/>
                  </a:lnTo>
                  <a:lnTo>
                    <a:pt x="53020" y="229110"/>
                  </a:lnTo>
                  <a:lnTo>
                    <a:pt x="49621" y="258776"/>
                  </a:lnTo>
                  <a:lnTo>
                    <a:pt x="45316" y="288750"/>
                  </a:lnTo>
                  <a:lnTo>
                    <a:pt x="42446" y="318929"/>
                  </a:lnTo>
                  <a:lnTo>
                    <a:pt x="40533" y="349244"/>
                  </a:lnTo>
                  <a:lnTo>
                    <a:pt x="38407" y="408077"/>
                  </a:lnTo>
                  <a:lnTo>
                    <a:pt x="37462" y="461414"/>
                  </a:lnTo>
                  <a:lnTo>
                    <a:pt x="35171" y="485017"/>
                  </a:lnTo>
                  <a:lnTo>
                    <a:pt x="31605" y="506871"/>
                  </a:lnTo>
                  <a:lnTo>
                    <a:pt x="0" y="6056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153550" y="7665701"/>
              <a:ext cx="367053" cy="592971"/>
            </a:xfrm>
            <a:custGeom>
              <a:avLst/>
              <a:gdLst/>
              <a:ahLst/>
              <a:cxnLst/>
              <a:rect l="0" t="0" r="0" b="0"/>
              <a:pathLst>
                <a:path w="367053" h="592971">
                  <a:moveTo>
                    <a:pt x="0" y="60744"/>
                  </a:moveTo>
                  <a:lnTo>
                    <a:pt x="19485" y="31515"/>
                  </a:lnTo>
                  <a:lnTo>
                    <a:pt x="31343" y="20867"/>
                  </a:lnTo>
                  <a:lnTo>
                    <a:pt x="45366" y="11728"/>
                  </a:lnTo>
                  <a:lnTo>
                    <a:pt x="60832" y="3597"/>
                  </a:lnTo>
                  <a:lnTo>
                    <a:pt x="79299" y="215"/>
                  </a:lnTo>
                  <a:lnTo>
                    <a:pt x="99766" y="0"/>
                  </a:lnTo>
                  <a:lnTo>
                    <a:pt x="121569" y="1896"/>
                  </a:lnTo>
                  <a:lnTo>
                    <a:pt x="144261" y="5198"/>
                  </a:lnTo>
                  <a:lnTo>
                    <a:pt x="167544" y="9439"/>
                  </a:lnTo>
                  <a:lnTo>
                    <a:pt x="191224" y="14306"/>
                  </a:lnTo>
                  <a:lnTo>
                    <a:pt x="213129" y="23667"/>
                  </a:lnTo>
                  <a:lnTo>
                    <a:pt x="233849" y="36027"/>
                  </a:lnTo>
                  <a:lnTo>
                    <a:pt x="253780" y="50383"/>
                  </a:lnTo>
                  <a:lnTo>
                    <a:pt x="271146" y="66072"/>
                  </a:lnTo>
                  <a:lnTo>
                    <a:pt x="286801" y="82648"/>
                  </a:lnTo>
                  <a:lnTo>
                    <a:pt x="301316" y="99817"/>
                  </a:lnTo>
                  <a:lnTo>
                    <a:pt x="313033" y="117380"/>
                  </a:lnTo>
                  <a:lnTo>
                    <a:pt x="322882" y="135207"/>
                  </a:lnTo>
                  <a:lnTo>
                    <a:pt x="331488" y="153208"/>
                  </a:lnTo>
                  <a:lnTo>
                    <a:pt x="335186" y="175406"/>
                  </a:lnTo>
                  <a:lnTo>
                    <a:pt x="335613" y="200400"/>
                  </a:lnTo>
                  <a:lnTo>
                    <a:pt x="333857" y="227259"/>
                  </a:lnTo>
                  <a:lnTo>
                    <a:pt x="328609" y="253321"/>
                  </a:lnTo>
                  <a:lnTo>
                    <a:pt x="321031" y="278852"/>
                  </a:lnTo>
                  <a:lnTo>
                    <a:pt x="311902" y="304031"/>
                  </a:lnTo>
                  <a:lnTo>
                    <a:pt x="301737" y="328973"/>
                  </a:lnTo>
                  <a:lnTo>
                    <a:pt x="290882" y="353756"/>
                  </a:lnTo>
                  <a:lnTo>
                    <a:pt x="279567" y="378436"/>
                  </a:lnTo>
                  <a:lnTo>
                    <a:pt x="265906" y="401007"/>
                  </a:lnTo>
                  <a:lnTo>
                    <a:pt x="250681" y="422172"/>
                  </a:lnTo>
                  <a:lnTo>
                    <a:pt x="234413" y="442400"/>
                  </a:lnTo>
                  <a:lnTo>
                    <a:pt x="217451" y="462002"/>
                  </a:lnTo>
                  <a:lnTo>
                    <a:pt x="200025" y="481187"/>
                  </a:lnTo>
                  <a:lnTo>
                    <a:pt x="182290" y="500095"/>
                  </a:lnTo>
                  <a:lnTo>
                    <a:pt x="164350" y="514740"/>
                  </a:lnTo>
                  <a:lnTo>
                    <a:pt x="146272" y="526542"/>
                  </a:lnTo>
                  <a:lnTo>
                    <a:pt x="128102" y="536449"/>
                  </a:lnTo>
                  <a:lnTo>
                    <a:pt x="109872" y="541015"/>
                  </a:lnTo>
                  <a:lnTo>
                    <a:pt x="91600" y="542020"/>
                  </a:lnTo>
                  <a:lnTo>
                    <a:pt x="73302" y="540650"/>
                  </a:lnTo>
                  <a:lnTo>
                    <a:pt x="63142" y="533620"/>
                  </a:lnTo>
                  <a:lnTo>
                    <a:pt x="58409" y="522816"/>
                  </a:lnTo>
                  <a:lnTo>
                    <a:pt x="57292" y="509495"/>
                  </a:lnTo>
                  <a:lnTo>
                    <a:pt x="60625" y="494497"/>
                  </a:lnTo>
                  <a:lnTo>
                    <a:pt x="66927" y="478381"/>
                  </a:lnTo>
                  <a:lnTo>
                    <a:pt x="75205" y="461519"/>
                  </a:lnTo>
                  <a:lnTo>
                    <a:pt x="86842" y="448239"/>
                  </a:lnTo>
                  <a:lnTo>
                    <a:pt x="100718" y="437347"/>
                  </a:lnTo>
                  <a:lnTo>
                    <a:pt x="116086" y="428046"/>
                  </a:lnTo>
                  <a:lnTo>
                    <a:pt x="130409" y="425923"/>
                  </a:lnTo>
                  <a:lnTo>
                    <a:pt x="144037" y="428587"/>
                  </a:lnTo>
                  <a:lnTo>
                    <a:pt x="157200" y="434441"/>
                  </a:lnTo>
                  <a:lnTo>
                    <a:pt x="172093" y="442421"/>
                  </a:lnTo>
                  <a:lnTo>
                    <a:pt x="188139" y="451821"/>
                  </a:lnTo>
                  <a:lnTo>
                    <a:pt x="204955" y="462165"/>
                  </a:lnTo>
                  <a:lnTo>
                    <a:pt x="220243" y="473140"/>
                  </a:lnTo>
                  <a:lnTo>
                    <a:pt x="234513" y="484534"/>
                  </a:lnTo>
                  <a:lnTo>
                    <a:pt x="248105" y="496210"/>
                  </a:lnTo>
                  <a:lnTo>
                    <a:pt x="263284" y="506031"/>
                  </a:lnTo>
                  <a:lnTo>
                    <a:pt x="279521" y="514619"/>
                  </a:lnTo>
                  <a:lnTo>
                    <a:pt x="296463" y="522383"/>
                  </a:lnTo>
                  <a:lnTo>
                    <a:pt x="311836" y="531638"/>
                  </a:lnTo>
                  <a:lnTo>
                    <a:pt x="326163" y="541886"/>
                  </a:lnTo>
                  <a:lnTo>
                    <a:pt x="367052" y="592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704128" y="7983381"/>
              <a:ext cx="275290" cy="18354"/>
            </a:xfrm>
            <a:custGeom>
              <a:avLst/>
              <a:gdLst/>
              <a:ahLst/>
              <a:cxnLst/>
              <a:rect l="0" t="0" r="0" b="0"/>
              <a:pathLst>
                <a:path w="275290" h="18354">
                  <a:moveTo>
                    <a:pt x="0" y="18353"/>
                  </a:moveTo>
                  <a:lnTo>
                    <a:pt x="38972" y="8610"/>
                  </a:lnTo>
                  <a:lnTo>
                    <a:pt x="60647" y="5740"/>
                  </a:lnTo>
                  <a:lnTo>
                    <a:pt x="85293" y="3826"/>
                  </a:lnTo>
                  <a:lnTo>
                    <a:pt x="111920" y="2551"/>
                  </a:lnTo>
                  <a:lnTo>
                    <a:pt x="163256" y="1133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685775" y="8093497"/>
              <a:ext cx="238585" cy="55059"/>
            </a:xfrm>
            <a:custGeom>
              <a:avLst/>
              <a:gdLst/>
              <a:ahLst/>
              <a:cxnLst/>
              <a:rect l="0" t="0" r="0" b="0"/>
              <a:pathLst>
                <a:path w="238585" h="55059">
                  <a:moveTo>
                    <a:pt x="0" y="55058"/>
                  </a:moveTo>
                  <a:lnTo>
                    <a:pt x="48714" y="45315"/>
                  </a:lnTo>
                  <a:lnTo>
                    <a:pt x="94382" y="35095"/>
                  </a:lnTo>
                  <a:lnTo>
                    <a:pt x="2385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181296" y="7800527"/>
              <a:ext cx="494050" cy="494849"/>
            </a:xfrm>
            <a:custGeom>
              <a:avLst/>
              <a:gdLst/>
              <a:ahLst/>
              <a:cxnLst/>
              <a:rect l="0" t="0" r="0" b="0"/>
              <a:pathLst>
                <a:path w="494050" h="494849">
                  <a:moveTo>
                    <a:pt x="0" y="54386"/>
                  </a:moveTo>
                  <a:lnTo>
                    <a:pt x="19486" y="25158"/>
                  </a:lnTo>
                  <a:lnTo>
                    <a:pt x="33382" y="16548"/>
                  </a:lnTo>
                  <a:lnTo>
                    <a:pt x="50803" y="10808"/>
                  </a:lnTo>
                  <a:lnTo>
                    <a:pt x="70574" y="6982"/>
                  </a:lnTo>
                  <a:lnTo>
                    <a:pt x="93950" y="4431"/>
                  </a:lnTo>
                  <a:lnTo>
                    <a:pt x="119731" y="2730"/>
                  </a:lnTo>
                  <a:lnTo>
                    <a:pt x="147114" y="1596"/>
                  </a:lnTo>
                  <a:lnTo>
                    <a:pt x="204727" y="337"/>
                  </a:lnTo>
                  <a:lnTo>
                    <a:pt x="234365" y="0"/>
                  </a:lnTo>
                  <a:lnTo>
                    <a:pt x="264320" y="1816"/>
                  </a:lnTo>
                  <a:lnTo>
                    <a:pt x="294485" y="5064"/>
                  </a:lnTo>
                  <a:lnTo>
                    <a:pt x="324792" y="9270"/>
                  </a:lnTo>
                  <a:lnTo>
                    <a:pt x="351114" y="14113"/>
                  </a:lnTo>
                  <a:lnTo>
                    <a:pt x="374780" y="19380"/>
                  </a:lnTo>
                  <a:lnTo>
                    <a:pt x="396674" y="24931"/>
                  </a:lnTo>
                  <a:lnTo>
                    <a:pt x="415349" y="32711"/>
                  </a:lnTo>
                  <a:lnTo>
                    <a:pt x="431876" y="41975"/>
                  </a:lnTo>
                  <a:lnTo>
                    <a:pt x="446973" y="52230"/>
                  </a:lnTo>
                  <a:lnTo>
                    <a:pt x="450920" y="63144"/>
                  </a:lnTo>
                  <a:lnTo>
                    <a:pt x="447434" y="74499"/>
                  </a:lnTo>
                  <a:lnTo>
                    <a:pt x="438993" y="86148"/>
                  </a:lnTo>
                  <a:lnTo>
                    <a:pt x="427248" y="95952"/>
                  </a:lnTo>
                  <a:lnTo>
                    <a:pt x="413301" y="104528"/>
                  </a:lnTo>
                  <a:lnTo>
                    <a:pt x="397884" y="112284"/>
                  </a:lnTo>
                  <a:lnTo>
                    <a:pt x="377411" y="119494"/>
                  </a:lnTo>
                  <a:lnTo>
                    <a:pt x="353566" y="126341"/>
                  </a:lnTo>
                  <a:lnTo>
                    <a:pt x="177693" y="170534"/>
                  </a:lnTo>
                  <a:lnTo>
                    <a:pt x="169442" y="176680"/>
                  </a:lnTo>
                  <a:lnTo>
                    <a:pt x="172097" y="182816"/>
                  </a:lnTo>
                  <a:lnTo>
                    <a:pt x="182025" y="188946"/>
                  </a:lnTo>
                  <a:lnTo>
                    <a:pt x="198838" y="193033"/>
                  </a:lnTo>
                  <a:lnTo>
                    <a:pt x="220243" y="195757"/>
                  </a:lnTo>
                  <a:lnTo>
                    <a:pt x="244709" y="197573"/>
                  </a:lnTo>
                  <a:lnTo>
                    <a:pt x="269177" y="202863"/>
                  </a:lnTo>
                  <a:lnTo>
                    <a:pt x="293645" y="210467"/>
                  </a:lnTo>
                  <a:lnTo>
                    <a:pt x="318114" y="219616"/>
                  </a:lnTo>
                  <a:lnTo>
                    <a:pt x="342583" y="229793"/>
                  </a:lnTo>
                  <a:lnTo>
                    <a:pt x="367053" y="240656"/>
                  </a:lnTo>
                  <a:lnTo>
                    <a:pt x="391523" y="251976"/>
                  </a:lnTo>
                  <a:lnTo>
                    <a:pt x="413954" y="263602"/>
                  </a:lnTo>
                  <a:lnTo>
                    <a:pt x="435025" y="275431"/>
                  </a:lnTo>
                  <a:lnTo>
                    <a:pt x="455190" y="287395"/>
                  </a:lnTo>
                  <a:lnTo>
                    <a:pt x="470673" y="301488"/>
                  </a:lnTo>
                  <a:lnTo>
                    <a:pt x="483034" y="317002"/>
                  </a:lnTo>
                  <a:lnTo>
                    <a:pt x="493314" y="333461"/>
                  </a:lnTo>
                  <a:lnTo>
                    <a:pt x="494049" y="350552"/>
                  </a:lnTo>
                  <a:lnTo>
                    <a:pt x="488422" y="368062"/>
                  </a:lnTo>
                  <a:lnTo>
                    <a:pt x="478553" y="385854"/>
                  </a:lnTo>
                  <a:lnTo>
                    <a:pt x="465856" y="399755"/>
                  </a:lnTo>
                  <a:lnTo>
                    <a:pt x="451273" y="411061"/>
                  </a:lnTo>
                  <a:lnTo>
                    <a:pt x="435435" y="420637"/>
                  </a:lnTo>
                  <a:lnTo>
                    <a:pt x="414680" y="429061"/>
                  </a:lnTo>
                  <a:lnTo>
                    <a:pt x="390647" y="436715"/>
                  </a:lnTo>
                  <a:lnTo>
                    <a:pt x="364429" y="443858"/>
                  </a:lnTo>
                  <a:lnTo>
                    <a:pt x="336755" y="450660"/>
                  </a:lnTo>
                  <a:lnTo>
                    <a:pt x="224518" y="476226"/>
                  </a:lnTo>
                  <a:lnTo>
                    <a:pt x="110115" y="4948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327683" y="8573440"/>
              <a:ext cx="569100" cy="823092"/>
            </a:xfrm>
            <a:custGeom>
              <a:avLst/>
              <a:gdLst/>
              <a:ahLst/>
              <a:cxnLst/>
              <a:rect l="0" t="0" r="0" b="0"/>
              <a:pathLst>
                <a:path w="569100" h="823092">
                  <a:moveTo>
                    <a:pt x="73410" y="33929"/>
                  </a:moveTo>
                  <a:lnTo>
                    <a:pt x="102638" y="24187"/>
                  </a:lnTo>
                  <a:lnTo>
                    <a:pt x="119405" y="21317"/>
                  </a:lnTo>
                  <a:lnTo>
                    <a:pt x="138739" y="19403"/>
                  </a:lnTo>
                  <a:lnTo>
                    <a:pt x="159786" y="18128"/>
                  </a:lnTo>
                  <a:lnTo>
                    <a:pt x="179934" y="15238"/>
                  </a:lnTo>
                  <a:lnTo>
                    <a:pt x="199484" y="11273"/>
                  </a:lnTo>
                  <a:lnTo>
                    <a:pt x="218635" y="6590"/>
                  </a:lnTo>
                  <a:lnTo>
                    <a:pt x="241598" y="3469"/>
                  </a:lnTo>
                  <a:lnTo>
                    <a:pt x="267102" y="1387"/>
                  </a:lnTo>
                  <a:lnTo>
                    <a:pt x="294301" y="0"/>
                  </a:lnTo>
                  <a:lnTo>
                    <a:pt x="322630" y="1114"/>
                  </a:lnTo>
                  <a:lnTo>
                    <a:pt x="351712" y="3896"/>
                  </a:lnTo>
                  <a:lnTo>
                    <a:pt x="381295" y="7790"/>
                  </a:lnTo>
                  <a:lnTo>
                    <a:pt x="407135" y="12425"/>
                  </a:lnTo>
                  <a:lnTo>
                    <a:pt x="430479" y="17554"/>
                  </a:lnTo>
                  <a:lnTo>
                    <a:pt x="452159" y="23012"/>
                  </a:lnTo>
                  <a:lnTo>
                    <a:pt x="472731" y="28690"/>
                  </a:lnTo>
                  <a:lnTo>
                    <a:pt x="511901" y="40438"/>
                  </a:lnTo>
                  <a:lnTo>
                    <a:pt x="528872" y="48464"/>
                  </a:lnTo>
                  <a:lnTo>
                    <a:pt x="544264" y="57893"/>
                  </a:lnTo>
                  <a:lnTo>
                    <a:pt x="558603" y="68258"/>
                  </a:lnTo>
                  <a:lnTo>
                    <a:pt x="566124" y="81285"/>
                  </a:lnTo>
                  <a:lnTo>
                    <a:pt x="569099" y="96088"/>
                  </a:lnTo>
                  <a:lnTo>
                    <a:pt x="569043" y="112074"/>
                  </a:lnTo>
                  <a:lnTo>
                    <a:pt x="564927" y="128848"/>
                  </a:lnTo>
                  <a:lnTo>
                    <a:pt x="558105" y="146149"/>
                  </a:lnTo>
                  <a:lnTo>
                    <a:pt x="549478" y="163801"/>
                  </a:lnTo>
                  <a:lnTo>
                    <a:pt x="539649" y="179646"/>
                  </a:lnTo>
                  <a:lnTo>
                    <a:pt x="529017" y="194289"/>
                  </a:lnTo>
                  <a:lnTo>
                    <a:pt x="517852" y="208129"/>
                  </a:lnTo>
                  <a:lnTo>
                    <a:pt x="504290" y="219395"/>
                  </a:lnTo>
                  <a:lnTo>
                    <a:pt x="489131" y="228945"/>
                  </a:lnTo>
                  <a:lnTo>
                    <a:pt x="472908" y="237350"/>
                  </a:lnTo>
                  <a:lnTo>
                    <a:pt x="458015" y="247032"/>
                  </a:lnTo>
                  <a:lnTo>
                    <a:pt x="444007" y="257565"/>
                  </a:lnTo>
                  <a:lnTo>
                    <a:pt x="430591" y="268666"/>
                  </a:lnTo>
                  <a:lnTo>
                    <a:pt x="415529" y="278105"/>
                  </a:lnTo>
                  <a:lnTo>
                    <a:pt x="399369" y="286437"/>
                  </a:lnTo>
                  <a:lnTo>
                    <a:pt x="382480" y="294031"/>
                  </a:lnTo>
                  <a:lnTo>
                    <a:pt x="367141" y="303172"/>
                  </a:lnTo>
                  <a:lnTo>
                    <a:pt x="352837" y="313344"/>
                  </a:lnTo>
                  <a:lnTo>
                    <a:pt x="339223" y="324205"/>
                  </a:lnTo>
                  <a:lnTo>
                    <a:pt x="321990" y="335523"/>
                  </a:lnTo>
                  <a:lnTo>
                    <a:pt x="302344" y="347147"/>
                  </a:lnTo>
                  <a:lnTo>
                    <a:pt x="281091" y="358974"/>
                  </a:lnTo>
                  <a:lnTo>
                    <a:pt x="258765" y="368898"/>
                  </a:lnTo>
                  <a:lnTo>
                    <a:pt x="235724" y="377553"/>
                  </a:lnTo>
                  <a:lnTo>
                    <a:pt x="212207" y="385363"/>
                  </a:lnTo>
                  <a:lnTo>
                    <a:pt x="200608" y="394648"/>
                  </a:lnTo>
                  <a:lnTo>
                    <a:pt x="196953" y="404916"/>
                  </a:lnTo>
                  <a:lnTo>
                    <a:pt x="198595" y="415839"/>
                  </a:lnTo>
                  <a:lnTo>
                    <a:pt x="207846" y="423122"/>
                  </a:lnTo>
                  <a:lnTo>
                    <a:pt x="222171" y="427978"/>
                  </a:lnTo>
                  <a:lnTo>
                    <a:pt x="313510" y="445511"/>
                  </a:lnTo>
                  <a:lnTo>
                    <a:pt x="337475" y="451060"/>
                  </a:lnTo>
                  <a:lnTo>
                    <a:pt x="359570" y="456798"/>
                  </a:lnTo>
                  <a:lnTo>
                    <a:pt x="380416" y="462663"/>
                  </a:lnTo>
                  <a:lnTo>
                    <a:pt x="396353" y="472690"/>
                  </a:lnTo>
                  <a:lnTo>
                    <a:pt x="409018" y="485493"/>
                  </a:lnTo>
                  <a:lnTo>
                    <a:pt x="419499" y="500146"/>
                  </a:lnTo>
                  <a:lnTo>
                    <a:pt x="422408" y="518070"/>
                  </a:lnTo>
                  <a:lnTo>
                    <a:pt x="420270" y="538177"/>
                  </a:lnTo>
                  <a:lnTo>
                    <a:pt x="414765" y="559738"/>
                  </a:lnTo>
                  <a:lnTo>
                    <a:pt x="404978" y="580230"/>
                  </a:lnTo>
                  <a:lnTo>
                    <a:pt x="392337" y="600009"/>
                  </a:lnTo>
                  <a:lnTo>
                    <a:pt x="377791" y="619312"/>
                  </a:lnTo>
                  <a:lnTo>
                    <a:pt x="361976" y="636259"/>
                  </a:lnTo>
                  <a:lnTo>
                    <a:pt x="345315" y="651636"/>
                  </a:lnTo>
                  <a:lnTo>
                    <a:pt x="328091" y="665965"/>
                  </a:lnTo>
                  <a:lnTo>
                    <a:pt x="312530" y="679596"/>
                  </a:lnTo>
                  <a:lnTo>
                    <a:pt x="298077" y="692762"/>
                  </a:lnTo>
                  <a:lnTo>
                    <a:pt x="284363" y="705618"/>
                  </a:lnTo>
                  <a:lnTo>
                    <a:pt x="265025" y="718266"/>
                  </a:lnTo>
                  <a:lnTo>
                    <a:pt x="241937" y="730777"/>
                  </a:lnTo>
                  <a:lnTo>
                    <a:pt x="141366" y="780160"/>
                  </a:lnTo>
                  <a:lnTo>
                    <a:pt x="118714" y="790392"/>
                  </a:lnTo>
                  <a:lnTo>
                    <a:pt x="97495" y="799253"/>
                  </a:lnTo>
                  <a:lnTo>
                    <a:pt x="0" y="823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080140" y="9047833"/>
              <a:ext cx="477168" cy="18353"/>
            </a:xfrm>
            <a:custGeom>
              <a:avLst/>
              <a:gdLst/>
              <a:ahLst/>
              <a:cxnLst/>
              <a:rect l="0" t="0" r="0" b="0"/>
              <a:pathLst>
                <a:path w="477168" h="18353">
                  <a:moveTo>
                    <a:pt x="0" y="0"/>
                  </a:moveTo>
                  <a:lnTo>
                    <a:pt x="207850" y="0"/>
                  </a:lnTo>
                  <a:lnTo>
                    <a:pt x="244604" y="2039"/>
                  </a:lnTo>
                  <a:lnTo>
                    <a:pt x="283381" y="5437"/>
                  </a:lnTo>
                  <a:lnTo>
                    <a:pt x="323506" y="9742"/>
                  </a:lnTo>
                  <a:lnTo>
                    <a:pt x="358413" y="12612"/>
                  </a:lnTo>
                  <a:lnTo>
                    <a:pt x="389842" y="14525"/>
                  </a:lnTo>
                  <a:lnTo>
                    <a:pt x="477167" y="18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153550" y="9213005"/>
              <a:ext cx="330348" cy="55059"/>
            </a:xfrm>
            <a:custGeom>
              <a:avLst/>
              <a:gdLst/>
              <a:ahLst/>
              <a:cxnLst/>
              <a:rect l="0" t="0" r="0" b="0"/>
              <a:pathLst>
                <a:path w="330348" h="55059">
                  <a:moveTo>
                    <a:pt x="0" y="55058"/>
                  </a:moveTo>
                  <a:lnTo>
                    <a:pt x="172564" y="11917"/>
                  </a:lnTo>
                  <a:lnTo>
                    <a:pt x="196610" y="7946"/>
                  </a:lnTo>
                  <a:lnTo>
                    <a:pt x="220797" y="5297"/>
                  </a:lnTo>
                  <a:lnTo>
                    <a:pt x="3303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850949" y="8919812"/>
              <a:ext cx="588368" cy="678600"/>
            </a:xfrm>
            <a:custGeom>
              <a:avLst/>
              <a:gdLst/>
              <a:ahLst/>
              <a:cxnLst/>
              <a:rect l="0" t="0" r="0" b="0"/>
              <a:pathLst>
                <a:path w="588368" h="678600">
                  <a:moveTo>
                    <a:pt x="0" y="36257"/>
                  </a:moveTo>
                  <a:lnTo>
                    <a:pt x="19486" y="16771"/>
                  </a:lnTo>
                  <a:lnTo>
                    <a:pt x="33382" y="11032"/>
                  </a:lnTo>
                  <a:lnTo>
                    <a:pt x="50804" y="7205"/>
                  </a:lnTo>
                  <a:lnTo>
                    <a:pt x="70574" y="4654"/>
                  </a:lnTo>
                  <a:lnTo>
                    <a:pt x="91911" y="2954"/>
                  </a:lnTo>
                  <a:lnTo>
                    <a:pt x="114293" y="1820"/>
                  </a:lnTo>
                  <a:lnTo>
                    <a:pt x="137371" y="1064"/>
                  </a:lnTo>
                  <a:lnTo>
                    <a:pt x="228307" y="0"/>
                  </a:lnTo>
                  <a:lnTo>
                    <a:pt x="262320" y="1890"/>
                  </a:lnTo>
                  <a:lnTo>
                    <a:pt x="297231" y="5189"/>
                  </a:lnTo>
                  <a:lnTo>
                    <a:pt x="332740" y="9428"/>
                  </a:lnTo>
                  <a:lnTo>
                    <a:pt x="362530" y="14293"/>
                  </a:lnTo>
                  <a:lnTo>
                    <a:pt x="388507" y="19575"/>
                  </a:lnTo>
                  <a:lnTo>
                    <a:pt x="483898" y="42705"/>
                  </a:lnTo>
                  <a:lnTo>
                    <a:pt x="506125" y="50752"/>
                  </a:lnTo>
                  <a:lnTo>
                    <a:pt x="527060" y="60194"/>
                  </a:lnTo>
                  <a:lnTo>
                    <a:pt x="547135" y="70567"/>
                  </a:lnTo>
                  <a:lnTo>
                    <a:pt x="558478" y="85640"/>
                  </a:lnTo>
                  <a:lnTo>
                    <a:pt x="564002" y="103844"/>
                  </a:lnTo>
                  <a:lnTo>
                    <a:pt x="565645" y="124139"/>
                  </a:lnTo>
                  <a:lnTo>
                    <a:pt x="560623" y="139707"/>
                  </a:lnTo>
                  <a:lnTo>
                    <a:pt x="551158" y="152124"/>
                  </a:lnTo>
                  <a:lnTo>
                    <a:pt x="538729" y="162442"/>
                  </a:lnTo>
                  <a:lnTo>
                    <a:pt x="524326" y="171360"/>
                  </a:lnTo>
                  <a:lnTo>
                    <a:pt x="508607" y="179345"/>
                  </a:lnTo>
                  <a:lnTo>
                    <a:pt x="492009" y="186707"/>
                  </a:lnTo>
                  <a:lnTo>
                    <a:pt x="472788" y="193654"/>
                  </a:lnTo>
                  <a:lnTo>
                    <a:pt x="451817" y="200325"/>
                  </a:lnTo>
                  <a:lnTo>
                    <a:pt x="429680" y="206811"/>
                  </a:lnTo>
                  <a:lnTo>
                    <a:pt x="406765" y="215214"/>
                  </a:lnTo>
                  <a:lnTo>
                    <a:pt x="383332" y="224894"/>
                  </a:lnTo>
                  <a:lnTo>
                    <a:pt x="359552" y="235426"/>
                  </a:lnTo>
                  <a:lnTo>
                    <a:pt x="335543" y="244485"/>
                  </a:lnTo>
                  <a:lnTo>
                    <a:pt x="311380" y="252565"/>
                  </a:lnTo>
                  <a:lnTo>
                    <a:pt x="243840" y="273678"/>
                  </a:lnTo>
                  <a:lnTo>
                    <a:pt x="223735" y="280183"/>
                  </a:lnTo>
                  <a:lnTo>
                    <a:pt x="218489" y="284520"/>
                  </a:lnTo>
                  <a:lnTo>
                    <a:pt x="223148" y="287412"/>
                  </a:lnTo>
                  <a:lnTo>
                    <a:pt x="234410" y="289339"/>
                  </a:lnTo>
                  <a:lnTo>
                    <a:pt x="250076" y="290624"/>
                  </a:lnTo>
                  <a:lnTo>
                    <a:pt x="268676" y="291480"/>
                  </a:lnTo>
                  <a:lnTo>
                    <a:pt x="289233" y="292051"/>
                  </a:lnTo>
                  <a:lnTo>
                    <a:pt x="311095" y="294471"/>
                  </a:lnTo>
                  <a:lnTo>
                    <a:pt x="333825" y="298124"/>
                  </a:lnTo>
                  <a:lnTo>
                    <a:pt x="357136" y="302598"/>
                  </a:lnTo>
                  <a:lnTo>
                    <a:pt x="404788" y="313008"/>
                  </a:lnTo>
                  <a:lnTo>
                    <a:pt x="428915" y="318638"/>
                  </a:lnTo>
                  <a:lnTo>
                    <a:pt x="451117" y="324431"/>
                  </a:lnTo>
                  <a:lnTo>
                    <a:pt x="472035" y="330331"/>
                  </a:lnTo>
                  <a:lnTo>
                    <a:pt x="492099" y="336305"/>
                  </a:lnTo>
                  <a:lnTo>
                    <a:pt x="511592" y="344365"/>
                  </a:lnTo>
                  <a:lnTo>
                    <a:pt x="530706" y="353818"/>
                  </a:lnTo>
                  <a:lnTo>
                    <a:pt x="549565" y="364198"/>
                  </a:lnTo>
                  <a:lnTo>
                    <a:pt x="564177" y="377235"/>
                  </a:lnTo>
                  <a:lnTo>
                    <a:pt x="575957" y="392044"/>
                  </a:lnTo>
                  <a:lnTo>
                    <a:pt x="585850" y="408034"/>
                  </a:lnTo>
                  <a:lnTo>
                    <a:pt x="588367" y="422772"/>
                  </a:lnTo>
                  <a:lnTo>
                    <a:pt x="585967" y="436676"/>
                  </a:lnTo>
                  <a:lnTo>
                    <a:pt x="580289" y="450024"/>
                  </a:lnTo>
                  <a:lnTo>
                    <a:pt x="572424" y="463001"/>
                  </a:lnTo>
                  <a:lnTo>
                    <a:pt x="563103" y="475730"/>
                  </a:lnTo>
                  <a:lnTo>
                    <a:pt x="552810" y="488295"/>
                  </a:lnTo>
                  <a:lnTo>
                    <a:pt x="537792" y="500750"/>
                  </a:lnTo>
                  <a:lnTo>
                    <a:pt x="519623" y="513132"/>
                  </a:lnTo>
                  <a:lnTo>
                    <a:pt x="499354" y="525464"/>
                  </a:lnTo>
                  <a:lnTo>
                    <a:pt x="477684" y="535726"/>
                  </a:lnTo>
                  <a:lnTo>
                    <a:pt x="455081" y="544605"/>
                  </a:lnTo>
                  <a:lnTo>
                    <a:pt x="369940" y="573509"/>
                  </a:lnTo>
                  <a:lnTo>
                    <a:pt x="346547" y="579990"/>
                  </a:lnTo>
                  <a:lnTo>
                    <a:pt x="320755" y="586350"/>
                  </a:lnTo>
                  <a:lnTo>
                    <a:pt x="293365" y="592629"/>
                  </a:lnTo>
                  <a:lnTo>
                    <a:pt x="268987" y="598855"/>
                  </a:lnTo>
                  <a:lnTo>
                    <a:pt x="246617" y="605044"/>
                  </a:lnTo>
                  <a:lnTo>
                    <a:pt x="205449" y="617360"/>
                  </a:lnTo>
                  <a:lnTo>
                    <a:pt x="110585" y="648002"/>
                  </a:lnTo>
                  <a:lnTo>
                    <a:pt x="18352" y="6785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547915" y="7891619"/>
              <a:ext cx="33399" cy="275289"/>
            </a:xfrm>
            <a:custGeom>
              <a:avLst/>
              <a:gdLst/>
              <a:ahLst/>
              <a:cxnLst/>
              <a:rect l="0" t="0" r="0" b="0"/>
              <a:pathLst>
                <a:path w="33399" h="275289">
                  <a:moveTo>
                    <a:pt x="0" y="0"/>
                  </a:moveTo>
                  <a:lnTo>
                    <a:pt x="9742" y="38970"/>
                  </a:lnTo>
                  <a:lnTo>
                    <a:pt x="14651" y="56567"/>
                  </a:lnTo>
                  <a:lnTo>
                    <a:pt x="25544" y="92433"/>
                  </a:lnTo>
                  <a:lnTo>
                    <a:pt x="29264" y="112602"/>
                  </a:lnTo>
                  <a:lnTo>
                    <a:pt x="31744" y="134204"/>
                  </a:lnTo>
                  <a:lnTo>
                    <a:pt x="33398" y="156762"/>
                  </a:lnTo>
                  <a:lnTo>
                    <a:pt x="32460" y="177918"/>
                  </a:lnTo>
                  <a:lnTo>
                    <a:pt x="29797" y="198140"/>
                  </a:lnTo>
                  <a:lnTo>
                    <a:pt x="18352" y="275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694735" y="7781503"/>
              <a:ext cx="55059" cy="18353"/>
            </a:xfrm>
            <a:custGeom>
              <a:avLst/>
              <a:gdLst/>
              <a:ahLst/>
              <a:cxnLst/>
              <a:rect l="0" t="0" r="0" b="0"/>
              <a:pathLst>
                <a:path w="55059" h="18353">
                  <a:moveTo>
                    <a:pt x="0" y="0"/>
                  </a:moveTo>
                  <a:lnTo>
                    <a:pt x="55058" y="18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98500"/>
            <a:ext cx="4063626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0.3x + 0.1y = -0.1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-x + y = 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96358" y="737774"/>
            <a:ext cx="140994" cy="506533"/>
          </a:xfrm>
          <a:custGeom>
            <a:avLst/>
            <a:gdLst/>
            <a:ahLst/>
            <a:cxnLst/>
            <a:rect l="0" t="0" r="0" b="0"/>
            <a:pathLst>
              <a:path w="140994" h="506533">
                <a:moveTo>
                  <a:pt x="99105" y="0"/>
                </a:moveTo>
                <a:lnTo>
                  <a:pt x="104950" y="17537"/>
                </a:lnTo>
                <a:lnTo>
                  <a:pt x="107896" y="28820"/>
                </a:lnTo>
                <a:lnTo>
                  <a:pt x="114431" y="57671"/>
                </a:lnTo>
                <a:lnTo>
                  <a:pt x="124989" y="108307"/>
                </a:lnTo>
                <a:lnTo>
                  <a:pt x="128596" y="123592"/>
                </a:lnTo>
                <a:lnTo>
                  <a:pt x="132224" y="137453"/>
                </a:lnTo>
                <a:lnTo>
                  <a:pt x="135867" y="150363"/>
                </a:lnTo>
                <a:lnTo>
                  <a:pt x="138295" y="165088"/>
                </a:lnTo>
                <a:lnTo>
                  <a:pt x="139913" y="181022"/>
                </a:lnTo>
                <a:lnTo>
                  <a:pt x="140993" y="197762"/>
                </a:lnTo>
                <a:lnTo>
                  <a:pt x="140488" y="216264"/>
                </a:lnTo>
                <a:lnTo>
                  <a:pt x="138929" y="235939"/>
                </a:lnTo>
                <a:lnTo>
                  <a:pt x="136666" y="256397"/>
                </a:lnTo>
                <a:lnTo>
                  <a:pt x="130889" y="298704"/>
                </a:lnTo>
                <a:lnTo>
                  <a:pt x="127635" y="320263"/>
                </a:lnTo>
                <a:lnTo>
                  <a:pt x="123019" y="338306"/>
                </a:lnTo>
                <a:lnTo>
                  <a:pt x="117494" y="354006"/>
                </a:lnTo>
                <a:lnTo>
                  <a:pt x="111364" y="368143"/>
                </a:lnTo>
                <a:lnTo>
                  <a:pt x="104831" y="380014"/>
                </a:lnTo>
                <a:lnTo>
                  <a:pt x="98028" y="390376"/>
                </a:lnTo>
                <a:lnTo>
                  <a:pt x="91046" y="399730"/>
                </a:lnTo>
                <a:lnTo>
                  <a:pt x="76762" y="419912"/>
                </a:lnTo>
                <a:lnTo>
                  <a:pt x="69528" y="430433"/>
                </a:lnTo>
                <a:lnTo>
                  <a:pt x="62258" y="439894"/>
                </a:lnTo>
                <a:lnTo>
                  <a:pt x="54964" y="448648"/>
                </a:lnTo>
                <a:lnTo>
                  <a:pt x="47654" y="456931"/>
                </a:lnTo>
                <a:lnTo>
                  <a:pt x="29745" y="475922"/>
                </a:lnTo>
                <a:lnTo>
                  <a:pt x="0" y="5065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76243" y="759797"/>
            <a:ext cx="539567" cy="517545"/>
            <a:chOff x="276243" y="759797"/>
            <a:chExt cx="539567" cy="517545"/>
          </a:xfrm>
        </p:grpSpPr>
        <p:sp>
          <p:nvSpPr>
            <p:cNvPr id="4" name="Freeform 3"/>
            <p:cNvSpPr/>
            <p:nvPr/>
          </p:nvSpPr>
          <p:spPr>
            <a:xfrm>
              <a:off x="690934" y="759797"/>
              <a:ext cx="124876" cy="451475"/>
            </a:xfrm>
            <a:custGeom>
              <a:avLst/>
              <a:gdLst/>
              <a:ahLst/>
              <a:cxnLst/>
              <a:rect l="0" t="0" r="0" b="0"/>
              <a:pathLst>
                <a:path w="124876" h="451475">
                  <a:moveTo>
                    <a:pt x="124875" y="0"/>
                  </a:moveTo>
                  <a:lnTo>
                    <a:pt x="94222" y="30653"/>
                  </a:lnTo>
                  <a:lnTo>
                    <a:pt x="87311" y="38788"/>
                  </a:lnTo>
                  <a:lnTo>
                    <a:pt x="80256" y="47882"/>
                  </a:lnTo>
                  <a:lnTo>
                    <a:pt x="73106" y="57615"/>
                  </a:lnTo>
                  <a:lnTo>
                    <a:pt x="65892" y="70221"/>
                  </a:lnTo>
                  <a:lnTo>
                    <a:pt x="58636" y="84743"/>
                  </a:lnTo>
                  <a:lnTo>
                    <a:pt x="51352" y="100542"/>
                  </a:lnTo>
                  <a:lnTo>
                    <a:pt x="45272" y="114745"/>
                  </a:lnTo>
                  <a:lnTo>
                    <a:pt x="39995" y="127884"/>
                  </a:lnTo>
                  <a:lnTo>
                    <a:pt x="16890" y="187036"/>
                  </a:lnTo>
                  <a:lnTo>
                    <a:pt x="11286" y="205442"/>
                  </a:lnTo>
                  <a:lnTo>
                    <a:pt x="6326" y="225054"/>
                  </a:lnTo>
                  <a:lnTo>
                    <a:pt x="1796" y="245470"/>
                  </a:lnTo>
                  <a:lnTo>
                    <a:pt x="0" y="263974"/>
                  </a:lnTo>
                  <a:lnTo>
                    <a:pt x="26" y="281204"/>
                  </a:lnTo>
                  <a:lnTo>
                    <a:pt x="1267" y="297585"/>
                  </a:lnTo>
                  <a:lnTo>
                    <a:pt x="3317" y="313400"/>
                  </a:lnTo>
                  <a:lnTo>
                    <a:pt x="5908" y="328837"/>
                  </a:lnTo>
                  <a:lnTo>
                    <a:pt x="8859" y="344022"/>
                  </a:lnTo>
                  <a:lnTo>
                    <a:pt x="13273" y="357816"/>
                  </a:lnTo>
                  <a:lnTo>
                    <a:pt x="18662" y="370683"/>
                  </a:lnTo>
                  <a:lnTo>
                    <a:pt x="24703" y="382931"/>
                  </a:lnTo>
                  <a:lnTo>
                    <a:pt x="32400" y="395991"/>
                  </a:lnTo>
                  <a:lnTo>
                    <a:pt x="41202" y="409591"/>
                  </a:lnTo>
                  <a:lnTo>
                    <a:pt x="69818" y="451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76243" y="935982"/>
              <a:ext cx="20359" cy="341360"/>
            </a:xfrm>
            <a:custGeom>
              <a:avLst/>
              <a:gdLst/>
              <a:ahLst/>
              <a:cxnLst/>
              <a:rect l="0" t="0" r="0" b="0"/>
              <a:pathLst>
                <a:path w="20359" h="341360">
                  <a:moveTo>
                    <a:pt x="0" y="0"/>
                  </a:moveTo>
                  <a:lnTo>
                    <a:pt x="0" y="29228"/>
                  </a:lnTo>
                  <a:lnTo>
                    <a:pt x="1223" y="41509"/>
                  </a:lnTo>
                  <a:lnTo>
                    <a:pt x="3263" y="53366"/>
                  </a:lnTo>
                  <a:lnTo>
                    <a:pt x="5846" y="64942"/>
                  </a:lnTo>
                  <a:lnTo>
                    <a:pt x="7567" y="80000"/>
                  </a:lnTo>
                  <a:lnTo>
                    <a:pt x="8715" y="97380"/>
                  </a:lnTo>
                  <a:lnTo>
                    <a:pt x="9481" y="116307"/>
                  </a:lnTo>
                  <a:lnTo>
                    <a:pt x="11215" y="135043"/>
                  </a:lnTo>
                  <a:lnTo>
                    <a:pt x="13594" y="153651"/>
                  </a:lnTo>
                  <a:lnTo>
                    <a:pt x="16404" y="172174"/>
                  </a:lnTo>
                  <a:lnTo>
                    <a:pt x="18277" y="191864"/>
                  </a:lnTo>
                  <a:lnTo>
                    <a:pt x="19525" y="212331"/>
                  </a:lnTo>
                  <a:lnTo>
                    <a:pt x="20358" y="233317"/>
                  </a:lnTo>
                  <a:lnTo>
                    <a:pt x="19689" y="252202"/>
                  </a:lnTo>
                  <a:lnTo>
                    <a:pt x="11011" y="341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0591" y="913959"/>
              <a:ext cx="140097" cy="332532"/>
            </a:xfrm>
            <a:custGeom>
              <a:avLst/>
              <a:gdLst/>
              <a:ahLst/>
              <a:cxnLst/>
              <a:rect l="0" t="0" r="0" b="0"/>
              <a:pathLst>
                <a:path w="140097" h="332532">
                  <a:moveTo>
                    <a:pt x="32848" y="0"/>
                  </a:moveTo>
                  <a:lnTo>
                    <a:pt x="17522" y="61306"/>
                  </a:lnTo>
                  <a:lnTo>
                    <a:pt x="10539" y="92501"/>
                  </a:lnTo>
                  <a:lnTo>
                    <a:pt x="6964" y="109384"/>
                  </a:lnTo>
                  <a:lnTo>
                    <a:pt x="4580" y="126757"/>
                  </a:lnTo>
                  <a:lnTo>
                    <a:pt x="2992" y="144457"/>
                  </a:lnTo>
                  <a:lnTo>
                    <a:pt x="1932" y="162374"/>
                  </a:lnTo>
                  <a:lnTo>
                    <a:pt x="755" y="198595"/>
                  </a:lnTo>
                  <a:lnTo>
                    <a:pt x="0" y="265849"/>
                  </a:lnTo>
                  <a:lnTo>
                    <a:pt x="2385" y="280008"/>
                  </a:lnTo>
                  <a:lnTo>
                    <a:pt x="6422" y="293117"/>
                  </a:lnTo>
                  <a:lnTo>
                    <a:pt x="11560" y="305527"/>
                  </a:lnTo>
                  <a:lnTo>
                    <a:pt x="18656" y="315024"/>
                  </a:lnTo>
                  <a:lnTo>
                    <a:pt x="27057" y="322578"/>
                  </a:lnTo>
                  <a:lnTo>
                    <a:pt x="36329" y="328838"/>
                  </a:lnTo>
                  <a:lnTo>
                    <a:pt x="46180" y="331788"/>
                  </a:lnTo>
                  <a:lnTo>
                    <a:pt x="56418" y="332531"/>
                  </a:lnTo>
                  <a:lnTo>
                    <a:pt x="66914" y="331803"/>
                  </a:lnTo>
                  <a:lnTo>
                    <a:pt x="76359" y="328871"/>
                  </a:lnTo>
                  <a:lnTo>
                    <a:pt x="85102" y="324469"/>
                  </a:lnTo>
                  <a:lnTo>
                    <a:pt x="93378" y="319087"/>
                  </a:lnTo>
                  <a:lnTo>
                    <a:pt x="101342" y="311829"/>
                  </a:lnTo>
                  <a:lnTo>
                    <a:pt x="109098" y="303319"/>
                  </a:lnTo>
                  <a:lnTo>
                    <a:pt x="116716" y="293976"/>
                  </a:lnTo>
                  <a:lnTo>
                    <a:pt x="123019" y="282853"/>
                  </a:lnTo>
                  <a:lnTo>
                    <a:pt x="128444" y="270544"/>
                  </a:lnTo>
                  <a:lnTo>
                    <a:pt x="133284" y="257443"/>
                  </a:lnTo>
                  <a:lnTo>
                    <a:pt x="136511" y="242592"/>
                  </a:lnTo>
                  <a:lnTo>
                    <a:pt x="138662" y="226574"/>
                  </a:lnTo>
                  <a:lnTo>
                    <a:pt x="140096" y="209778"/>
                  </a:lnTo>
                  <a:lnTo>
                    <a:pt x="139828" y="193686"/>
                  </a:lnTo>
                  <a:lnTo>
                    <a:pt x="138427" y="178064"/>
                  </a:lnTo>
                  <a:lnTo>
                    <a:pt x="136269" y="162756"/>
                  </a:lnTo>
                  <a:lnTo>
                    <a:pt x="132383" y="147656"/>
                  </a:lnTo>
                  <a:lnTo>
                    <a:pt x="127345" y="132696"/>
                  </a:lnTo>
                  <a:lnTo>
                    <a:pt x="121540" y="117828"/>
                  </a:lnTo>
                  <a:lnTo>
                    <a:pt x="113999" y="104246"/>
                  </a:lnTo>
                  <a:lnTo>
                    <a:pt x="105302" y="91520"/>
                  </a:lnTo>
                  <a:lnTo>
                    <a:pt x="95833" y="79366"/>
                  </a:lnTo>
                  <a:lnTo>
                    <a:pt x="85849" y="68816"/>
                  </a:lnTo>
                  <a:lnTo>
                    <a:pt x="75523" y="59336"/>
                  </a:lnTo>
                  <a:lnTo>
                    <a:pt x="43860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03786" y="1068121"/>
            <a:ext cx="2818961" cy="660695"/>
            <a:chOff x="4603786" y="1068121"/>
            <a:chExt cx="2818961" cy="660695"/>
          </a:xfrm>
        </p:grpSpPr>
        <p:sp>
          <p:nvSpPr>
            <p:cNvPr id="8" name="Freeform 7"/>
            <p:cNvSpPr/>
            <p:nvPr/>
          </p:nvSpPr>
          <p:spPr>
            <a:xfrm>
              <a:off x="4603786" y="1123313"/>
              <a:ext cx="511933" cy="517410"/>
            </a:xfrm>
            <a:custGeom>
              <a:avLst/>
              <a:gdLst/>
              <a:ahLst/>
              <a:cxnLst/>
              <a:rect l="0" t="0" r="0" b="0"/>
              <a:pathLst>
                <a:path w="511933" h="517410">
                  <a:moveTo>
                    <a:pt x="110116" y="10877"/>
                  </a:moveTo>
                  <a:lnTo>
                    <a:pt x="145190" y="5032"/>
                  </a:lnTo>
                  <a:lnTo>
                    <a:pt x="160416" y="3310"/>
                  </a:lnTo>
                  <a:lnTo>
                    <a:pt x="175460" y="2162"/>
                  </a:lnTo>
                  <a:lnTo>
                    <a:pt x="190384" y="1396"/>
                  </a:lnTo>
                  <a:lnTo>
                    <a:pt x="220017" y="546"/>
                  </a:lnTo>
                  <a:lnTo>
                    <a:pt x="284763" y="0"/>
                  </a:lnTo>
                  <a:lnTo>
                    <a:pt x="302405" y="1179"/>
                  </a:lnTo>
                  <a:lnTo>
                    <a:pt x="320283" y="3188"/>
                  </a:lnTo>
                  <a:lnTo>
                    <a:pt x="338320" y="5751"/>
                  </a:lnTo>
                  <a:lnTo>
                    <a:pt x="355238" y="7460"/>
                  </a:lnTo>
                  <a:lnTo>
                    <a:pt x="371412" y="8599"/>
                  </a:lnTo>
                  <a:lnTo>
                    <a:pt x="387088" y="9358"/>
                  </a:lnTo>
                  <a:lnTo>
                    <a:pt x="402432" y="11088"/>
                  </a:lnTo>
                  <a:lnTo>
                    <a:pt x="417556" y="13465"/>
                  </a:lnTo>
                  <a:lnTo>
                    <a:pt x="432533" y="16273"/>
                  </a:lnTo>
                  <a:lnTo>
                    <a:pt x="446188" y="19368"/>
                  </a:lnTo>
                  <a:lnTo>
                    <a:pt x="458961" y="22656"/>
                  </a:lnTo>
                  <a:lnTo>
                    <a:pt x="471148" y="26071"/>
                  </a:lnTo>
                  <a:lnTo>
                    <a:pt x="494476" y="33128"/>
                  </a:lnTo>
                  <a:lnTo>
                    <a:pt x="505836" y="36722"/>
                  </a:lnTo>
                  <a:lnTo>
                    <a:pt x="510962" y="42789"/>
                  </a:lnTo>
                  <a:lnTo>
                    <a:pt x="511932" y="50505"/>
                  </a:lnTo>
                  <a:lnTo>
                    <a:pt x="510132" y="59319"/>
                  </a:lnTo>
                  <a:lnTo>
                    <a:pt x="502815" y="67642"/>
                  </a:lnTo>
                  <a:lnTo>
                    <a:pt x="491819" y="75637"/>
                  </a:lnTo>
                  <a:lnTo>
                    <a:pt x="478371" y="83415"/>
                  </a:lnTo>
                  <a:lnTo>
                    <a:pt x="464511" y="89823"/>
                  </a:lnTo>
                  <a:lnTo>
                    <a:pt x="450377" y="95319"/>
                  </a:lnTo>
                  <a:lnTo>
                    <a:pt x="436061" y="100206"/>
                  </a:lnTo>
                  <a:lnTo>
                    <a:pt x="421623" y="105912"/>
                  </a:lnTo>
                  <a:lnTo>
                    <a:pt x="407103" y="112162"/>
                  </a:lnTo>
                  <a:lnTo>
                    <a:pt x="392529" y="118776"/>
                  </a:lnTo>
                  <a:lnTo>
                    <a:pt x="379143" y="124409"/>
                  </a:lnTo>
                  <a:lnTo>
                    <a:pt x="366548" y="129388"/>
                  </a:lnTo>
                  <a:lnTo>
                    <a:pt x="354481" y="133931"/>
                  </a:lnTo>
                  <a:lnTo>
                    <a:pt x="341543" y="139406"/>
                  </a:lnTo>
                  <a:lnTo>
                    <a:pt x="328023" y="145503"/>
                  </a:lnTo>
                  <a:lnTo>
                    <a:pt x="314116" y="152015"/>
                  </a:lnTo>
                  <a:lnTo>
                    <a:pt x="301173" y="157580"/>
                  </a:lnTo>
                  <a:lnTo>
                    <a:pt x="288875" y="162513"/>
                  </a:lnTo>
                  <a:lnTo>
                    <a:pt x="277006" y="167026"/>
                  </a:lnTo>
                  <a:lnTo>
                    <a:pt x="264199" y="172481"/>
                  </a:lnTo>
                  <a:lnTo>
                    <a:pt x="236917" y="185068"/>
                  </a:lnTo>
                  <a:lnTo>
                    <a:pt x="228908" y="193074"/>
                  </a:lnTo>
                  <a:lnTo>
                    <a:pt x="224792" y="202081"/>
                  </a:lnTo>
                  <a:lnTo>
                    <a:pt x="223272" y="211757"/>
                  </a:lnTo>
                  <a:lnTo>
                    <a:pt x="227153" y="219431"/>
                  </a:lnTo>
                  <a:lnTo>
                    <a:pt x="234633" y="225771"/>
                  </a:lnTo>
                  <a:lnTo>
                    <a:pt x="244515" y="231220"/>
                  </a:lnTo>
                  <a:lnTo>
                    <a:pt x="254773" y="236077"/>
                  </a:lnTo>
                  <a:lnTo>
                    <a:pt x="265282" y="240539"/>
                  </a:lnTo>
                  <a:lnTo>
                    <a:pt x="275959" y="244736"/>
                  </a:lnTo>
                  <a:lnTo>
                    <a:pt x="297610" y="252663"/>
                  </a:lnTo>
                  <a:lnTo>
                    <a:pt x="363408" y="275114"/>
                  </a:lnTo>
                  <a:lnTo>
                    <a:pt x="374411" y="278798"/>
                  </a:lnTo>
                  <a:lnTo>
                    <a:pt x="385417" y="283701"/>
                  </a:lnTo>
                  <a:lnTo>
                    <a:pt x="396425" y="289417"/>
                  </a:lnTo>
                  <a:lnTo>
                    <a:pt x="407433" y="295674"/>
                  </a:lnTo>
                  <a:lnTo>
                    <a:pt x="417219" y="302293"/>
                  </a:lnTo>
                  <a:lnTo>
                    <a:pt x="426191" y="309153"/>
                  </a:lnTo>
                  <a:lnTo>
                    <a:pt x="434619" y="316173"/>
                  </a:lnTo>
                  <a:lnTo>
                    <a:pt x="441461" y="324523"/>
                  </a:lnTo>
                  <a:lnTo>
                    <a:pt x="447246" y="333761"/>
                  </a:lnTo>
                  <a:lnTo>
                    <a:pt x="452326" y="343590"/>
                  </a:lnTo>
                  <a:lnTo>
                    <a:pt x="453266" y="353813"/>
                  </a:lnTo>
                  <a:lnTo>
                    <a:pt x="451445" y="364299"/>
                  </a:lnTo>
                  <a:lnTo>
                    <a:pt x="447784" y="374960"/>
                  </a:lnTo>
                  <a:lnTo>
                    <a:pt x="441673" y="384514"/>
                  </a:lnTo>
                  <a:lnTo>
                    <a:pt x="433929" y="393331"/>
                  </a:lnTo>
                  <a:lnTo>
                    <a:pt x="425095" y="401656"/>
                  </a:lnTo>
                  <a:lnTo>
                    <a:pt x="413089" y="409652"/>
                  </a:lnTo>
                  <a:lnTo>
                    <a:pt x="398967" y="417431"/>
                  </a:lnTo>
                  <a:lnTo>
                    <a:pt x="383434" y="425063"/>
                  </a:lnTo>
                  <a:lnTo>
                    <a:pt x="369409" y="431375"/>
                  </a:lnTo>
                  <a:lnTo>
                    <a:pt x="356389" y="436806"/>
                  </a:lnTo>
                  <a:lnTo>
                    <a:pt x="344037" y="441651"/>
                  </a:lnTo>
                  <a:lnTo>
                    <a:pt x="330910" y="446104"/>
                  </a:lnTo>
                  <a:lnTo>
                    <a:pt x="317264" y="450296"/>
                  </a:lnTo>
                  <a:lnTo>
                    <a:pt x="290274" y="458217"/>
                  </a:lnTo>
                  <a:lnTo>
                    <a:pt x="266043" y="465816"/>
                  </a:lnTo>
                  <a:lnTo>
                    <a:pt x="239777" y="473271"/>
                  </a:lnTo>
                  <a:lnTo>
                    <a:pt x="225921" y="476972"/>
                  </a:lnTo>
                  <a:lnTo>
                    <a:pt x="208119" y="480663"/>
                  </a:lnTo>
                  <a:lnTo>
                    <a:pt x="165500" y="488027"/>
                  </a:lnTo>
                  <a:lnTo>
                    <a:pt x="147039" y="491703"/>
                  </a:lnTo>
                  <a:lnTo>
                    <a:pt x="131061" y="495378"/>
                  </a:lnTo>
                  <a:lnTo>
                    <a:pt x="116738" y="499051"/>
                  </a:lnTo>
                  <a:lnTo>
                    <a:pt x="99848" y="501500"/>
                  </a:lnTo>
                  <a:lnTo>
                    <a:pt x="81248" y="503132"/>
                  </a:lnTo>
                  <a:lnTo>
                    <a:pt x="0" y="517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43353" y="1354421"/>
              <a:ext cx="220232" cy="264279"/>
            </a:xfrm>
            <a:custGeom>
              <a:avLst/>
              <a:gdLst/>
              <a:ahLst/>
              <a:cxnLst/>
              <a:rect l="0" t="0" r="0" b="0"/>
              <a:pathLst>
                <a:path w="220232" h="264279">
                  <a:moveTo>
                    <a:pt x="0" y="0"/>
                  </a:moveTo>
                  <a:lnTo>
                    <a:pt x="45979" y="45980"/>
                  </a:lnTo>
                  <a:lnTo>
                    <a:pt x="55123" y="56347"/>
                  </a:lnTo>
                  <a:lnTo>
                    <a:pt x="63666" y="66929"/>
                  </a:lnTo>
                  <a:lnTo>
                    <a:pt x="71808" y="77654"/>
                  </a:lnTo>
                  <a:lnTo>
                    <a:pt x="79683" y="87251"/>
                  </a:lnTo>
                  <a:lnTo>
                    <a:pt x="87380" y="96097"/>
                  </a:lnTo>
                  <a:lnTo>
                    <a:pt x="94959" y="104440"/>
                  </a:lnTo>
                  <a:lnTo>
                    <a:pt x="102458" y="114897"/>
                  </a:lnTo>
                  <a:lnTo>
                    <a:pt x="109905" y="126762"/>
                  </a:lnTo>
                  <a:lnTo>
                    <a:pt x="117316" y="139566"/>
                  </a:lnTo>
                  <a:lnTo>
                    <a:pt x="124704" y="150549"/>
                  </a:lnTo>
                  <a:lnTo>
                    <a:pt x="132076" y="160318"/>
                  </a:lnTo>
                  <a:lnTo>
                    <a:pt x="139438" y="169278"/>
                  </a:lnTo>
                  <a:lnTo>
                    <a:pt x="146793" y="178921"/>
                  </a:lnTo>
                  <a:lnTo>
                    <a:pt x="154143" y="189021"/>
                  </a:lnTo>
                  <a:lnTo>
                    <a:pt x="161490" y="199425"/>
                  </a:lnTo>
                  <a:lnTo>
                    <a:pt x="168835" y="208807"/>
                  </a:lnTo>
                  <a:lnTo>
                    <a:pt x="176179" y="217509"/>
                  </a:lnTo>
                  <a:lnTo>
                    <a:pt x="183522" y="225758"/>
                  </a:lnTo>
                  <a:lnTo>
                    <a:pt x="198207" y="241448"/>
                  </a:lnTo>
                  <a:lnTo>
                    <a:pt x="220231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176387" y="1365433"/>
              <a:ext cx="165175" cy="297313"/>
            </a:xfrm>
            <a:custGeom>
              <a:avLst/>
              <a:gdLst/>
              <a:ahLst/>
              <a:cxnLst/>
              <a:rect l="0" t="0" r="0" b="0"/>
              <a:pathLst>
                <a:path w="165175" h="297313">
                  <a:moveTo>
                    <a:pt x="165174" y="0"/>
                  </a:moveTo>
                  <a:lnTo>
                    <a:pt x="147637" y="17537"/>
                  </a:lnTo>
                  <a:lnTo>
                    <a:pt x="140024" y="27597"/>
                  </a:lnTo>
                  <a:lnTo>
                    <a:pt x="132502" y="39198"/>
                  </a:lnTo>
                  <a:lnTo>
                    <a:pt x="125040" y="51825"/>
                  </a:lnTo>
                  <a:lnTo>
                    <a:pt x="118842" y="65138"/>
                  </a:lnTo>
                  <a:lnTo>
                    <a:pt x="113487" y="78907"/>
                  </a:lnTo>
                  <a:lnTo>
                    <a:pt x="108692" y="92980"/>
                  </a:lnTo>
                  <a:lnTo>
                    <a:pt x="103050" y="107257"/>
                  </a:lnTo>
                  <a:lnTo>
                    <a:pt x="96840" y="121668"/>
                  </a:lnTo>
                  <a:lnTo>
                    <a:pt x="90254" y="136170"/>
                  </a:lnTo>
                  <a:lnTo>
                    <a:pt x="83416" y="148285"/>
                  </a:lnTo>
                  <a:lnTo>
                    <a:pt x="76410" y="158809"/>
                  </a:lnTo>
                  <a:lnTo>
                    <a:pt x="69293" y="168271"/>
                  </a:lnTo>
                  <a:lnTo>
                    <a:pt x="62101" y="179474"/>
                  </a:lnTo>
                  <a:lnTo>
                    <a:pt x="54859" y="191836"/>
                  </a:lnTo>
                  <a:lnTo>
                    <a:pt x="47585" y="204972"/>
                  </a:lnTo>
                  <a:lnTo>
                    <a:pt x="41511" y="217399"/>
                  </a:lnTo>
                  <a:lnTo>
                    <a:pt x="36239" y="229355"/>
                  </a:lnTo>
                  <a:lnTo>
                    <a:pt x="31500" y="240996"/>
                  </a:lnTo>
                  <a:lnTo>
                    <a:pt x="25895" y="252427"/>
                  </a:lnTo>
                  <a:lnTo>
                    <a:pt x="19710" y="263718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49884" y="1222283"/>
              <a:ext cx="33036" cy="242255"/>
            </a:xfrm>
            <a:custGeom>
              <a:avLst/>
              <a:gdLst/>
              <a:ahLst/>
              <a:cxnLst/>
              <a:rect l="0" t="0" r="0" b="0"/>
              <a:pathLst>
                <a:path w="33036" h="242255">
                  <a:moveTo>
                    <a:pt x="0" y="0"/>
                  </a:moveTo>
                  <a:lnTo>
                    <a:pt x="0" y="61306"/>
                  </a:lnTo>
                  <a:lnTo>
                    <a:pt x="1224" y="73905"/>
                  </a:lnTo>
                  <a:lnTo>
                    <a:pt x="3263" y="85975"/>
                  </a:lnTo>
                  <a:lnTo>
                    <a:pt x="8792" y="110398"/>
                  </a:lnTo>
                  <a:lnTo>
                    <a:pt x="15327" y="137566"/>
                  </a:lnTo>
                  <a:lnTo>
                    <a:pt x="17559" y="151662"/>
                  </a:lnTo>
                  <a:lnTo>
                    <a:pt x="19047" y="165954"/>
                  </a:lnTo>
                  <a:lnTo>
                    <a:pt x="20040" y="180376"/>
                  </a:lnTo>
                  <a:lnTo>
                    <a:pt x="21924" y="193661"/>
                  </a:lnTo>
                  <a:lnTo>
                    <a:pt x="24404" y="206188"/>
                  </a:lnTo>
                  <a:lnTo>
                    <a:pt x="33035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72804" y="1332398"/>
              <a:ext cx="231243" cy="33036"/>
            </a:xfrm>
            <a:custGeom>
              <a:avLst/>
              <a:gdLst/>
              <a:ahLst/>
              <a:cxnLst/>
              <a:rect l="0" t="0" r="0" b="0"/>
              <a:pathLst>
                <a:path w="231243" h="33036">
                  <a:moveTo>
                    <a:pt x="0" y="33035"/>
                  </a:moveTo>
                  <a:lnTo>
                    <a:pt x="23382" y="27189"/>
                  </a:lnTo>
                  <a:lnTo>
                    <a:pt x="33940" y="24244"/>
                  </a:lnTo>
                  <a:lnTo>
                    <a:pt x="55460" y="17709"/>
                  </a:lnTo>
                  <a:lnTo>
                    <a:pt x="67561" y="15476"/>
                  </a:lnTo>
                  <a:lnTo>
                    <a:pt x="80523" y="13988"/>
                  </a:lnTo>
                  <a:lnTo>
                    <a:pt x="94057" y="12996"/>
                  </a:lnTo>
                  <a:lnTo>
                    <a:pt x="109198" y="12335"/>
                  </a:lnTo>
                  <a:lnTo>
                    <a:pt x="142334" y="11600"/>
                  </a:lnTo>
                  <a:lnTo>
                    <a:pt x="158512" y="10180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48727" y="1068121"/>
              <a:ext cx="20276" cy="418440"/>
            </a:xfrm>
            <a:custGeom>
              <a:avLst/>
              <a:gdLst/>
              <a:ahLst/>
              <a:cxnLst/>
              <a:rect l="0" t="0" r="0" b="0"/>
              <a:pathLst>
                <a:path w="20276" h="418440">
                  <a:moveTo>
                    <a:pt x="9481" y="0"/>
                  </a:moveTo>
                  <a:lnTo>
                    <a:pt x="3636" y="23383"/>
                  </a:lnTo>
                  <a:lnTo>
                    <a:pt x="1914" y="36388"/>
                  </a:lnTo>
                  <a:lnTo>
                    <a:pt x="766" y="51176"/>
                  </a:lnTo>
                  <a:lnTo>
                    <a:pt x="0" y="67152"/>
                  </a:lnTo>
                  <a:lnTo>
                    <a:pt x="714" y="83920"/>
                  </a:lnTo>
                  <a:lnTo>
                    <a:pt x="2412" y="101216"/>
                  </a:lnTo>
                  <a:lnTo>
                    <a:pt x="4769" y="118865"/>
                  </a:lnTo>
                  <a:lnTo>
                    <a:pt x="6340" y="136748"/>
                  </a:lnTo>
                  <a:lnTo>
                    <a:pt x="7386" y="154788"/>
                  </a:lnTo>
                  <a:lnTo>
                    <a:pt x="8084" y="172932"/>
                  </a:lnTo>
                  <a:lnTo>
                    <a:pt x="9774" y="189922"/>
                  </a:lnTo>
                  <a:lnTo>
                    <a:pt x="12123" y="206142"/>
                  </a:lnTo>
                  <a:lnTo>
                    <a:pt x="14913" y="221850"/>
                  </a:lnTo>
                  <a:lnTo>
                    <a:pt x="16773" y="238440"/>
                  </a:lnTo>
                  <a:lnTo>
                    <a:pt x="18013" y="255617"/>
                  </a:lnTo>
                  <a:lnTo>
                    <a:pt x="18840" y="273186"/>
                  </a:lnTo>
                  <a:lnTo>
                    <a:pt x="19759" y="309020"/>
                  </a:lnTo>
                  <a:lnTo>
                    <a:pt x="20275" y="360325"/>
                  </a:lnTo>
                  <a:lnTo>
                    <a:pt x="9481" y="418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12370" y="1288352"/>
              <a:ext cx="132140" cy="220232"/>
            </a:xfrm>
            <a:custGeom>
              <a:avLst/>
              <a:gdLst/>
              <a:ahLst/>
              <a:cxnLst/>
              <a:rect l="0" t="0" r="0" b="0"/>
              <a:pathLst>
                <a:path w="132140" h="220232">
                  <a:moveTo>
                    <a:pt x="0" y="0"/>
                  </a:moveTo>
                  <a:lnTo>
                    <a:pt x="5846" y="23383"/>
                  </a:lnTo>
                  <a:lnTo>
                    <a:pt x="10015" y="32718"/>
                  </a:lnTo>
                  <a:lnTo>
                    <a:pt x="15241" y="41388"/>
                  </a:lnTo>
                  <a:lnTo>
                    <a:pt x="21172" y="49615"/>
                  </a:lnTo>
                  <a:lnTo>
                    <a:pt x="41212" y="78731"/>
                  </a:lnTo>
                  <a:lnTo>
                    <a:pt x="62647" y="110605"/>
                  </a:lnTo>
                  <a:lnTo>
                    <a:pt x="69905" y="120230"/>
                  </a:lnTo>
                  <a:lnTo>
                    <a:pt x="77191" y="129093"/>
                  </a:lnTo>
                  <a:lnTo>
                    <a:pt x="84496" y="137450"/>
                  </a:lnTo>
                  <a:lnTo>
                    <a:pt x="90589" y="146691"/>
                  </a:lnTo>
                  <a:lnTo>
                    <a:pt x="95874" y="156522"/>
                  </a:lnTo>
                  <a:lnTo>
                    <a:pt x="100622" y="166747"/>
                  </a:lnTo>
                  <a:lnTo>
                    <a:pt x="106233" y="176011"/>
                  </a:lnTo>
                  <a:lnTo>
                    <a:pt x="112422" y="184633"/>
                  </a:lnTo>
                  <a:lnTo>
                    <a:pt x="132139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88555" y="1255317"/>
              <a:ext cx="11013" cy="473499"/>
            </a:xfrm>
            <a:custGeom>
              <a:avLst/>
              <a:gdLst/>
              <a:ahLst/>
              <a:cxnLst/>
              <a:rect l="0" t="0" r="0" b="0"/>
              <a:pathLst>
                <a:path w="11013" h="473499">
                  <a:moveTo>
                    <a:pt x="0" y="0"/>
                  </a:moveTo>
                  <a:lnTo>
                    <a:pt x="1" y="383271"/>
                  </a:lnTo>
                  <a:lnTo>
                    <a:pt x="1224" y="398664"/>
                  </a:lnTo>
                  <a:lnTo>
                    <a:pt x="3263" y="412597"/>
                  </a:lnTo>
                  <a:lnTo>
                    <a:pt x="11012" y="473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19798" y="1310375"/>
              <a:ext cx="220232" cy="11013"/>
            </a:xfrm>
            <a:custGeom>
              <a:avLst/>
              <a:gdLst/>
              <a:ahLst/>
              <a:cxnLst/>
              <a:rect l="0" t="0" r="0" b="0"/>
              <a:pathLst>
                <a:path w="220232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1" y="8716"/>
                  </a:lnTo>
                  <a:lnTo>
                    <a:pt x="57671" y="9481"/>
                  </a:lnTo>
                  <a:lnTo>
                    <a:pt x="87623" y="10331"/>
                  </a:lnTo>
                  <a:lnTo>
                    <a:pt x="220231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95983" y="1442514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22023"/>
                  </a:moveTo>
                  <a:lnTo>
                    <a:pt x="61306" y="22023"/>
                  </a:lnTo>
                  <a:lnTo>
                    <a:pt x="75129" y="20800"/>
                  </a:lnTo>
                  <a:lnTo>
                    <a:pt x="89238" y="18760"/>
                  </a:lnTo>
                  <a:lnTo>
                    <a:pt x="103539" y="16177"/>
                  </a:lnTo>
                  <a:lnTo>
                    <a:pt x="117966" y="13232"/>
                  </a:lnTo>
                  <a:lnTo>
                    <a:pt x="132478" y="10045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92399" y="1365433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11012"/>
                  </a:moveTo>
                  <a:lnTo>
                    <a:pt x="61306" y="11012"/>
                  </a:lnTo>
                  <a:lnTo>
                    <a:pt x="75129" y="9788"/>
                  </a:lnTo>
                  <a:lnTo>
                    <a:pt x="89238" y="7749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378700" y="1123179"/>
              <a:ext cx="44047" cy="484509"/>
            </a:xfrm>
            <a:custGeom>
              <a:avLst/>
              <a:gdLst/>
              <a:ahLst/>
              <a:cxnLst/>
              <a:rect l="0" t="0" r="0" b="0"/>
              <a:pathLst>
                <a:path w="44047" h="484509">
                  <a:moveTo>
                    <a:pt x="0" y="0"/>
                  </a:moveTo>
                  <a:lnTo>
                    <a:pt x="0" y="70787"/>
                  </a:lnTo>
                  <a:lnTo>
                    <a:pt x="1223" y="83896"/>
                  </a:lnTo>
                  <a:lnTo>
                    <a:pt x="3262" y="96307"/>
                  </a:lnTo>
                  <a:lnTo>
                    <a:pt x="5845" y="108250"/>
                  </a:lnTo>
                  <a:lnTo>
                    <a:pt x="7567" y="122331"/>
                  </a:lnTo>
                  <a:lnTo>
                    <a:pt x="8715" y="137835"/>
                  </a:lnTo>
                  <a:lnTo>
                    <a:pt x="9481" y="154289"/>
                  </a:lnTo>
                  <a:lnTo>
                    <a:pt x="11214" y="171375"/>
                  </a:lnTo>
                  <a:lnTo>
                    <a:pt x="13594" y="188884"/>
                  </a:lnTo>
                  <a:lnTo>
                    <a:pt x="16404" y="206674"/>
                  </a:lnTo>
                  <a:lnTo>
                    <a:pt x="18277" y="224652"/>
                  </a:lnTo>
                  <a:lnTo>
                    <a:pt x="19525" y="242754"/>
                  </a:lnTo>
                  <a:lnTo>
                    <a:pt x="20913" y="277958"/>
                  </a:lnTo>
                  <a:lnTo>
                    <a:pt x="21694" y="325292"/>
                  </a:lnTo>
                  <a:lnTo>
                    <a:pt x="21877" y="355425"/>
                  </a:lnTo>
                  <a:lnTo>
                    <a:pt x="23149" y="369089"/>
                  </a:lnTo>
                  <a:lnTo>
                    <a:pt x="25221" y="381868"/>
                  </a:lnTo>
                  <a:lnTo>
                    <a:pt x="27826" y="394059"/>
                  </a:lnTo>
                  <a:lnTo>
                    <a:pt x="29562" y="407079"/>
                  </a:lnTo>
                  <a:lnTo>
                    <a:pt x="30719" y="420654"/>
                  </a:lnTo>
                  <a:lnTo>
                    <a:pt x="44046" y="4845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2687775" y="1288352"/>
            <a:ext cx="118765" cy="473498"/>
          </a:xfrm>
          <a:custGeom>
            <a:avLst/>
            <a:gdLst/>
            <a:ahLst/>
            <a:cxnLst/>
            <a:rect l="0" t="0" r="0" b="0"/>
            <a:pathLst>
              <a:path w="118765" h="473498">
                <a:moveTo>
                  <a:pt x="11011" y="0"/>
                </a:moveTo>
                <a:lnTo>
                  <a:pt x="41664" y="30653"/>
                </a:lnTo>
                <a:lnTo>
                  <a:pt x="48576" y="38788"/>
                </a:lnTo>
                <a:lnTo>
                  <a:pt x="55630" y="47882"/>
                </a:lnTo>
                <a:lnTo>
                  <a:pt x="62780" y="57615"/>
                </a:lnTo>
                <a:lnTo>
                  <a:pt x="69994" y="68998"/>
                </a:lnTo>
                <a:lnTo>
                  <a:pt x="77250" y="81480"/>
                </a:lnTo>
                <a:lnTo>
                  <a:pt x="84535" y="94696"/>
                </a:lnTo>
                <a:lnTo>
                  <a:pt x="90615" y="108400"/>
                </a:lnTo>
                <a:lnTo>
                  <a:pt x="95891" y="122431"/>
                </a:lnTo>
                <a:lnTo>
                  <a:pt x="113151" y="174268"/>
                </a:lnTo>
                <a:lnTo>
                  <a:pt x="115810" y="187142"/>
                </a:lnTo>
                <a:lnTo>
                  <a:pt x="117582" y="200619"/>
                </a:lnTo>
                <a:lnTo>
                  <a:pt x="118764" y="214497"/>
                </a:lnTo>
                <a:lnTo>
                  <a:pt x="118328" y="228644"/>
                </a:lnTo>
                <a:lnTo>
                  <a:pt x="116814" y="242969"/>
                </a:lnTo>
                <a:lnTo>
                  <a:pt x="114581" y="257413"/>
                </a:lnTo>
                <a:lnTo>
                  <a:pt x="111869" y="270713"/>
                </a:lnTo>
                <a:lnTo>
                  <a:pt x="108838" y="283250"/>
                </a:lnTo>
                <a:lnTo>
                  <a:pt x="105593" y="295278"/>
                </a:lnTo>
                <a:lnTo>
                  <a:pt x="98725" y="318431"/>
                </a:lnTo>
                <a:lnTo>
                  <a:pt x="84347" y="363203"/>
                </a:lnTo>
                <a:lnTo>
                  <a:pt x="79478" y="373051"/>
                </a:lnTo>
                <a:lnTo>
                  <a:pt x="73785" y="382063"/>
                </a:lnTo>
                <a:lnTo>
                  <a:pt x="67542" y="390518"/>
                </a:lnTo>
                <a:lnTo>
                  <a:pt x="60934" y="398602"/>
                </a:lnTo>
                <a:lnTo>
                  <a:pt x="54081" y="406438"/>
                </a:lnTo>
                <a:lnTo>
                  <a:pt x="47066" y="414109"/>
                </a:lnTo>
                <a:lnTo>
                  <a:pt x="32745" y="429158"/>
                </a:lnTo>
                <a:lnTo>
                  <a:pt x="0" y="4734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54220" y="1354421"/>
            <a:ext cx="550579" cy="319337"/>
            <a:chOff x="254220" y="1354421"/>
            <a:chExt cx="550579" cy="319337"/>
          </a:xfrm>
        </p:grpSpPr>
        <p:sp>
          <p:nvSpPr>
            <p:cNvPr id="22" name="Freeform 21"/>
            <p:cNvSpPr/>
            <p:nvPr/>
          </p:nvSpPr>
          <p:spPr>
            <a:xfrm>
              <a:off x="685996" y="1387456"/>
              <a:ext cx="118803" cy="286302"/>
            </a:xfrm>
            <a:custGeom>
              <a:avLst/>
              <a:gdLst/>
              <a:ahLst/>
              <a:cxnLst/>
              <a:rect l="0" t="0" r="0" b="0"/>
              <a:pathLst>
                <a:path w="118803" h="286302">
                  <a:moveTo>
                    <a:pt x="118802" y="0"/>
                  </a:moveTo>
                  <a:lnTo>
                    <a:pt x="107111" y="11691"/>
                  </a:lnTo>
                  <a:lnTo>
                    <a:pt x="101220" y="18806"/>
                  </a:lnTo>
                  <a:lnTo>
                    <a:pt x="94845" y="27219"/>
                  </a:lnTo>
                  <a:lnTo>
                    <a:pt x="88149" y="36499"/>
                  </a:lnTo>
                  <a:lnTo>
                    <a:pt x="81237" y="45132"/>
                  </a:lnTo>
                  <a:lnTo>
                    <a:pt x="74183" y="53335"/>
                  </a:lnTo>
                  <a:lnTo>
                    <a:pt x="67033" y="61250"/>
                  </a:lnTo>
                  <a:lnTo>
                    <a:pt x="61042" y="70198"/>
                  </a:lnTo>
                  <a:lnTo>
                    <a:pt x="55825" y="79833"/>
                  </a:lnTo>
                  <a:lnTo>
                    <a:pt x="51124" y="89927"/>
                  </a:lnTo>
                  <a:lnTo>
                    <a:pt x="45543" y="99104"/>
                  </a:lnTo>
                  <a:lnTo>
                    <a:pt x="39375" y="107669"/>
                  </a:lnTo>
                  <a:lnTo>
                    <a:pt x="32816" y="115825"/>
                  </a:lnTo>
                  <a:lnTo>
                    <a:pt x="27220" y="124934"/>
                  </a:lnTo>
                  <a:lnTo>
                    <a:pt x="22265" y="134677"/>
                  </a:lnTo>
                  <a:lnTo>
                    <a:pt x="17739" y="144842"/>
                  </a:lnTo>
                  <a:lnTo>
                    <a:pt x="13498" y="156513"/>
                  </a:lnTo>
                  <a:lnTo>
                    <a:pt x="9447" y="169188"/>
                  </a:lnTo>
                  <a:lnTo>
                    <a:pt x="5523" y="182532"/>
                  </a:lnTo>
                  <a:lnTo>
                    <a:pt x="2907" y="196322"/>
                  </a:lnTo>
                  <a:lnTo>
                    <a:pt x="1163" y="210409"/>
                  </a:lnTo>
                  <a:lnTo>
                    <a:pt x="0" y="224695"/>
                  </a:lnTo>
                  <a:lnTo>
                    <a:pt x="1672" y="237889"/>
                  </a:lnTo>
                  <a:lnTo>
                    <a:pt x="5233" y="250356"/>
                  </a:lnTo>
                  <a:lnTo>
                    <a:pt x="19698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54220" y="1530606"/>
              <a:ext cx="209220" cy="66071"/>
            </a:xfrm>
            <a:custGeom>
              <a:avLst/>
              <a:gdLst/>
              <a:ahLst/>
              <a:cxnLst/>
              <a:rect l="0" t="0" r="0" b="0"/>
              <a:pathLst>
                <a:path w="209220" h="66071">
                  <a:moveTo>
                    <a:pt x="0" y="66070"/>
                  </a:moveTo>
                  <a:lnTo>
                    <a:pt x="17537" y="54379"/>
                  </a:lnTo>
                  <a:lnTo>
                    <a:pt x="26373" y="49711"/>
                  </a:lnTo>
                  <a:lnTo>
                    <a:pt x="35935" y="45376"/>
                  </a:lnTo>
                  <a:lnTo>
                    <a:pt x="45979" y="41262"/>
                  </a:lnTo>
                  <a:lnTo>
                    <a:pt x="56347" y="37297"/>
                  </a:lnTo>
                  <a:lnTo>
                    <a:pt x="77654" y="29627"/>
                  </a:lnTo>
                  <a:lnTo>
                    <a:pt x="89698" y="27093"/>
                  </a:lnTo>
                  <a:lnTo>
                    <a:pt x="102621" y="25403"/>
                  </a:lnTo>
                  <a:lnTo>
                    <a:pt x="116131" y="24277"/>
                  </a:lnTo>
                  <a:lnTo>
                    <a:pt x="130031" y="22302"/>
                  </a:lnTo>
                  <a:lnTo>
                    <a:pt x="144192" y="19762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8497" y="1354421"/>
              <a:ext cx="22024" cy="308325"/>
            </a:xfrm>
            <a:custGeom>
              <a:avLst/>
              <a:gdLst/>
              <a:ahLst/>
              <a:cxnLst/>
              <a:rect l="0" t="0" r="0" b="0"/>
              <a:pathLst>
                <a:path w="22024" h="308325">
                  <a:moveTo>
                    <a:pt x="22023" y="0"/>
                  </a:moveTo>
                  <a:lnTo>
                    <a:pt x="16178" y="17537"/>
                  </a:lnTo>
                  <a:lnTo>
                    <a:pt x="14456" y="27597"/>
                  </a:lnTo>
                  <a:lnTo>
                    <a:pt x="13308" y="39198"/>
                  </a:lnTo>
                  <a:lnTo>
                    <a:pt x="12542" y="51826"/>
                  </a:lnTo>
                  <a:lnTo>
                    <a:pt x="10809" y="66362"/>
                  </a:lnTo>
                  <a:lnTo>
                    <a:pt x="8429" y="82170"/>
                  </a:lnTo>
                  <a:lnTo>
                    <a:pt x="5620" y="98827"/>
                  </a:lnTo>
                  <a:lnTo>
                    <a:pt x="3746" y="116048"/>
                  </a:lnTo>
                  <a:lnTo>
                    <a:pt x="2498" y="133647"/>
                  </a:lnTo>
                  <a:lnTo>
                    <a:pt x="1665" y="151497"/>
                  </a:lnTo>
                  <a:lnTo>
                    <a:pt x="740" y="187644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00202" y="1971069"/>
            <a:ext cx="176186" cy="374394"/>
            <a:chOff x="5000202" y="1971069"/>
            <a:chExt cx="176186" cy="374394"/>
          </a:xfrm>
        </p:grpSpPr>
        <p:sp>
          <p:nvSpPr>
            <p:cNvPr id="26" name="Freeform 25"/>
            <p:cNvSpPr/>
            <p:nvPr/>
          </p:nvSpPr>
          <p:spPr>
            <a:xfrm>
              <a:off x="5000202" y="1971069"/>
              <a:ext cx="132140" cy="319336"/>
            </a:xfrm>
            <a:custGeom>
              <a:avLst/>
              <a:gdLst/>
              <a:ahLst/>
              <a:cxnLst/>
              <a:rect l="0" t="0" r="0" b="0"/>
              <a:pathLst>
                <a:path w="132140" h="319336">
                  <a:moveTo>
                    <a:pt x="0" y="0"/>
                  </a:moveTo>
                  <a:lnTo>
                    <a:pt x="5846" y="23382"/>
                  </a:lnTo>
                  <a:lnTo>
                    <a:pt x="8792" y="33941"/>
                  </a:lnTo>
                  <a:lnTo>
                    <a:pt x="18783" y="67561"/>
                  </a:lnTo>
                  <a:lnTo>
                    <a:pt x="29492" y="106751"/>
                  </a:lnTo>
                  <a:lnTo>
                    <a:pt x="36762" y="130643"/>
                  </a:lnTo>
                  <a:lnTo>
                    <a:pt x="41637" y="143377"/>
                  </a:lnTo>
                  <a:lnTo>
                    <a:pt x="47335" y="156760"/>
                  </a:lnTo>
                  <a:lnTo>
                    <a:pt x="60190" y="184681"/>
                  </a:lnTo>
                  <a:lnTo>
                    <a:pt x="74061" y="213403"/>
                  </a:lnTo>
                  <a:lnTo>
                    <a:pt x="81185" y="226691"/>
                  </a:lnTo>
                  <a:lnTo>
                    <a:pt x="88382" y="239220"/>
                  </a:lnTo>
                  <a:lnTo>
                    <a:pt x="95627" y="251243"/>
                  </a:lnTo>
                  <a:lnTo>
                    <a:pt x="101680" y="262929"/>
                  </a:lnTo>
                  <a:lnTo>
                    <a:pt x="106939" y="274390"/>
                  </a:lnTo>
                  <a:lnTo>
                    <a:pt x="132139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28765" y="1982080"/>
              <a:ext cx="147623" cy="363383"/>
            </a:xfrm>
            <a:custGeom>
              <a:avLst/>
              <a:gdLst/>
              <a:ahLst/>
              <a:cxnLst/>
              <a:rect l="0" t="0" r="0" b="0"/>
              <a:pathLst>
                <a:path w="147623" h="363383">
                  <a:moveTo>
                    <a:pt x="147622" y="0"/>
                  </a:moveTo>
                  <a:lnTo>
                    <a:pt x="141777" y="17537"/>
                  </a:lnTo>
                  <a:lnTo>
                    <a:pt x="137608" y="27597"/>
                  </a:lnTo>
                  <a:lnTo>
                    <a:pt x="132381" y="39198"/>
                  </a:lnTo>
                  <a:lnTo>
                    <a:pt x="120049" y="65138"/>
                  </a:lnTo>
                  <a:lnTo>
                    <a:pt x="106411" y="92981"/>
                  </a:lnTo>
                  <a:lnTo>
                    <a:pt x="100572" y="107257"/>
                  </a:lnTo>
                  <a:lnTo>
                    <a:pt x="95456" y="121669"/>
                  </a:lnTo>
                  <a:lnTo>
                    <a:pt x="90822" y="136170"/>
                  </a:lnTo>
                  <a:lnTo>
                    <a:pt x="85285" y="149509"/>
                  </a:lnTo>
                  <a:lnTo>
                    <a:pt x="79148" y="162072"/>
                  </a:lnTo>
                  <a:lnTo>
                    <a:pt x="65802" y="187042"/>
                  </a:lnTo>
                  <a:lnTo>
                    <a:pt x="51714" y="214453"/>
                  </a:lnTo>
                  <a:lnTo>
                    <a:pt x="44531" y="226167"/>
                  </a:lnTo>
                  <a:lnTo>
                    <a:pt x="37296" y="236424"/>
                  </a:lnTo>
                  <a:lnTo>
                    <a:pt x="30025" y="245709"/>
                  </a:lnTo>
                  <a:lnTo>
                    <a:pt x="23954" y="255569"/>
                  </a:lnTo>
                  <a:lnTo>
                    <a:pt x="18684" y="265813"/>
                  </a:lnTo>
                  <a:lnTo>
                    <a:pt x="13946" y="276313"/>
                  </a:lnTo>
                  <a:lnTo>
                    <a:pt x="9565" y="286983"/>
                  </a:lnTo>
                  <a:lnTo>
                    <a:pt x="5420" y="297767"/>
                  </a:lnTo>
                  <a:lnTo>
                    <a:pt x="1434" y="308627"/>
                  </a:lnTo>
                  <a:lnTo>
                    <a:pt x="0" y="319538"/>
                  </a:lnTo>
                  <a:lnTo>
                    <a:pt x="267" y="330482"/>
                  </a:lnTo>
                  <a:lnTo>
                    <a:pt x="15484" y="363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16590" y="1960057"/>
            <a:ext cx="352371" cy="385406"/>
            <a:chOff x="4416590" y="1960057"/>
            <a:chExt cx="352371" cy="385406"/>
          </a:xfrm>
        </p:grpSpPr>
        <p:sp>
          <p:nvSpPr>
            <p:cNvPr id="29" name="Freeform 28"/>
            <p:cNvSpPr/>
            <p:nvPr/>
          </p:nvSpPr>
          <p:spPr>
            <a:xfrm>
              <a:off x="4559740" y="1960057"/>
              <a:ext cx="1" cy="385406"/>
            </a:xfrm>
            <a:custGeom>
              <a:avLst/>
              <a:gdLst/>
              <a:ahLst/>
              <a:cxnLst/>
              <a:rect l="0" t="0" r="0" b="0"/>
              <a:pathLst>
                <a:path w="1" h="385406">
                  <a:moveTo>
                    <a:pt x="0" y="0"/>
                  </a:move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16590" y="2114219"/>
              <a:ext cx="352371" cy="33036"/>
            </a:xfrm>
            <a:custGeom>
              <a:avLst/>
              <a:gdLst/>
              <a:ahLst/>
              <a:cxnLst/>
              <a:rect l="0" t="0" r="0" b="0"/>
              <a:pathLst>
                <a:path w="352371" h="33036">
                  <a:moveTo>
                    <a:pt x="0" y="0"/>
                  </a:moveTo>
                  <a:lnTo>
                    <a:pt x="29228" y="5846"/>
                  </a:lnTo>
                  <a:lnTo>
                    <a:pt x="43955" y="7568"/>
                  </a:lnTo>
                  <a:lnTo>
                    <a:pt x="59891" y="8716"/>
                  </a:lnTo>
                  <a:lnTo>
                    <a:pt x="76633" y="9481"/>
                  </a:lnTo>
                  <a:lnTo>
                    <a:pt x="93911" y="11215"/>
                  </a:lnTo>
                  <a:lnTo>
                    <a:pt x="111547" y="13594"/>
                  </a:lnTo>
                  <a:lnTo>
                    <a:pt x="129423" y="16404"/>
                  </a:lnTo>
                  <a:lnTo>
                    <a:pt x="148681" y="18277"/>
                  </a:lnTo>
                  <a:lnTo>
                    <a:pt x="168860" y="19526"/>
                  </a:lnTo>
                  <a:lnTo>
                    <a:pt x="189654" y="20358"/>
                  </a:lnTo>
                  <a:lnTo>
                    <a:pt x="209634" y="22137"/>
                  </a:lnTo>
                  <a:lnTo>
                    <a:pt x="229072" y="24546"/>
                  </a:lnTo>
                  <a:lnTo>
                    <a:pt x="248148" y="27376"/>
                  </a:lnTo>
                  <a:lnTo>
                    <a:pt x="265760" y="29262"/>
                  </a:lnTo>
                  <a:lnTo>
                    <a:pt x="282395" y="30520"/>
                  </a:lnTo>
                  <a:lnTo>
                    <a:pt x="352370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053208" y="1123179"/>
            <a:ext cx="3545724" cy="3182342"/>
            <a:chOff x="4053208" y="1123179"/>
            <a:chExt cx="3545724" cy="3182342"/>
          </a:xfrm>
        </p:grpSpPr>
        <p:sp>
          <p:nvSpPr>
            <p:cNvPr id="32" name="Freeform 31"/>
            <p:cNvSpPr/>
            <p:nvPr/>
          </p:nvSpPr>
          <p:spPr>
            <a:xfrm>
              <a:off x="5693931" y="1993092"/>
              <a:ext cx="264278" cy="11013"/>
            </a:xfrm>
            <a:custGeom>
              <a:avLst/>
              <a:gdLst/>
              <a:ahLst/>
              <a:cxnLst/>
              <a:rect l="0" t="0" r="0" b="0"/>
              <a:pathLst>
                <a:path w="264278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87622" y="10331"/>
                  </a:lnTo>
                  <a:lnTo>
                    <a:pt x="179407" y="10952"/>
                  </a:lnTo>
                  <a:lnTo>
                    <a:pt x="264277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24278" y="1927023"/>
              <a:ext cx="143151" cy="297313"/>
            </a:xfrm>
            <a:custGeom>
              <a:avLst/>
              <a:gdLst/>
              <a:ahLst/>
              <a:cxnLst/>
              <a:rect l="0" t="0" r="0" b="0"/>
              <a:pathLst>
                <a:path w="143151" h="297313">
                  <a:moveTo>
                    <a:pt x="0" y="0"/>
                  </a:moveTo>
                  <a:lnTo>
                    <a:pt x="15326" y="45979"/>
                  </a:lnTo>
                  <a:lnTo>
                    <a:pt x="20006" y="56346"/>
                  </a:lnTo>
                  <a:lnTo>
                    <a:pt x="25572" y="66928"/>
                  </a:lnTo>
                  <a:lnTo>
                    <a:pt x="31731" y="77654"/>
                  </a:lnTo>
                  <a:lnTo>
                    <a:pt x="45098" y="102621"/>
                  </a:lnTo>
                  <a:lnTo>
                    <a:pt x="52088" y="116131"/>
                  </a:lnTo>
                  <a:lnTo>
                    <a:pt x="57972" y="130031"/>
                  </a:lnTo>
                  <a:lnTo>
                    <a:pt x="63118" y="144192"/>
                  </a:lnTo>
                  <a:lnTo>
                    <a:pt x="67772" y="158527"/>
                  </a:lnTo>
                  <a:lnTo>
                    <a:pt x="73322" y="171754"/>
                  </a:lnTo>
                  <a:lnTo>
                    <a:pt x="79469" y="184242"/>
                  </a:lnTo>
                  <a:lnTo>
                    <a:pt x="86014" y="196239"/>
                  </a:lnTo>
                  <a:lnTo>
                    <a:pt x="92824" y="207907"/>
                  </a:lnTo>
                  <a:lnTo>
                    <a:pt x="106917" y="230659"/>
                  </a:lnTo>
                  <a:lnTo>
                    <a:pt x="121336" y="253006"/>
                  </a:lnTo>
                  <a:lnTo>
                    <a:pt x="143150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156416" y="1905000"/>
              <a:ext cx="99105" cy="572602"/>
            </a:xfrm>
            <a:custGeom>
              <a:avLst/>
              <a:gdLst/>
              <a:ahLst/>
              <a:cxnLst/>
              <a:rect l="0" t="0" r="0" b="0"/>
              <a:pathLst>
                <a:path w="99105" h="572602">
                  <a:moveTo>
                    <a:pt x="99104" y="0"/>
                  </a:moveTo>
                  <a:lnTo>
                    <a:pt x="87413" y="17536"/>
                  </a:lnTo>
                  <a:lnTo>
                    <a:pt x="82746" y="26373"/>
                  </a:lnTo>
                  <a:lnTo>
                    <a:pt x="78411" y="35935"/>
                  </a:lnTo>
                  <a:lnTo>
                    <a:pt x="74297" y="45979"/>
                  </a:lnTo>
                  <a:lnTo>
                    <a:pt x="70331" y="58793"/>
                  </a:lnTo>
                  <a:lnTo>
                    <a:pt x="66464" y="73454"/>
                  </a:lnTo>
                  <a:lnTo>
                    <a:pt x="62662" y="89345"/>
                  </a:lnTo>
                  <a:lnTo>
                    <a:pt x="60127" y="106056"/>
                  </a:lnTo>
                  <a:lnTo>
                    <a:pt x="58438" y="123315"/>
                  </a:lnTo>
                  <a:lnTo>
                    <a:pt x="57311" y="140938"/>
                  </a:lnTo>
                  <a:lnTo>
                    <a:pt x="55337" y="156357"/>
                  </a:lnTo>
                  <a:lnTo>
                    <a:pt x="52797" y="170308"/>
                  </a:lnTo>
                  <a:lnTo>
                    <a:pt x="49880" y="183278"/>
                  </a:lnTo>
                  <a:lnTo>
                    <a:pt x="47935" y="199266"/>
                  </a:lnTo>
                  <a:lnTo>
                    <a:pt x="46639" y="217266"/>
                  </a:lnTo>
                  <a:lnTo>
                    <a:pt x="45775" y="236607"/>
                  </a:lnTo>
                  <a:lnTo>
                    <a:pt x="43975" y="255618"/>
                  </a:lnTo>
                  <a:lnTo>
                    <a:pt x="41552" y="274410"/>
                  </a:lnTo>
                  <a:lnTo>
                    <a:pt x="28871" y="354371"/>
                  </a:lnTo>
                  <a:lnTo>
                    <a:pt x="26589" y="374504"/>
                  </a:lnTo>
                  <a:lnTo>
                    <a:pt x="25067" y="394043"/>
                  </a:lnTo>
                  <a:lnTo>
                    <a:pt x="24052" y="413186"/>
                  </a:lnTo>
                  <a:lnTo>
                    <a:pt x="22152" y="430843"/>
                  </a:lnTo>
                  <a:lnTo>
                    <a:pt x="19663" y="447508"/>
                  </a:lnTo>
                  <a:lnTo>
                    <a:pt x="16779" y="463512"/>
                  </a:lnTo>
                  <a:lnTo>
                    <a:pt x="14857" y="479075"/>
                  </a:lnTo>
                  <a:lnTo>
                    <a:pt x="13575" y="494345"/>
                  </a:lnTo>
                  <a:lnTo>
                    <a:pt x="12721" y="509418"/>
                  </a:lnTo>
                  <a:lnTo>
                    <a:pt x="10928" y="523138"/>
                  </a:lnTo>
                  <a:lnTo>
                    <a:pt x="8509" y="535955"/>
                  </a:lnTo>
                  <a:lnTo>
                    <a:pt x="0" y="572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73960" y="2059161"/>
              <a:ext cx="209220" cy="1"/>
            </a:xfrm>
            <a:custGeom>
              <a:avLst/>
              <a:gdLst/>
              <a:ahLst/>
              <a:cxnLst/>
              <a:rect l="0" t="0" r="0" b="0"/>
              <a:pathLst>
                <a:path w="209220" h="1">
                  <a:moveTo>
                    <a:pt x="0" y="0"/>
                  </a:move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706995" y="2169277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29228" y="22023"/>
                  </a:lnTo>
                  <a:lnTo>
                    <a:pt x="43955" y="20799"/>
                  </a:lnTo>
                  <a:lnTo>
                    <a:pt x="59891" y="18760"/>
                  </a:lnTo>
                  <a:lnTo>
                    <a:pt x="76632" y="16177"/>
                  </a:lnTo>
                  <a:lnTo>
                    <a:pt x="92687" y="14455"/>
                  </a:lnTo>
                  <a:lnTo>
                    <a:pt x="108285" y="13307"/>
                  </a:lnTo>
                  <a:lnTo>
                    <a:pt x="123577" y="12542"/>
                  </a:lnTo>
                  <a:lnTo>
                    <a:pt x="134995" y="10808"/>
                  </a:lnTo>
                  <a:lnTo>
                    <a:pt x="143831" y="8429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136445" y="2026127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3232"/>
                  </a:lnTo>
                  <a:lnTo>
                    <a:pt x="51826" y="6696"/>
                  </a:lnTo>
                  <a:lnTo>
                    <a:pt x="65138" y="4464"/>
                  </a:lnTo>
                  <a:lnTo>
                    <a:pt x="78907" y="2976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312631" y="1916011"/>
              <a:ext cx="265269" cy="385406"/>
            </a:xfrm>
            <a:custGeom>
              <a:avLst/>
              <a:gdLst/>
              <a:ahLst/>
              <a:cxnLst/>
              <a:rect l="0" t="0" r="0" b="0"/>
              <a:pathLst>
                <a:path w="265269" h="385406">
                  <a:moveTo>
                    <a:pt x="0" y="0"/>
                  </a:moveTo>
                  <a:lnTo>
                    <a:pt x="123577" y="0"/>
                  </a:lnTo>
                  <a:lnTo>
                    <a:pt x="138666" y="2447"/>
                  </a:lnTo>
                  <a:lnTo>
                    <a:pt x="153619" y="6525"/>
                  </a:lnTo>
                  <a:lnTo>
                    <a:pt x="168482" y="11691"/>
                  </a:lnTo>
                  <a:lnTo>
                    <a:pt x="180837" y="17582"/>
                  </a:lnTo>
                  <a:lnTo>
                    <a:pt x="191521" y="23957"/>
                  </a:lnTo>
                  <a:lnTo>
                    <a:pt x="201091" y="30653"/>
                  </a:lnTo>
                  <a:lnTo>
                    <a:pt x="203800" y="38788"/>
                  </a:lnTo>
                  <a:lnTo>
                    <a:pt x="201936" y="47882"/>
                  </a:lnTo>
                  <a:lnTo>
                    <a:pt x="197023" y="57615"/>
                  </a:lnTo>
                  <a:lnTo>
                    <a:pt x="188853" y="65327"/>
                  </a:lnTo>
                  <a:lnTo>
                    <a:pt x="178513" y="71692"/>
                  </a:lnTo>
                  <a:lnTo>
                    <a:pt x="166725" y="77159"/>
                  </a:lnTo>
                  <a:lnTo>
                    <a:pt x="155196" y="82027"/>
                  </a:lnTo>
                  <a:lnTo>
                    <a:pt x="143840" y="86496"/>
                  </a:lnTo>
                  <a:lnTo>
                    <a:pt x="132598" y="90699"/>
                  </a:lnTo>
                  <a:lnTo>
                    <a:pt x="121433" y="95947"/>
                  </a:lnTo>
                  <a:lnTo>
                    <a:pt x="110319" y="101894"/>
                  </a:lnTo>
                  <a:lnTo>
                    <a:pt x="99239" y="108305"/>
                  </a:lnTo>
                  <a:lnTo>
                    <a:pt x="94300" y="115026"/>
                  </a:lnTo>
                  <a:lnTo>
                    <a:pt x="93454" y="121954"/>
                  </a:lnTo>
                  <a:lnTo>
                    <a:pt x="95337" y="129019"/>
                  </a:lnTo>
                  <a:lnTo>
                    <a:pt x="100263" y="136177"/>
                  </a:lnTo>
                  <a:lnTo>
                    <a:pt x="107217" y="143395"/>
                  </a:lnTo>
                  <a:lnTo>
                    <a:pt x="115524" y="150655"/>
                  </a:lnTo>
                  <a:lnTo>
                    <a:pt x="124732" y="156718"/>
                  </a:lnTo>
                  <a:lnTo>
                    <a:pt x="134542" y="161983"/>
                  </a:lnTo>
                  <a:lnTo>
                    <a:pt x="144752" y="166717"/>
                  </a:lnTo>
                  <a:lnTo>
                    <a:pt x="156453" y="173544"/>
                  </a:lnTo>
                  <a:lnTo>
                    <a:pt x="169147" y="181765"/>
                  </a:lnTo>
                  <a:lnTo>
                    <a:pt x="182505" y="190917"/>
                  </a:lnTo>
                  <a:lnTo>
                    <a:pt x="193856" y="199465"/>
                  </a:lnTo>
                  <a:lnTo>
                    <a:pt x="203871" y="207610"/>
                  </a:lnTo>
                  <a:lnTo>
                    <a:pt x="212994" y="215488"/>
                  </a:lnTo>
                  <a:lnTo>
                    <a:pt x="222747" y="224410"/>
                  </a:lnTo>
                  <a:lnTo>
                    <a:pt x="243372" y="244112"/>
                  </a:lnTo>
                  <a:lnTo>
                    <a:pt x="251564" y="255728"/>
                  </a:lnTo>
                  <a:lnTo>
                    <a:pt x="258248" y="268366"/>
                  </a:lnTo>
                  <a:lnTo>
                    <a:pt x="263929" y="281685"/>
                  </a:lnTo>
                  <a:lnTo>
                    <a:pt x="265268" y="293012"/>
                  </a:lnTo>
                  <a:lnTo>
                    <a:pt x="263715" y="303010"/>
                  </a:lnTo>
                  <a:lnTo>
                    <a:pt x="260231" y="312122"/>
                  </a:lnTo>
                  <a:lnTo>
                    <a:pt x="254238" y="319421"/>
                  </a:lnTo>
                  <a:lnTo>
                    <a:pt x="246573" y="325510"/>
                  </a:lnTo>
                  <a:lnTo>
                    <a:pt x="237792" y="330793"/>
                  </a:lnTo>
                  <a:lnTo>
                    <a:pt x="227044" y="336761"/>
                  </a:lnTo>
                  <a:lnTo>
                    <a:pt x="202051" y="349919"/>
                  </a:lnTo>
                  <a:lnTo>
                    <a:pt x="188535" y="355630"/>
                  </a:lnTo>
                  <a:lnTo>
                    <a:pt x="174629" y="360661"/>
                  </a:lnTo>
                  <a:lnTo>
                    <a:pt x="160466" y="365238"/>
                  </a:lnTo>
                  <a:lnTo>
                    <a:pt x="144906" y="368290"/>
                  </a:lnTo>
                  <a:lnTo>
                    <a:pt x="128414" y="370324"/>
                  </a:lnTo>
                  <a:lnTo>
                    <a:pt x="111303" y="371681"/>
                  </a:lnTo>
                  <a:lnTo>
                    <a:pt x="96225" y="373808"/>
                  </a:lnTo>
                  <a:lnTo>
                    <a:pt x="33034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837081" y="1123179"/>
              <a:ext cx="484510" cy="1255319"/>
            </a:xfrm>
            <a:custGeom>
              <a:avLst/>
              <a:gdLst/>
              <a:ahLst/>
              <a:cxnLst/>
              <a:rect l="0" t="0" r="0" b="0"/>
              <a:pathLst>
                <a:path w="484510" h="1255319">
                  <a:moveTo>
                    <a:pt x="484509" y="0"/>
                  </a:moveTo>
                  <a:lnTo>
                    <a:pt x="472817" y="11691"/>
                  </a:lnTo>
                  <a:lnTo>
                    <a:pt x="463815" y="30482"/>
                  </a:lnTo>
                  <a:lnTo>
                    <a:pt x="454512" y="55146"/>
                  </a:lnTo>
                  <a:lnTo>
                    <a:pt x="435517" y="97771"/>
                  </a:lnTo>
                  <a:lnTo>
                    <a:pt x="421543" y="131138"/>
                  </a:lnTo>
                  <a:lnTo>
                    <a:pt x="410439" y="163097"/>
                  </a:lnTo>
                  <a:lnTo>
                    <a:pt x="397309" y="205342"/>
                  </a:lnTo>
                  <a:lnTo>
                    <a:pt x="388249" y="231966"/>
                  </a:lnTo>
                  <a:lnTo>
                    <a:pt x="365756" y="292380"/>
                  </a:lnTo>
                  <a:lnTo>
                    <a:pt x="355872" y="319590"/>
                  </a:lnTo>
                  <a:lnTo>
                    <a:pt x="343323" y="352075"/>
                  </a:lnTo>
                  <a:lnTo>
                    <a:pt x="329589" y="383642"/>
                  </a:lnTo>
                  <a:lnTo>
                    <a:pt x="316551" y="413985"/>
                  </a:lnTo>
                  <a:lnTo>
                    <a:pt x="301109" y="459806"/>
                  </a:lnTo>
                  <a:lnTo>
                    <a:pt x="288396" y="493921"/>
                  </a:lnTo>
                  <a:lnTo>
                    <a:pt x="277851" y="526213"/>
                  </a:lnTo>
                  <a:lnTo>
                    <a:pt x="269087" y="558102"/>
                  </a:lnTo>
                  <a:lnTo>
                    <a:pt x="261113" y="592666"/>
                  </a:lnTo>
                  <a:lnTo>
                    <a:pt x="250229" y="625157"/>
                  </a:lnTo>
                  <a:lnTo>
                    <a:pt x="223302" y="691739"/>
                  </a:lnTo>
                  <a:lnTo>
                    <a:pt x="212216" y="724247"/>
                  </a:lnTo>
                  <a:lnTo>
                    <a:pt x="201987" y="755009"/>
                  </a:lnTo>
                  <a:lnTo>
                    <a:pt x="189284" y="784994"/>
                  </a:lnTo>
                  <a:lnTo>
                    <a:pt x="178744" y="814634"/>
                  </a:lnTo>
                  <a:lnTo>
                    <a:pt x="168758" y="844121"/>
                  </a:lnTo>
                  <a:lnTo>
                    <a:pt x="156162" y="873540"/>
                  </a:lnTo>
                  <a:lnTo>
                    <a:pt x="145671" y="902928"/>
                  </a:lnTo>
                  <a:lnTo>
                    <a:pt x="135706" y="931080"/>
                  </a:lnTo>
                  <a:lnTo>
                    <a:pt x="123121" y="955827"/>
                  </a:lnTo>
                  <a:lnTo>
                    <a:pt x="112633" y="982323"/>
                  </a:lnTo>
                  <a:lnTo>
                    <a:pt x="73454" y="1101005"/>
                  </a:lnTo>
                  <a:lnTo>
                    <a:pt x="62827" y="1126374"/>
                  </a:lnTo>
                  <a:lnTo>
                    <a:pt x="51170" y="1153963"/>
                  </a:lnTo>
                  <a:lnTo>
                    <a:pt x="41911" y="1182538"/>
                  </a:lnTo>
                  <a:lnTo>
                    <a:pt x="33718" y="1208289"/>
                  </a:lnTo>
                  <a:lnTo>
                    <a:pt x="0" y="1255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53208" y="2609739"/>
              <a:ext cx="3545724" cy="143152"/>
            </a:xfrm>
            <a:custGeom>
              <a:avLst/>
              <a:gdLst/>
              <a:ahLst/>
              <a:cxnLst/>
              <a:rect l="0" t="0" r="0" b="0"/>
              <a:pathLst>
                <a:path w="3545724" h="143152">
                  <a:moveTo>
                    <a:pt x="0" y="121128"/>
                  </a:moveTo>
                  <a:lnTo>
                    <a:pt x="17538" y="115282"/>
                  </a:lnTo>
                  <a:lnTo>
                    <a:pt x="65138" y="111136"/>
                  </a:lnTo>
                  <a:lnTo>
                    <a:pt x="121668" y="107055"/>
                  </a:lnTo>
                  <a:lnTo>
                    <a:pt x="150732" y="102638"/>
                  </a:lnTo>
                  <a:lnTo>
                    <a:pt x="195833" y="98928"/>
                  </a:lnTo>
                  <a:lnTo>
                    <a:pt x="212530" y="96540"/>
                  </a:lnTo>
                  <a:lnTo>
                    <a:pt x="247396" y="90624"/>
                  </a:lnTo>
                  <a:lnTo>
                    <a:pt x="283284" y="83916"/>
                  </a:lnTo>
                  <a:lnTo>
                    <a:pt x="319626" y="80119"/>
                  </a:lnTo>
                  <a:lnTo>
                    <a:pt x="357393" y="77208"/>
                  </a:lnTo>
                  <a:lnTo>
                    <a:pt x="377742" y="74719"/>
                  </a:lnTo>
                  <a:lnTo>
                    <a:pt x="398649" y="71836"/>
                  </a:lnTo>
                  <a:lnTo>
                    <a:pt x="501373" y="63566"/>
                  </a:lnTo>
                  <a:lnTo>
                    <a:pt x="525116" y="60730"/>
                  </a:lnTo>
                  <a:lnTo>
                    <a:pt x="571073" y="54317"/>
                  </a:lnTo>
                  <a:lnTo>
                    <a:pt x="666238" y="40230"/>
                  </a:lnTo>
                  <a:lnTo>
                    <a:pt x="716584" y="36233"/>
                  </a:lnTo>
                  <a:lnTo>
                    <a:pt x="767509" y="33233"/>
                  </a:lnTo>
                  <a:lnTo>
                    <a:pt x="793079" y="30720"/>
                  </a:lnTo>
                  <a:lnTo>
                    <a:pt x="844329" y="24665"/>
                  </a:lnTo>
                  <a:lnTo>
                    <a:pt x="895656" y="17896"/>
                  </a:lnTo>
                  <a:lnTo>
                    <a:pt x="950279" y="14071"/>
                  </a:lnTo>
                  <a:lnTo>
                    <a:pt x="1007183" y="11148"/>
                  </a:lnTo>
                  <a:lnTo>
                    <a:pt x="1065100" y="5771"/>
                  </a:lnTo>
                  <a:lnTo>
                    <a:pt x="1152736" y="1710"/>
                  </a:lnTo>
                  <a:lnTo>
                    <a:pt x="1270038" y="338"/>
                  </a:lnTo>
                  <a:lnTo>
                    <a:pt x="1977942" y="0"/>
                  </a:lnTo>
                  <a:lnTo>
                    <a:pt x="2036931" y="3263"/>
                  </a:lnTo>
                  <a:lnTo>
                    <a:pt x="2096998" y="7568"/>
                  </a:lnTo>
                  <a:lnTo>
                    <a:pt x="2191500" y="9991"/>
                  </a:lnTo>
                  <a:lnTo>
                    <a:pt x="2283259" y="11933"/>
                  </a:lnTo>
                  <a:lnTo>
                    <a:pt x="2315005" y="14073"/>
                  </a:lnTo>
                  <a:lnTo>
                    <a:pt x="2378419" y="18490"/>
                  </a:lnTo>
                  <a:lnTo>
                    <a:pt x="2470373" y="22200"/>
                  </a:lnTo>
                  <a:lnTo>
                    <a:pt x="2534341" y="27404"/>
                  </a:lnTo>
                  <a:lnTo>
                    <a:pt x="2656339" y="33146"/>
                  </a:lnTo>
                  <a:lnTo>
                    <a:pt x="2686075" y="35556"/>
                  </a:lnTo>
                  <a:lnTo>
                    <a:pt x="2715688" y="38386"/>
                  </a:lnTo>
                  <a:lnTo>
                    <a:pt x="2771430" y="44794"/>
                  </a:lnTo>
                  <a:lnTo>
                    <a:pt x="2798285" y="48215"/>
                  </a:lnTo>
                  <a:lnTo>
                    <a:pt x="2850962" y="52017"/>
                  </a:lnTo>
                  <a:lnTo>
                    <a:pt x="2902923" y="54930"/>
                  </a:lnTo>
                  <a:lnTo>
                    <a:pt x="2928769" y="57420"/>
                  </a:lnTo>
                  <a:lnTo>
                    <a:pt x="2954565" y="60303"/>
                  </a:lnTo>
                  <a:lnTo>
                    <a:pt x="3002803" y="66769"/>
                  </a:lnTo>
                  <a:lnTo>
                    <a:pt x="3169603" y="91804"/>
                  </a:lnTo>
                  <a:lnTo>
                    <a:pt x="3214608" y="95860"/>
                  </a:lnTo>
                  <a:lnTo>
                    <a:pt x="3257858" y="98886"/>
                  </a:lnTo>
                  <a:lnTo>
                    <a:pt x="3277956" y="101406"/>
                  </a:lnTo>
                  <a:lnTo>
                    <a:pt x="3297472" y="104309"/>
                  </a:lnTo>
                  <a:lnTo>
                    <a:pt x="3335469" y="110798"/>
                  </a:lnTo>
                  <a:lnTo>
                    <a:pt x="3354166" y="114241"/>
                  </a:lnTo>
                  <a:lnTo>
                    <a:pt x="3387992" y="121330"/>
                  </a:lnTo>
                  <a:lnTo>
                    <a:pt x="3403863" y="124933"/>
                  </a:lnTo>
                  <a:lnTo>
                    <a:pt x="3434549" y="128936"/>
                  </a:lnTo>
                  <a:lnTo>
                    <a:pt x="3463278" y="131939"/>
                  </a:lnTo>
                  <a:lnTo>
                    <a:pt x="3476078" y="134453"/>
                  </a:lnTo>
                  <a:lnTo>
                    <a:pt x="3545723" y="143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825722" y="2752890"/>
              <a:ext cx="174481" cy="292723"/>
            </a:xfrm>
            <a:custGeom>
              <a:avLst/>
              <a:gdLst/>
              <a:ahLst/>
              <a:cxnLst/>
              <a:rect l="0" t="0" r="0" b="0"/>
              <a:pathLst>
                <a:path w="174481" h="292723">
                  <a:moveTo>
                    <a:pt x="31330" y="0"/>
                  </a:moveTo>
                  <a:lnTo>
                    <a:pt x="25484" y="23382"/>
                  </a:lnTo>
                  <a:lnTo>
                    <a:pt x="22539" y="33941"/>
                  </a:lnTo>
                  <a:lnTo>
                    <a:pt x="16004" y="55460"/>
                  </a:lnTo>
                  <a:lnTo>
                    <a:pt x="13772" y="67561"/>
                  </a:lnTo>
                  <a:lnTo>
                    <a:pt x="12283" y="80522"/>
                  </a:lnTo>
                  <a:lnTo>
                    <a:pt x="11291" y="94057"/>
                  </a:lnTo>
                  <a:lnTo>
                    <a:pt x="9406" y="107974"/>
                  </a:lnTo>
                  <a:lnTo>
                    <a:pt x="6926" y="122147"/>
                  </a:lnTo>
                  <a:lnTo>
                    <a:pt x="4049" y="136489"/>
                  </a:lnTo>
                  <a:lnTo>
                    <a:pt x="2131" y="150944"/>
                  </a:lnTo>
                  <a:lnTo>
                    <a:pt x="853" y="165475"/>
                  </a:lnTo>
                  <a:lnTo>
                    <a:pt x="0" y="180057"/>
                  </a:lnTo>
                  <a:lnTo>
                    <a:pt x="1879" y="193448"/>
                  </a:lnTo>
                  <a:lnTo>
                    <a:pt x="5578" y="206046"/>
                  </a:lnTo>
                  <a:lnTo>
                    <a:pt x="10492" y="218116"/>
                  </a:lnTo>
                  <a:lnTo>
                    <a:pt x="16215" y="229832"/>
                  </a:lnTo>
                  <a:lnTo>
                    <a:pt x="22476" y="241314"/>
                  </a:lnTo>
                  <a:lnTo>
                    <a:pt x="29098" y="252639"/>
                  </a:lnTo>
                  <a:lnTo>
                    <a:pt x="37183" y="262636"/>
                  </a:lnTo>
                  <a:lnTo>
                    <a:pt x="46244" y="271748"/>
                  </a:lnTo>
                  <a:lnTo>
                    <a:pt x="55955" y="280269"/>
                  </a:lnTo>
                  <a:lnTo>
                    <a:pt x="67323" y="285950"/>
                  </a:lnTo>
                  <a:lnTo>
                    <a:pt x="79795" y="289737"/>
                  </a:lnTo>
                  <a:lnTo>
                    <a:pt x="93004" y="292262"/>
                  </a:lnTo>
                  <a:lnTo>
                    <a:pt x="106704" y="292722"/>
                  </a:lnTo>
                  <a:lnTo>
                    <a:pt x="120732" y="291805"/>
                  </a:lnTo>
                  <a:lnTo>
                    <a:pt x="174480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088430" y="2796936"/>
              <a:ext cx="10877" cy="418440"/>
            </a:xfrm>
            <a:custGeom>
              <a:avLst/>
              <a:gdLst/>
              <a:ahLst/>
              <a:cxnLst/>
              <a:rect l="0" t="0" r="0" b="0"/>
              <a:pathLst>
                <a:path w="10877" h="418440">
                  <a:moveTo>
                    <a:pt x="10876" y="0"/>
                  </a:moveTo>
                  <a:lnTo>
                    <a:pt x="5031" y="17537"/>
                  </a:lnTo>
                  <a:lnTo>
                    <a:pt x="3309" y="30044"/>
                  </a:lnTo>
                  <a:lnTo>
                    <a:pt x="2161" y="45723"/>
                  </a:lnTo>
                  <a:lnTo>
                    <a:pt x="1396" y="63517"/>
                  </a:lnTo>
                  <a:lnTo>
                    <a:pt x="546" y="99601"/>
                  </a:lnTo>
                  <a:lnTo>
                    <a:pt x="0" y="178458"/>
                  </a:lnTo>
                  <a:lnTo>
                    <a:pt x="1178" y="198500"/>
                  </a:lnTo>
                  <a:lnTo>
                    <a:pt x="3188" y="217979"/>
                  </a:lnTo>
                  <a:lnTo>
                    <a:pt x="5751" y="237082"/>
                  </a:lnTo>
                  <a:lnTo>
                    <a:pt x="7459" y="255935"/>
                  </a:lnTo>
                  <a:lnTo>
                    <a:pt x="8598" y="274622"/>
                  </a:lnTo>
                  <a:lnTo>
                    <a:pt x="9864" y="310474"/>
                  </a:lnTo>
                  <a:lnTo>
                    <a:pt x="10677" y="373368"/>
                  </a:lnTo>
                  <a:lnTo>
                    <a:pt x="10876" y="418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209422" y="2940086"/>
              <a:ext cx="99105" cy="231244"/>
            </a:xfrm>
            <a:custGeom>
              <a:avLst/>
              <a:gdLst/>
              <a:ahLst/>
              <a:cxnLst/>
              <a:rect l="0" t="0" r="0" b="0"/>
              <a:pathLst>
                <a:path w="99105" h="231244">
                  <a:moveTo>
                    <a:pt x="0" y="0"/>
                  </a:moveTo>
                  <a:lnTo>
                    <a:pt x="5846" y="17537"/>
                  </a:lnTo>
                  <a:lnTo>
                    <a:pt x="8791" y="27597"/>
                  </a:lnTo>
                  <a:lnTo>
                    <a:pt x="15327" y="51826"/>
                  </a:lnTo>
                  <a:lnTo>
                    <a:pt x="20006" y="65138"/>
                  </a:lnTo>
                  <a:lnTo>
                    <a:pt x="25572" y="78907"/>
                  </a:lnTo>
                  <a:lnTo>
                    <a:pt x="31730" y="92981"/>
                  </a:lnTo>
                  <a:lnTo>
                    <a:pt x="37059" y="106033"/>
                  </a:lnTo>
                  <a:lnTo>
                    <a:pt x="41835" y="118406"/>
                  </a:lnTo>
                  <a:lnTo>
                    <a:pt x="46243" y="130325"/>
                  </a:lnTo>
                  <a:lnTo>
                    <a:pt x="50405" y="143164"/>
                  </a:lnTo>
                  <a:lnTo>
                    <a:pt x="54403" y="156618"/>
                  </a:lnTo>
                  <a:lnTo>
                    <a:pt x="58292" y="170482"/>
                  </a:lnTo>
                  <a:lnTo>
                    <a:pt x="63331" y="183395"/>
                  </a:lnTo>
                  <a:lnTo>
                    <a:pt x="69138" y="195673"/>
                  </a:lnTo>
                  <a:lnTo>
                    <a:pt x="99104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20434" y="2907052"/>
              <a:ext cx="110116" cy="297313"/>
            </a:xfrm>
            <a:custGeom>
              <a:avLst/>
              <a:gdLst/>
              <a:ahLst/>
              <a:cxnLst/>
              <a:rect l="0" t="0" r="0" b="0"/>
              <a:pathLst>
                <a:path w="110116" h="297313">
                  <a:moveTo>
                    <a:pt x="110115" y="0"/>
                  </a:moveTo>
                  <a:lnTo>
                    <a:pt x="79462" y="45979"/>
                  </a:lnTo>
                  <a:lnTo>
                    <a:pt x="73775" y="56346"/>
                  </a:lnTo>
                  <a:lnTo>
                    <a:pt x="68759" y="66928"/>
                  </a:lnTo>
                  <a:lnTo>
                    <a:pt x="64192" y="77653"/>
                  </a:lnTo>
                  <a:lnTo>
                    <a:pt x="59923" y="89698"/>
                  </a:lnTo>
                  <a:lnTo>
                    <a:pt x="55855" y="102621"/>
                  </a:lnTo>
                  <a:lnTo>
                    <a:pt x="48071" y="128808"/>
                  </a:lnTo>
                  <a:lnTo>
                    <a:pt x="40533" y="152681"/>
                  </a:lnTo>
                  <a:lnTo>
                    <a:pt x="36810" y="165410"/>
                  </a:lnTo>
                  <a:lnTo>
                    <a:pt x="25725" y="205483"/>
                  </a:lnTo>
                  <a:lnTo>
                    <a:pt x="18366" y="229582"/>
                  </a:lnTo>
                  <a:lnTo>
                    <a:pt x="11017" y="252528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47197" y="2984132"/>
              <a:ext cx="220232" cy="11013"/>
            </a:xfrm>
            <a:custGeom>
              <a:avLst/>
              <a:gdLst/>
              <a:ahLst/>
              <a:cxnLst/>
              <a:rect l="0" t="0" r="0" b="0"/>
              <a:pathLst>
                <a:path w="220232" h="11013">
                  <a:moveTo>
                    <a:pt x="0" y="11012"/>
                  </a:moveTo>
                  <a:lnTo>
                    <a:pt x="23382" y="11012"/>
                  </a:lnTo>
                  <a:lnTo>
                    <a:pt x="35164" y="9789"/>
                  </a:lnTo>
                  <a:lnTo>
                    <a:pt x="47913" y="7749"/>
                  </a:lnTo>
                  <a:lnTo>
                    <a:pt x="61306" y="5166"/>
                  </a:lnTo>
                  <a:lnTo>
                    <a:pt x="78799" y="3444"/>
                  </a:lnTo>
                  <a:lnTo>
                    <a:pt x="99026" y="2296"/>
                  </a:lnTo>
                  <a:lnTo>
                    <a:pt x="141892" y="1021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178439" y="3138294"/>
              <a:ext cx="253267" cy="22024"/>
            </a:xfrm>
            <a:custGeom>
              <a:avLst/>
              <a:gdLst/>
              <a:ahLst/>
              <a:cxnLst/>
              <a:rect l="0" t="0" r="0" b="0"/>
              <a:pathLst>
                <a:path w="253267" h="22024">
                  <a:moveTo>
                    <a:pt x="0" y="0"/>
                  </a:moveTo>
                  <a:lnTo>
                    <a:pt x="17537" y="5846"/>
                  </a:lnTo>
                  <a:lnTo>
                    <a:pt x="28821" y="8792"/>
                  </a:lnTo>
                  <a:lnTo>
                    <a:pt x="57671" y="15327"/>
                  </a:lnTo>
                  <a:lnTo>
                    <a:pt x="75153" y="17559"/>
                  </a:lnTo>
                  <a:lnTo>
                    <a:pt x="94148" y="19047"/>
                  </a:lnTo>
                  <a:lnTo>
                    <a:pt x="132383" y="20701"/>
                  </a:lnTo>
                  <a:lnTo>
                    <a:pt x="165690" y="21436"/>
                  </a:lnTo>
                  <a:lnTo>
                    <a:pt x="253266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905203" y="3259421"/>
              <a:ext cx="143151" cy="9483"/>
            </a:xfrm>
            <a:custGeom>
              <a:avLst/>
              <a:gdLst/>
              <a:ahLst/>
              <a:cxnLst/>
              <a:rect l="0" t="0" r="0" b="0"/>
              <a:pathLst>
                <a:path w="143151" h="948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2"/>
                  </a:lnTo>
                  <a:lnTo>
                    <a:pt x="63914" y="8768"/>
                  </a:lnTo>
                  <a:lnTo>
                    <a:pt x="75644" y="7069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185159" y="3127283"/>
              <a:ext cx="105449" cy="179069"/>
            </a:xfrm>
            <a:custGeom>
              <a:avLst/>
              <a:gdLst/>
              <a:ahLst/>
              <a:cxnLst/>
              <a:rect l="0" t="0" r="0" b="0"/>
              <a:pathLst>
                <a:path w="105449" h="179069">
                  <a:moveTo>
                    <a:pt x="6344" y="0"/>
                  </a:moveTo>
                  <a:lnTo>
                    <a:pt x="6344" y="113019"/>
                  </a:lnTo>
                  <a:lnTo>
                    <a:pt x="5121" y="119392"/>
                  </a:lnTo>
                  <a:lnTo>
                    <a:pt x="3082" y="119970"/>
                  </a:lnTo>
                  <a:lnTo>
                    <a:pt x="499" y="116686"/>
                  </a:lnTo>
                  <a:lnTo>
                    <a:pt x="0" y="118166"/>
                  </a:lnTo>
                  <a:lnTo>
                    <a:pt x="892" y="122823"/>
                  </a:lnTo>
                  <a:lnTo>
                    <a:pt x="2709" y="129599"/>
                  </a:lnTo>
                  <a:lnTo>
                    <a:pt x="7591" y="137787"/>
                  </a:lnTo>
                  <a:lnTo>
                    <a:pt x="14517" y="146915"/>
                  </a:lnTo>
                  <a:lnTo>
                    <a:pt x="22804" y="156672"/>
                  </a:lnTo>
                  <a:lnTo>
                    <a:pt x="31999" y="164400"/>
                  </a:lnTo>
                  <a:lnTo>
                    <a:pt x="41801" y="170775"/>
                  </a:lnTo>
                  <a:lnTo>
                    <a:pt x="52005" y="176249"/>
                  </a:lnTo>
                  <a:lnTo>
                    <a:pt x="62479" y="178674"/>
                  </a:lnTo>
                  <a:lnTo>
                    <a:pt x="73131" y="179068"/>
                  </a:lnTo>
                  <a:lnTo>
                    <a:pt x="105448" y="176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345665" y="3116271"/>
              <a:ext cx="33036" cy="352371"/>
            </a:xfrm>
            <a:custGeom>
              <a:avLst/>
              <a:gdLst/>
              <a:ahLst/>
              <a:cxnLst/>
              <a:rect l="0" t="0" r="0" b="0"/>
              <a:pathLst>
                <a:path w="33036" h="352371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5" y="55461"/>
                  </a:lnTo>
                  <a:lnTo>
                    <a:pt x="7568" y="67562"/>
                  </a:lnTo>
                  <a:lnTo>
                    <a:pt x="8717" y="80523"/>
                  </a:lnTo>
                  <a:lnTo>
                    <a:pt x="9482" y="94058"/>
                  </a:lnTo>
                  <a:lnTo>
                    <a:pt x="10332" y="122147"/>
                  </a:lnTo>
                  <a:lnTo>
                    <a:pt x="10558" y="136489"/>
                  </a:lnTo>
                  <a:lnTo>
                    <a:pt x="11933" y="150945"/>
                  </a:lnTo>
                  <a:lnTo>
                    <a:pt x="14073" y="165476"/>
                  </a:lnTo>
                  <a:lnTo>
                    <a:pt x="16722" y="180057"/>
                  </a:lnTo>
                  <a:lnTo>
                    <a:pt x="18490" y="195896"/>
                  </a:lnTo>
                  <a:lnTo>
                    <a:pt x="19667" y="212572"/>
                  </a:lnTo>
                  <a:lnTo>
                    <a:pt x="20452" y="229807"/>
                  </a:lnTo>
                  <a:lnTo>
                    <a:pt x="22200" y="246191"/>
                  </a:lnTo>
                  <a:lnTo>
                    <a:pt x="24587" y="262008"/>
                  </a:lnTo>
                  <a:lnTo>
                    <a:pt x="27403" y="277447"/>
                  </a:lnTo>
                  <a:lnTo>
                    <a:pt x="28057" y="291410"/>
                  </a:lnTo>
                  <a:lnTo>
                    <a:pt x="27269" y="304389"/>
                  </a:lnTo>
                  <a:lnTo>
                    <a:pt x="33035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000202" y="3303468"/>
              <a:ext cx="297314" cy="22024"/>
            </a:xfrm>
            <a:custGeom>
              <a:avLst/>
              <a:gdLst/>
              <a:ahLst/>
              <a:cxnLst/>
              <a:rect l="0" t="0" r="0" b="0"/>
              <a:pathLst>
                <a:path w="297314" h="22024">
                  <a:moveTo>
                    <a:pt x="0" y="22023"/>
                  </a:moveTo>
                  <a:lnTo>
                    <a:pt x="23383" y="16177"/>
                  </a:lnTo>
                  <a:lnTo>
                    <a:pt x="51176" y="10045"/>
                  </a:lnTo>
                  <a:lnTo>
                    <a:pt x="67153" y="6697"/>
                  </a:lnTo>
                  <a:lnTo>
                    <a:pt x="85144" y="4464"/>
                  </a:lnTo>
                  <a:lnTo>
                    <a:pt x="104480" y="2976"/>
                  </a:lnTo>
                  <a:lnTo>
                    <a:pt x="124711" y="1984"/>
                  </a:lnTo>
                  <a:lnTo>
                    <a:pt x="163504" y="882"/>
                  </a:lnTo>
                  <a:lnTo>
                    <a:pt x="2973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54364" y="3468641"/>
              <a:ext cx="143152" cy="160402"/>
            </a:xfrm>
            <a:custGeom>
              <a:avLst/>
              <a:gdLst/>
              <a:ahLst/>
              <a:cxnLst/>
              <a:rect l="0" t="0" r="0" b="0"/>
              <a:pathLst>
                <a:path w="143152" h="160402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11979" y="89239"/>
                  </a:lnTo>
                  <a:lnTo>
                    <a:pt x="15327" y="103539"/>
                  </a:lnTo>
                  <a:lnTo>
                    <a:pt x="20006" y="115519"/>
                  </a:lnTo>
                  <a:lnTo>
                    <a:pt x="25572" y="125953"/>
                  </a:lnTo>
                  <a:lnTo>
                    <a:pt x="31731" y="135356"/>
                  </a:lnTo>
                  <a:lnTo>
                    <a:pt x="40730" y="142849"/>
                  </a:lnTo>
                  <a:lnTo>
                    <a:pt x="51624" y="149067"/>
                  </a:lnTo>
                  <a:lnTo>
                    <a:pt x="63780" y="154436"/>
                  </a:lnTo>
                  <a:lnTo>
                    <a:pt x="76779" y="158015"/>
                  </a:lnTo>
                  <a:lnTo>
                    <a:pt x="90338" y="160401"/>
                  </a:lnTo>
                  <a:lnTo>
                    <a:pt x="143151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75491" y="3468641"/>
              <a:ext cx="77082" cy="275290"/>
            </a:xfrm>
            <a:custGeom>
              <a:avLst/>
              <a:gdLst/>
              <a:ahLst/>
              <a:cxnLst/>
              <a:rect l="0" t="0" r="0" b="0"/>
              <a:pathLst>
                <a:path w="77082" h="275290">
                  <a:moveTo>
                    <a:pt x="0" y="0"/>
                  </a:moveTo>
                  <a:lnTo>
                    <a:pt x="15327" y="45980"/>
                  </a:lnTo>
                  <a:lnTo>
                    <a:pt x="18783" y="58794"/>
                  </a:lnTo>
                  <a:lnTo>
                    <a:pt x="22310" y="73454"/>
                  </a:lnTo>
                  <a:lnTo>
                    <a:pt x="25885" y="89346"/>
                  </a:lnTo>
                  <a:lnTo>
                    <a:pt x="30716" y="104833"/>
                  </a:lnTo>
                  <a:lnTo>
                    <a:pt x="36383" y="120053"/>
                  </a:lnTo>
                  <a:lnTo>
                    <a:pt x="42608" y="135093"/>
                  </a:lnTo>
                  <a:lnTo>
                    <a:pt x="47982" y="150014"/>
                  </a:lnTo>
                  <a:lnTo>
                    <a:pt x="52788" y="164855"/>
                  </a:lnTo>
                  <a:lnTo>
                    <a:pt x="57215" y="179644"/>
                  </a:lnTo>
                  <a:lnTo>
                    <a:pt x="65397" y="209125"/>
                  </a:lnTo>
                  <a:lnTo>
                    <a:pt x="77081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762053" y="3501676"/>
              <a:ext cx="396417" cy="22024"/>
            </a:xfrm>
            <a:custGeom>
              <a:avLst/>
              <a:gdLst/>
              <a:ahLst/>
              <a:cxnLst/>
              <a:rect l="0" t="0" r="0" b="0"/>
              <a:pathLst>
                <a:path w="396417" h="22024">
                  <a:moveTo>
                    <a:pt x="0" y="0"/>
                  </a:moveTo>
                  <a:lnTo>
                    <a:pt x="103538" y="0"/>
                  </a:lnTo>
                  <a:lnTo>
                    <a:pt x="117965" y="1224"/>
                  </a:lnTo>
                  <a:lnTo>
                    <a:pt x="132478" y="3263"/>
                  </a:lnTo>
                  <a:lnTo>
                    <a:pt x="147046" y="5845"/>
                  </a:lnTo>
                  <a:lnTo>
                    <a:pt x="162877" y="7567"/>
                  </a:lnTo>
                  <a:lnTo>
                    <a:pt x="179548" y="8715"/>
                  </a:lnTo>
                  <a:lnTo>
                    <a:pt x="196779" y="9481"/>
                  </a:lnTo>
                  <a:lnTo>
                    <a:pt x="214384" y="11215"/>
                  </a:lnTo>
                  <a:lnTo>
                    <a:pt x="232239" y="13594"/>
                  </a:lnTo>
                  <a:lnTo>
                    <a:pt x="250259" y="16404"/>
                  </a:lnTo>
                  <a:lnTo>
                    <a:pt x="267166" y="18277"/>
                  </a:lnTo>
                  <a:lnTo>
                    <a:pt x="283332" y="19526"/>
                  </a:lnTo>
                  <a:lnTo>
                    <a:pt x="299003" y="20358"/>
                  </a:lnTo>
                  <a:lnTo>
                    <a:pt x="329467" y="21283"/>
                  </a:lnTo>
                  <a:lnTo>
                    <a:pt x="396416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111265" y="3644826"/>
              <a:ext cx="201367" cy="140848"/>
            </a:xfrm>
            <a:custGeom>
              <a:avLst/>
              <a:gdLst/>
              <a:ahLst/>
              <a:cxnLst/>
              <a:rect l="0" t="0" r="0" b="0"/>
              <a:pathLst>
                <a:path w="201367" h="140848">
                  <a:moveTo>
                    <a:pt x="14169" y="0"/>
                  </a:moveTo>
                  <a:lnTo>
                    <a:pt x="2478" y="11691"/>
                  </a:lnTo>
                  <a:lnTo>
                    <a:pt x="257" y="21253"/>
                  </a:lnTo>
                  <a:lnTo>
                    <a:pt x="0" y="33745"/>
                  </a:lnTo>
                  <a:lnTo>
                    <a:pt x="1052" y="48190"/>
                  </a:lnTo>
                  <a:lnTo>
                    <a:pt x="4201" y="61491"/>
                  </a:lnTo>
                  <a:lnTo>
                    <a:pt x="8747" y="74029"/>
                  </a:lnTo>
                  <a:lnTo>
                    <a:pt x="14225" y="86058"/>
                  </a:lnTo>
                  <a:lnTo>
                    <a:pt x="22770" y="95301"/>
                  </a:lnTo>
                  <a:lnTo>
                    <a:pt x="33362" y="102686"/>
                  </a:lnTo>
                  <a:lnTo>
                    <a:pt x="45316" y="108833"/>
                  </a:lnTo>
                  <a:lnTo>
                    <a:pt x="56957" y="114155"/>
                  </a:lnTo>
                  <a:lnTo>
                    <a:pt x="68388" y="118926"/>
                  </a:lnTo>
                  <a:lnTo>
                    <a:pt x="79679" y="123330"/>
                  </a:lnTo>
                  <a:lnTo>
                    <a:pt x="102013" y="131487"/>
                  </a:lnTo>
                  <a:lnTo>
                    <a:pt x="113107" y="135375"/>
                  </a:lnTo>
                  <a:lnTo>
                    <a:pt x="125397" y="137967"/>
                  </a:lnTo>
                  <a:lnTo>
                    <a:pt x="138484" y="139694"/>
                  </a:lnTo>
                  <a:lnTo>
                    <a:pt x="152104" y="140847"/>
                  </a:lnTo>
                  <a:lnTo>
                    <a:pt x="163630" y="139167"/>
                  </a:lnTo>
                  <a:lnTo>
                    <a:pt x="173762" y="135601"/>
                  </a:lnTo>
                  <a:lnTo>
                    <a:pt x="201366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90607" y="3655838"/>
              <a:ext cx="88094" cy="297313"/>
            </a:xfrm>
            <a:custGeom>
              <a:avLst/>
              <a:gdLst/>
              <a:ahLst/>
              <a:cxnLst/>
              <a:rect l="0" t="0" r="0" b="0"/>
              <a:pathLst>
                <a:path w="88094" h="297313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3" y="44650"/>
                  </a:lnTo>
                  <a:lnTo>
                    <a:pt x="15327" y="94057"/>
                  </a:lnTo>
                  <a:lnTo>
                    <a:pt x="20006" y="107975"/>
                  </a:lnTo>
                  <a:lnTo>
                    <a:pt x="25573" y="122147"/>
                  </a:lnTo>
                  <a:lnTo>
                    <a:pt x="31731" y="136489"/>
                  </a:lnTo>
                  <a:lnTo>
                    <a:pt x="37059" y="150945"/>
                  </a:lnTo>
                  <a:lnTo>
                    <a:pt x="41835" y="165476"/>
                  </a:lnTo>
                  <a:lnTo>
                    <a:pt x="54403" y="206046"/>
                  </a:lnTo>
                  <a:lnTo>
                    <a:pt x="65876" y="241314"/>
                  </a:lnTo>
                  <a:lnTo>
                    <a:pt x="88093" y="29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15954" y="3986184"/>
              <a:ext cx="132140" cy="286302"/>
            </a:xfrm>
            <a:custGeom>
              <a:avLst/>
              <a:gdLst/>
              <a:ahLst/>
              <a:cxnLst/>
              <a:rect l="0" t="0" r="0" b="0"/>
              <a:pathLst>
                <a:path w="132140" h="286302">
                  <a:moveTo>
                    <a:pt x="0" y="0"/>
                  </a:moveTo>
                  <a:lnTo>
                    <a:pt x="25885" y="77654"/>
                  </a:lnTo>
                  <a:lnTo>
                    <a:pt x="31938" y="90922"/>
                  </a:lnTo>
                  <a:lnTo>
                    <a:pt x="39645" y="105884"/>
                  </a:lnTo>
                  <a:lnTo>
                    <a:pt x="48453" y="121977"/>
                  </a:lnTo>
                  <a:lnTo>
                    <a:pt x="56772" y="138823"/>
                  </a:lnTo>
                  <a:lnTo>
                    <a:pt x="64765" y="156171"/>
                  </a:lnTo>
                  <a:lnTo>
                    <a:pt x="72541" y="173854"/>
                  </a:lnTo>
                  <a:lnTo>
                    <a:pt x="81395" y="190537"/>
                  </a:lnTo>
                  <a:lnTo>
                    <a:pt x="90969" y="206553"/>
                  </a:lnTo>
                  <a:lnTo>
                    <a:pt x="101022" y="222124"/>
                  </a:lnTo>
                  <a:lnTo>
                    <a:pt x="108947" y="236175"/>
                  </a:lnTo>
                  <a:lnTo>
                    <a:pt x="115454" y="249214"/>
                  </a:lnTo>
                  <a:lnTo>
                    <a:pt x="132139" y="286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704942" y="4085289"/>
              <a:ext cx="154163" cy="187197"/>
            </a:xfrm>
            <a:custGeom>
              <a:avLst/>
              <a:gdLst/>
              <a:ahLst/>
              <a:cxnLst/>
              <a:rect l="0" t="0" r="0" b="0"/>
              <a:pathLst>
                <a:path w="154163" h="187197">
                  <a:moveTo>
                    <a:pt x="154162" y="0"/>
                  </a:moveTo>
                  <a:lnTo>
                    <a:pt x="136625" y="11691"/>
                  </a:lnTo>
                  <a:lnTo>
                    <a:pt x="129012" y="17582"/>
                  </a:lnTo>
                  <a:lnTo>
                    <a:pt x="121490" y="23956"/>
                  </a:lnTo>
                  <a:lnTo>
                    <a:pt x="114028" y="30653"/>
                  </a:lnTo>
                  <a:lnTo>
                    <a:pt x="99212" y="44619"/>
                  </a:lnTo>
                  <a:lnTo>
                    <a:pt x="91835" y="51769"/>
                  </a:lnTo>
                  <a:lnTo>
                    <a:pt x="83246" y="61430"/>
                  </a:lnTo>
                  <a:lnTo>
                    <a:pt x="73851" y="72764"/>
                  </a:lnTo>
                  <a:lnTo>
                    <a:pt x="63916" y="85215"/>
                  </a:lnTo>
                  <a:lnTo>
                    <a:pt x="54845" y="98409"/>
                  </a:lnTo>
                  <a:lnTo>
                    <a:pt x="46352" y="112099"/>
                  </a:lnTo>
                  <a:lnTo>
                    <a:pt x="38242" y="126120"/>
                  </a:lnTo>
                  <a:lnTo>
                    <a:pt x="22706" y="151486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101358" y="4085289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0"/>
                  </a:moveTo>
                  <a:lnTo>
                    <a:pt x="70788" y="0"/>
                  </a:lnTo>
                  <a:lnTo>
                    <a:pt x="83897" y="1223"/>
                  </a:lnTo>
                  <a:lnTo>
                    <a:pt x="96307" y="3262"/>
                  </a:lnTo>
                  <a:lnTo>
                    <a:pt x="132139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167428" y="4173381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29228" y="5846"/>
                  </a:lnTo>
                  <a:lnTo>
                    <a:pt x="42732" y="7568"/>
                  </a:lnTo>
                  <a:lnTo>
                    <a:pt x="56628" y="8716"/>
                  </a:lnTo>
                  <a:lnTo>
                    <a:pt x="70787" y="9481"/>
                  </a:lnTo>
                  <a:lnTo>
                    <a:pt x="99570" y="10331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51041" y="4111979"/>
              <a:ext cx="121128" cy="6345"/>
            </a:xfrm>
            <a:custGeom>
              <a:avLst/>
              <a:gdLst/>
              <a:ahLst/>
              <a:cxnLst/>
              <a:rect l="0" t="0" r="0" b="0"/>
              <a:pathLst>
                <a:path w="121128" h="6345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5" y="2709"/>
                  </a:lnTo>
                  <a:lnTo>
                    <a:pt x="65138" y="3921"/>
                  </a:lnTo>
                  <a:lnTo>
                    <a:pt x="78907" y="4729"/>
                  </a:lnTo>
                  <a:lnTo>
                    <a:pt x="121127" y="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026330" y="3953150"/>
              <a:ext cx="55058" cy="352371"/>
            </a:xfrm>
            <a:custGeom>
              <a:avLst/>
              <a:gdLst/>
              <a:ahLst/>
              <a:cxnLst/>
              <a:rect l="0" t="0" r="0" b="0"/>
              <a:pathLst>
                <a:path w="55058" h="352371">
                  <a:moveTo>
                    <a:pt x="0" y="0"/>
                  </a:moveTo>
                  <a:lnTo>
                    <a:pt x="5845" y="17537"/>
                  </a:lnTo>
                  <a:lnTo>
                    <a:pt x="8790" y="27597"/>
                  </a:lnTo>
                  <a:lnTo>
                    <a:pt x="18782" y="63914"/>
                  </a:lnTo>
                  <a:lnTo>
                    <a:pt x="25885" y="87135"/>
                  </a:lnTo>
                  <a:lnTo>
                    <a:pt x="29492" y="100912"/>
                  </a:lnTo>
                  <a:lnTo>
                    <a:pt x="36762" y="132534"/>
                  </a:lnTo>
                  <a:lnTo>
                    <a:pt x="39189" y="149532"/>
                  </a:lnTo>
                  <a:lnTo>
                    <a:pt x="40808" y="166981"/>
                  </a:lnTo>
                  <a:lnTo>
                    <a:pt x="41888" y="184731"/>
                  </a:lnTo>
                  <a:lnTo>
                    <a:pt x="43087" y="220767"/>
                  </a:lnTo>
                  <a:lnTo>
                    <a:pt x="43406" y="238941"/>
                  </a:lnTo>
                  <a:lnTo>
                    <a:pt x="44843" y="255951"/>
                  </a:lnTo>
                  <a:lnTo>
                    <a:pt x="47025" y="272185"/>
                  </a:lnTo>
                  <a:lnTo>
                    <a:pt x="55057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47948" y="3270433"/>
            <a:ext cx="1860955" cy="1024076"/>
            <a:chOff x="947948" y="3270433"/>
            <a:chExt cx="1860955" cy="1024076"/>
          </a:xfrm>
        </p:grpSpPr>
        <p:sp>
          <p:nvSpPr>
            <p:cNvPr id="63" name="Freeform 62"/>
            <p:cNvSpPr/>
            <p:nvPr/>
          </p:nvSpPr>
          <p:spPr>
            <a:xfrm>
              <a:off x="947948" y="3402572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55461" y="5845"/>
                  </a:lnTo>
                  <a:lnTo>
                    <a:pt x="67562" y="7567"/>
                  </a:lnTo>
                  <a:lnTo>
                    <a:pt x="80523" y="8715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79191" y="3270433"/>
              <a:ext cx="44047" cy="341359"/>
            </a:xfrm>
            <a:custGeom>
              <a:avLst/>
              <a:gdLst/>
              <a:ahLst/>
              <a:cxnLst/>
              <a:rect l="0" t="0" r="0" b="0"/>
              <a:pathLst>
                <a:path w="44047" h="341359">
                  <a:moveTo>
                    <a:pt x="0" y="0"/>
                  </a:moveTo>
                  <a:lnTo>
                    <a:pt x="0" y="67152"/>
                  </a:lnTo>
                  <a:lnTo>
                    <a:pt x="1223" y="81473"/>
                  </a:lnTo>
                  <a:lnTo>
                    <a:pt x="3263" y="94691"/>
                  </a:lnTo>
                  <a:lnTo>
                    <a:pt x="5846" y="107174"/>
                  </a:lnTo>
                  <a:lnTo>
                    <a:pt x="11978" y="134094"/>
                  </a:lnTo>
                  <a:lnTo>
                    <a:pt x="15326" y="148124"/>
                  </a:lnTo>
                  <a:lnTo>
                    <a:pt x="17559" y="162372"/>
                  </a:lnTo>
                  <a:lnTo>
                    <a:pt x="19047" y="176764"/>
                  </a:lnTo>
                  <a:lnTo>
                    <a:pt x="20039" y="191253"/>
                  </a:lnTo>
                  <a:lnTo>
                    <a:pt x="21924" y="205807"/>
                  </a:lnTo>
                  <a:lnTo>
                    <a:pt x="24404" y="220403"/>
                  </a:lnTo>
                  <a:lnTo>
                    <a:pt x="27281" y="235028"/>
                  </a:lnTo>
                  <a:lnTo>
                    <a:pt x="29199" y="249672"/>
                  </a:lnTo>
                  <a:lnTo>
                    <a:pt x="30477" y="264329"/>
                  </a:lnTo>
                  <a:lnTo>
                    <a:pt x="31330" y="278994"/>
                  </a:lnTo>
                  <a:lnTo>
                    <a:pt x="33121" y="292441"/>
                  </a:lnTo>
                  <a:lnTo>
                    <a:pt x="35539" y="305076"/>
                  </a:lnTo>
                  <a:lnTo>
                    <a:pt x="44046" y="341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16965" y="3743930"/>
              <a:ext cx="110117" cy="352371"/>
            </a:xfrm>
            <a:custGeom>
              <a:avLst/>
              <a:gdLst/>
              <a:ahLst/>
              <a:cxnLst/>
              <a:rect l="0" t="0" r="0" b="0"/>
              <a:pathLst>
                <a:path w="110117" h="352371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25885" y="88212"/>
                  </a:lnTo>
                  <a:lnTo>
                    <a:pt x="30715" y="101631"/>
                  </a:lnTo>
                  <a:lnTo>
                    <a:pt x="42608" y="132854"/>
                  </a:lnTo>
                  <a:lnTo>
                    <a:pt x="47981" y="149745"/>
                  </a:lnTo>
                  <a:lnTo>
                    <a:pt x="52788" y="167123"/>
                  </a:lnTo>
                  <a:lnTo>
                    <a:pt x="57215" y="184825"/>
                  </a:lnTo>
                  <a:lnTo>
                    <a:pt x="62614" y="202745"/>
                  </a:lnTo>
                  <a:lnTo>
                    <a:pt x="68660" y="220809"/>
                  </a:lnTo>
                  <a:lnTo>
                    <a:pt x="75138" y="238969"/>
                  </a:lnTo>
                  <a:lnTo>
                    <a:pt x="80679" y="255970"/>
                  </a:lnTo>
                  <a:lnTo>
                    <a:pt x="85598" y="272198"/>
                  </a:lnTo>
                  <a:lnTo>
                    <a:pt x="94325" y="302056"/>
                  </a:lnTo>
                  <a:lnTo>
                    <a:pt x="110116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022179" y="3776965"/>
              <a:ext cx="81984" cy="517544"/>
            </a:xfrm>
            <a:custGeom>
              <a:avLst/>
              <a:gdLst/>
              <a:ahLst/>
              <a:cxnLst/>
              <a:rect l="0" t="0" r="0" b="0"/>
              <a:pathLst>
                <a:path w="81984" h="517544">
                  <a:moveTo>
                    <a:pt x="81983" y="0"/>
                  </a:moveTo>
                  <a:lnTo>
                    <a:pt x="76137" y="23383"/>
                  </a:lnTo>
                  <a:lnTo>
                    <a:pt x="74415" y="36388"/>
                  </a:lnTo>
                  <a:lnTo>
                    <a:pt x="73267" y="51176"/>
                  </a:lnTo>
                  <a:lnTo>
                    <a:pt x="72502" y="67152"/>
                  </a:lnTo>
                  <a:lnTo>
                    <a:pt x="70768" y="81473"/>
                  </a:lnTo>
                  <a:lnTo>
                    <a:pt x="68389" y="94691"/>
                  </a:lnTo>
                  <a:lnTo>
                    <a:pt x="65579" y="107174"/>
                  </a:lnTo>
                  <a:lnTo>
                    <a:pt x="62483" y="124060"/>
                  </a:lnTo>
                  <a:lnTo>
                    <a:pt x="55779" y="165661"/>
                  </a:lnTo>
                  <a:lnTo>
                    <a:pt x="53502" y="187522"/>
                  </a:lnTo>
                  <a:lnTo>
                    <a:pt x="51984" y="209437"/>
                  </a:lnTo>
                  <a:lnTo>
                    <a:pt x="50972" y="231388"/>
                  </a:lnTo>
                  <a:lnTo>
                    <a:pt x="49074" y="249692"/>
                  </a:lnTo>
                  <a:lnTo>
                    <a:pt x="46585" y="265565"/>
                  </a:lnTo>
                  <a:lnTo>
                    <a:pt x="33799" y="329106"/>
                  </a:lnTo>
                  <a:lnTo>
                    <a:pt x="30285" y="344201"/>
                  </a:lnTo>
                  <a:lnTo>
                    <a:pt x="26718" y="357936"/>
                  </a:lnTo>
                  <a:lnTo>
                    <a:pt x="19492" y="384208"/>
                  </a:lnTo>
                  <a:lnTo>
                    <a:pt x="1219" y="455470"/>
                  </a:lnTo>
                  <a:lnTo>
                    <a:pt x="0" y="468820"/>
                  </a:lnTo>
                  <a:lnTo>
                    <a:pt x="410" y="481390"/>
                  </a:lnTo>
                  <a:lnTo>
                    <a:pt x="4902" y="5175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291358" y="3931127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45980" y="6696"/>
                  </a:lnTo>
                  <a:lnTo>
                    <a:pt x="57571" y="4464"/>
                  </a:lnTo>
                  <a:lnTo>
                    <a:pt x="70192" y="297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69335" y="4052254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11011"/>
                  </a:moveTo>
                  <a:lnTo>
                    <a:pt x="76633" y="11011"/>
                  </a:lnTo>
                  <a:lnTo>
                    <a:pt x="93912" y="9788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10715" y="3808884"/>
              <a:ext cx="298188" cy="338274"/>
            </a:xfrm>
            <a:custGeom>
              <a:avLst/>
              <a:gdLst/>
              <a:ahLst/>
              <a:cxnLst/>
              <a:rect l="0" t="0" r="0" b="0"/>
              <a:pathLst>
                <a:path w="298188" h="338274">
                  <a:moveTo>
                    <a:pt x="77956" y="45162"/>
                  </a:moveTo>
                  <a:lnTo>
                    <a:pt x="89647" y="27625"/>
                  </a:lnTo>
                  <a:lnTo>
                    <a:pt x="96762" y="20012"/>
                  </a:lnTo>
                  <a:lnTo>
                    <a:pt x="105175" y="12490"/>
                  </a:lnTo>
                  <a:lnTo>
                    <a:pt x="114454" y="5028"/>
                  </a:lnTo>
                  <a:lnTo>
                    <a:pt x="125535" y="1277"/>
                  </a:lnTo>
                  <a:lnTo>
                    <a:pt x="137816" y="0"/>
                  </a:lnTo>
                  <a:lnTo>
                    <a:pt x="150897" y="372"/>
                  </a:lnTo>
                  <a:lnTo>
                    <a:pt x="163289" y="3067"/>
                  </a:lnTo>
                  <a:lnTo>
                    <a:pt x="175220" y="7310"/>
                  </a:lnTo>
                  <a:lnTo>
                    <a:pt x="186845" y="12586"/>
                  </a:lnTo>
                  <a:lnTo>
                    <a:pt x="198265" y="18551"/>
                  </a:lnTo>
                  <a:lnTo>
                    <a:pt x="209549" y="24974"/>
                  </a:lnTo>
                  <a:lnTo>
                    <a:pt x="220743" y="31703"/>
                  </a:lnTo>
                  <a:lnTo>
                    <a:pt x="229428" y="41084"/>
                  </a:lnTo>
                  <a:lnTo>
                    <a:pt x="236442" y="52231"/>
                  </a:lnTo>
                  <a:lnTo>
                    <a:pt x="242342" y="64557"/>
                  </a:lnTo>
                  <a:lnTo>
                    <a:pt x="247498" y="77668"/>
                  </a:lnTo>
                  <a:lnTo>
                    <a:pt x="252159" y="91303"/>
                  </a:lnTo>
                  <a:lnTo>
                    <a:pt x="256490" y="105286"/>
                  </a:lnTo>
                  <a:lnTo>
                    <a:pt x="258154" y="120727"/>
                  </a:lnTo>
                  <a:lnTo>
                    <a:pt x="258040" y="137137"/>
                  </a:lnTo>
                  <a:lnTo>
                    <a:pt x="256740" y="154196"/>
                  </a:lnTo>
                  <a:lnTo>
                    <a:pt x="253427" y="170462"/>
                  </a:lnTo>
                  <a:lnTo>
                    <a:pt x="248771" y="186200"/>
                  </a:lnTo>
                  <a:lnTo>
                    <a:pt x="243220" y="201586"/>
                  </a:lnTo>
                  <a:lnTo>
                    <a:pt x="237072" y="216738"/>
                  </a:lnTo>
                  <a:lnTo>
                    <a:pt x="230526" y="231732"/>
                  </a:lnTo>
                  <a:lnTo>
                    <a:pt x="223716" y="246623"/>
                  </a:lnTo>
                  <a:lnTo>
                    <a:pt x="216728" y="258997"/>
                  </a:lnTo>
                  <a:lnTo>
                    <a:pt x="209623" y="269694"/>
                  </a:lnTo>
                  <a:lnTo>
                    <a:pt x="202439" y="279272"/>
                  </a:lnTo>
                  <a:lnTo>
                    <a:pt x="192756" y="288104"/>
                  </a:lnTo>
                  <a:lnTo>
                    <a:pt x="181406" y="296439"/>
                  </a:lnTo>
                  <a:lnTo>
                    <a:pt x="133872" y="327399"/>
                  </a:lnTo>
                  <a:lnTo>
                    <a:pt x="121351" y="332424"/>
                  </a:lnTo>
                  <a:lnTo>
                    <a:pt x="108109" y="335774"/>
                  </a:lnTo>
                  <a:lnTo>
                    <a:pt x="94388" y="338007"/>
                  </a:lnTo>
                  <a:lnTo>
                    <a:pt x="81569" y="338273"/>
                  </a:lnTo>
                  <a:lnTo>
                    <a:pt x="69353" y="337226"/>
                  </a:lnTo>
                  <a:lnTo>
                    <a:pt x="57538" y="335305"/>
                  </a:lnTo>
                  <a:lnTo>
                    <a:pt x="47215" y="331577"/>
                  </a:lnTo>
                  <a:lnTo>
                    <a:pt x="37886" y="326644"/>
                  </a:lnTo>
                  <a:lnTo>
                    <a:pt x="29219" y="320910"/>
                  </a:lnTo>
                  <a:lnTo>
                    <a:pt x="20995" y="314639"/>
                  </a:lnTo>
                  <a:lnTo>
                    <a:pt x="13065" y="308012"/>
                  </a:lnTo>
                  <a:lnTo>
                    <a:pt x="5331" y="301147"/>
                  </a:lnTo>
                  <a:lnTo>
                    <a:pt x="1399" y="292899"/>
                  </a:lnTo>
                  <a:lnTo>
                    <a:pt x="0" y="283730"/>
                  </a:lnTo>
                  <a:lnTo>
                    <a:pt x="292" y="273947"/>
                  </a:lnTo>
                  <a:lnTo>
                    <a:pt x="4157" y="264978"/>
                  </a:lnTo>
                  <a:lnTo>
                    <a:pt x="10404" y="256552"/>
                  </a:lnTo>
                  <a:lnTo>
                    <a:pt x="18239" y="248488"/>
                  </a:lnTo>
                  <a:lnTo>
                    <a:pt x="27133" y="241888"/>
                  </a:lnTo>
                  <a:lnTo>
                    <a:pt x="36733" y="236264"/>
                  </a:lnTo>
                  <a:lnTo>
                    <a:pt x="46803" y="231291"/>
                  </a:lnTo>
                  <a:lnTo>
                    <a:pt x="59634" y="227976"/>
                  </a:lnTo>
                  <a:lnTo>
                    <a:pt x="74306" y="225767"/>
                  </a:lnTo>
                  <a:lnTo>
                    <a:pt x="90205" y="224293"/>
                  </a:lnTo>
                  <a:lnTo>
                    <a:pt x="105698" y="223311"/>
                  </a:lnTo>
                  <a:lnTo>
                    <a:pt x="135963" y="222220"/>
                  </a:lnTo>
                  <a:lnTo>
                    <a:pt x="149662" y="224376"/>
                  </a:lnTo>
                  <a:lnTo>
                    <a:pt x="162465" y="228260"/>
                  </a:lnTo>
                  <a:lnTo>
                    <a:pt x="174671" y="233297"/>
                  </a:lnTo>
                  <a:lnTo>
                    <a:pt x="186479" y="237878"/>
                  </a:lnTo>
                  <a:lnTo>
                    <a:pt x="209386" y="246231"/>
                  </a:lnTo>
                  <a:lnTo>
                    <a:pt x="219410" y="251395"/>
                  </a:lnTo>
                  <a:lnTo>
                    <a:pt x="228540" y="257284"/>
                  </a:lnTo>
                  <a:lnTo>
                    <a:pt x="237074" y="263658"/>
                  </a:lnTo>
                  <a:lnTo>
                    <a:pt x="245210" y="270354"/>
                  </a:lnTo>
                  <a:lnTo>
                    <a:pt x="253081" y="277265"/>
                  </a:lnTo>
                  <a:lnTo>
                    <a:pt x="260775" y="284319"/>
                  </a:lnTo>
                  <a:lnTo>
                    <a:pt x="275850" y="298683"/>
                  </a:lnTo>
                  <a:lnTo>
                    <a:pt x="298187" y="320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124133" y="2576705"/>
            <a:ext cx="1499993" cy="1068122"/>
            <a:chOff x="1124133" y="2576705"/>
            <a:chExt cx="1499993" cy="1068122"/>
          </a:xfrm>
        </p:grpSpPr>
        <p:sp>
          <p:nvSpPr>
            <p:cNvPr id="71" name="Freeform 70"/>
            <p:cNvSpPr/>
            <p:nvPr/>
          </p:nvSpPr>
          <p:spPr>
            <a:xfrm>
              <a:off x="1124133" y="2576705"/>
              <a:ext cx="22024" cy="429452"/>
            </a:xfrm>
            <a:custGeom>
              <a:avLst/>
              <a:gdLst/>
              <a:ahLst/>
              <a:cxnLst/>
              <a:rect l="0" t="0" r="0" b="0"/>
              <a:pathLst>
                <a:path w="22024" h="429452">
                  <a:moveTo>
                    <a:pt x="22023" y="0"/>
                  </a:moveTo>
                  <a:lnTo>
                    <a:pt x="22023" y="256782"/>
                  </a:lnTo>
                  <a:lnTo>
                    <a:pt x="20800" y="270292"/>
                  </a:lnTo>
                  <a:lnTo>
                    <a:pt x="18760" y="282969"/>
                  </a:lnTo>
                  <a:lnTo>
                    <a:pt x="13232" y="308066"/>
                  </a:lnTo>
                  <a:lnTo>
                    <a:pt x="6697" y="335534"/>
                  </a:lnTo>
                  <a:lnTo>
                    <a:pt x="4464" y="349711"/>
                  </a:lnTo>
                  <a:lnTo>
                    <a:pt x="2976" y="364056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421445" y="2664797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22023" y="0"/>
                  </a:moveTo>
                  <a:lnTo>
                    <a:pt x="22023" y="23383"/>
                  </a:lnTo>
                  <a:lnTo>
                    <a:pt x="20800" y="35165"/>
                  </a:lnTo>
                  <a:lnTo>
                    <a:pt x="18761" y="47913"/>
                  </a:lnTo>
                  <a:lnTo>
                    <a:pt x="16178" y="61307"/>
                  </a:lnTo>
                  <a:lnTo>
                    <a:pt x="14456" y="75129"/>
                  </a:lnTo>
                  <a:lnTo>
                    <a:pt x="13308" y="89238"/>
                  </a:lnTo>
                  <a:lnTo>
                    <a:pt x="12542" y="103539"/>
                  </a:lnTo>
                  <a:lnTo>
                    <a:pt x="11692" y="132478"/>
                  </a:lnTo>
                  <a:lnTo>
                    <a:pt x="11465" y="147047"/>
                  </a:lnTo>
                  <a:lnTo>
                    <a:pt x="10091" y="160431"/>
                  </a:lnTo>
                  <a:lnTo>
                    <a:pt x="7951" y="173023"/>
                  </a:lnTo>
                  <a:lnTo>
                    <a:pt x="5301" y="185089"/>
                  </a:lnTo>
                  <a:lnTo>
                    <a:pt x="3534" y="198026"/>
                  </a:lnTo>
                  <a:lnTo>
                    <a:pt x="2356" y="211546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55376" y="2774913"/>
              <a:ext cx="220232" cy="22024"/>
            </a:xfrm>
            <a:custGeom>
              <a:avLst/>
              <a:gdLst/>
              <a:ahLst/>
              <a:cxnLst/>
              <a:rect l="0" t="0" r="0" b="0"/>
              <a:pathLst>
                <a:path w="220232" h="22024">
                  <a:moveTo>
                    <a:pt x="0" y="0"/>
                  </a:moveTo>
                  <a:lnTo>
                    <a:pt x="23382" y="0"/>
                  </a:lnTo>
                  <a:lnTo>
                    <a:pt x="33941" y="1223"/>
                  </a:lnTo>
                  <a:lnTo>
                    <a:pt x="44650" y="3262"/>
                  </a:lnTo>
                  <a:lnTo>
                    <a:pt x="55460" y="5845"/>
                  </a:lnTo>
                  <a:lnTo>
                    <a:pt x="68785" y="7567"/>
                  </a:lnTo>
                  <a:lnTo>
                    <a:pt x="83785" y="8715"/>
                  </a:lnTo>
                  <a:lnTo>
                    <a:pt x="99903" y="9481"/>
                  </a:lnTo>
                  <a:lnTo>
                    <a:pt x="134125" y="10331"/>
                  </a:lnTo>
                  <a:lnTo>
                    <a:pt x="151815" y="10558"/>
                  </a:lnTo>
                  <a:lnTo>
                    <a:pt x="167280" y="11932"/>
                  </a:lnTo>
                  <a:lnTo>
                    <a:pt x="181260" y="14072"/>
                  </a:lnTo>
                  <a:lnTo>
                    <a:pt x="220231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674711" y="2763901"/>
              <a:ext cx="132140" cy="198209"/>
            </a:xfrm>
            <a:custGeom>
              <a:avLst/>
              <a:gdLst/>
              <a:ahLst/>
              <a:cxnLst/>
              <a:rect l="0" t="0" r="0" b="0"/>
              <a:pathLst>
                <a:path w="132140" h="198209">
                  <a:moveTo>
                    <a:pt x="0" y="0"/>
                  </a:moveTo>
                  <a:lnTo>
                    <a:pt x="11691" y="17537"/>
                  </a:lnTo>
                  <a:lnTo>
                    <a:pt x="16359" y="26374"/>
                  </a:lnTo>
                  <a:lnTo>
                    <a:pt x="20694" y="35935"/>
                  </a:lnTo>
                  <a:lnTo>
                    <a:pt x="24808" y="45980"/>
                  </a:lnTo>
                  <a:lnTo>
                    <a:pt x="29997" y="56347"/>
                  </a:lnTo>
                  <a:lnTo>
                    <a:pt x="35904" y="66929"/>
                  </a:lnTo>
                  <a:lnTo>
                    <a:pt x="42288" y="77654"/>
                  </a:lnTo>
                  <a:lnTo>
                    <a:pt x="55908" y="99359"/>
                  </a:lnTo>
                  <a:lnTo>
                    <a:pt x="62966" y="110286"/>
                  </a:lnTo>
                  <a:lnTo>
                    <a:pt x="70118" y="120017"/>
                  </a:lnTo>
                  <a:lnTo>
                    <a:pt x="77333" y="128952"/>
                  </a:lnTo>
                  <a:lnTo>
                    <a:pt x="84590" y="137355"/>
                  </a:lnTo>
                  <a:lnTo>
                    <a:pt x="91875" y="146628"/>
                  </a:lnTo>
                  <a:lnTo>
                    <a:pt x="99179" y="156481"/>
                  </a:lnTo>
                  <a:lnTo>
                    <a:pt x="132139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839884" y="2818959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33035" y="0"/>
                  </a:moveTo>
                  <a:lnTo>
                    <a:pt x="27190" y="17537"/>
                  </a:lnTo>
                  <a:lnTo>
                    <a:pt x="24244" y="27597"/>
                  </a:lnTo>
                  <a:lnTo>
                    <a:pt x="17709" y="51826"/>
                  </a:lnTo>
                  <a:lnTo>
                    <a:pt x="15476" y="66361"/>
                  </a:lnTo>
                  <a:lnTo>
                    <a:pt x="13988" y="82170"/>
                  </a:lnTo>
                  <a:lnTo>
                    <a:pt x="12996" y="98826"/>
                  </a:lnTo>
                  <a:lnTo>
                    <a:pt x="11111" y="113601"/>
                  </a:lnTo>
                  <a:lnTo>
                    <a:pt x="8631" y="127122"/>
                  </a:lnTo>
                  <a:lnTo>
                    <a:pt x="5754" y="139805"/>
                  </a:lnTo>
                  <a:lnTo>
                    <a:pt x="5060" y="153156"/>
                  </a:lnTo>
                  <a:lnTo>
                    <a:pt x="5820" y="166950"/>
                  </a:lnTo>
                  <a:lnTo>
                    <a:pt x="7551" y="181040"/>
                  </a:lnTo>
                  <a:lnTo>
                    <a:pt x="8705" y="196551"/>
                  </a:lnTo>
                  <a:lnTo>
                    <a:pt x="9474" y="213009"/>
                  </a:lnTo>
                  <a:lnTo>
                    <a:pt x="10328" y="246386"/>
                  </a:lnTo>
                  <a:lnTo>
                    <a:pt x="10556" y="262138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038093" y="2807947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126185" y="2907052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46416" y="2719855"/>
              <a:ext cx="277710" cy="407429"/>
            </a:xfrm>
            <a:custGeom>
              <a:avLst/>
              <a:gdLst/>
              <a:ahLst/>
              <a:cxnLst/>
              <a:rect l="0" t="0" r="0" b="0"/>
              <a:pathLst>
                <a:path w="277710" h="407429">
                  <a:moveTo>
                    <a:pt x="33035" y="0"/>
                  </a:moveTo>
                  <a:lnTo>
                    <a:pt x="56418" y="5846"/>
                  </a:lnTo>
                  <a:lnTo>
                    <a:pt x="68199" y="7568"/>
                  </a:lnTo>
                  <a:lnTo>
                    <a:pt x="80948" y="8716"/>
                  </a:lnTo>
                  <a:lnTo>
                    <a:pt x="94341" y="9481"/>
                  </a:lnTo>
                  <a:lnTo>
                    <a:pt x="108164" y="11215"/>
                  </a:lnTo>
                  <a:lnTo>
                    <a:pt x="122273" y="13594"/>
                  </a:lnTo>
                  <a:lnTo>
                    <a:pt x="136573" y="16404"/>
                  </a:lnTo>
                  <a:lnTo>
                    <a:pt x="149777" y="19501"/>
                  </a:lnTo>
                  <a:lnTo>
                    <a:pt x="162251" y="22789"/>
                  </a:lnTo>
                  <a:lnTo>
                    <a:pt x="174236" y="26204"/>
                  </a:lnTo>
                  <a:lnTo>
                    <a:pt x="183451" y="32151"/>
                  </a:lnTo>
                  <a:lnTo>
                    <a:pt x="190817" y="39787"/>
                  </a:lnTo>
                  <a:lnTo>
                    <a:pt x="196951" y="48548"/>
                  </a:lnTo>
                  <a:lnTo>
                    <a:pt x="197370" y="56835"/>
                  </a:lnTo>
                  <a:lnTo>
                    <a:pt x="193979" y="64807"/>
                  </a:lnTo>
                  <a:lnTo>
                    <a:pt x="188048" y="72569"/>
                  </a:lnTo>
                  <a:lnTo>
                    <a:pt x="180423" y="78967"/>
                  </a:lnTo>
                  <a:lnTo>
                    <a:pt x="171670" y="84456"/>
                  </a:lnTo>
                  <a:lnTo>
                    <a:pt x="162163" y="89339"/>
                  </a:lnTo>
                  <a:lnTo>
                    <a:pt x="152155" y="95041"/>
                  </a:lnTo>
                  <a:lnTo>
                    <a:pt x="141813" y="101289"/>
                  </a:lnTo>
                  <a:lnTo>
                    <a:pt x="131247" y="107902"/>
                  </a:lnTo>
                  <a:lnTo>
                    <a:pt x="120533" y="113534"/>
                  </a:lnTo>
                  <a:lnTo>
                    <a:pt x="109720" y="118512"/>
                  </a:lnTo>
                  <a:lnTo>
                    <a:pt x="98840" y="123054"/>
                  </a:lnTo>
                  <a:lnTo>
                    <a:pt x="87917" y="128530"/>
                  </a:lnTo>
                  <a:lnTo>
                    <a:pt x="76964" y="134627"/>
                  </a:lnTo>
                  <a:lnTo>
                    <a:pt x="65991" y="141138"/>
                  </a:lnTo>
                  <a:lnTo>
                    <a:pt x="62347" y="146703"/>
                  </a:lnTo>
                  <a:lnTo>
                    <a:pt x="63588" y="151636"/>
                  </a:lnTo>
                  <a:lnTo>
                    <a:pt x="68086" y="156149"/>
                  </a:lnTo>
                  <a:lnTo>
                    <a:pt x="74755" y="160380"/>
                  </a:lnTo>
                  <a:lnTo>
                    <a:pt x="82871" y="164425"/>
                  </a:lnTo>
                  <a:lnTo>
                    <a:pt x="91953" y="168345"/>
                  </a:lnTo>
                  <a:lnTo>
                    <a:pt x="102901" y="172182"/>
                  </a:lnTo>
                  <a:lnTo>
                    <a:pt x="115094" y="175963"/>
                  </a:lnTo>
                  <a:lnTo>
                    <a:pt x="128117" y="179708"/>
                  </a:lnTo>
                  <a:lnTo>
                    <a:pt x="142916" y="184651"/>
                  </a:lnTo>
                  <a:lnTo>
                    <a:pt x="175673" y="196669"/>
                  </a:lnTo>
                  <a:lnTo>
                    <a:pt x="190526" y="203300"/>
                  </a:lnTo>
                  <a:lnTo>
                    <a:pt x="204098" y="210167"/>
                  </a:lnTo>
                  <a:lnTo>
                    <a:pt x="216817" y="217192"/>
                  </a:lnTo>
                  <a:lnTo>
                    <a:pt x="228967" y="224323"/>
                  </a:lnTo>
                  <a:lnTo>
                    <a:pt x="252255" y="238771"/>
                  </a:lnTo>
                  <a:lnTo>
                    <a:pt x="261156" y="247273"/>
                  </a:lnTo>
                  <a:lnTo>
                    <a:pt x="268314" y="256612"/>
                  </a:lnTo>
                  <a:lnTo>
                    <a:pt x="274310" y="266508"/>
                  </a:lnTo>
                  <a:lnTo>
                    <a:pt x="277083" y="278000"/>
                  </a:lnTo>
                  <a:lnTo>
                    <a:pt x="277709" y="290555"/>
                  </a:lnTo>
                  <a:lnTo>
                    <a:pt x="276902" y="303819"/>
                  </a:lnTo>
                  <a:lnTo>
                    <a:pt x="272694" y="315108"/>
                  </a:lnTo>
                  <a:lnTo>
                    <a:pt x="266218" y="325082"/>
                  </a:lnTo>
                  <a:lnTo>
                    <a:pt x="258231" y="334178"/>
                  </a:lnTo>
                  <a:lnTo>
                    <a:pt x="249235" y="342689"/>
                  </a:lnTo>
                  <a:lnTo>
                    <a:pt x="239567" y="350810"/>
                  </a:lnTo>
                  <a:lnTo>
                    <a:pt x="229451" y="358671"/>
                  </a:lnTo>
                  <a:lnTo>
                    <a:pt x="219037" y="365135"/>
                  </a:lnTo>
                  <a:lnTo>
                    <a:pt x="208424" y="370668"/>
                  </a:lnTo>
                  <a:lnTo>
                    <a:pt x="197678" y="375581"/>
                  </a:lnTo>
                  <a:lnTo>
                    <a:pt x="185619" y="380079"/>
                  </a:lnTo>
                  <a:lnTo>
                    <a:pt x="172687" y="384301"/>
                  </a:lnTo>
                  <a:lnTo>
                    <a:pt x="159171" y="388339"/>
                  </a:lnTo>
                  <a:lnTo>
                    <a:pt x="131102" y="396089"/>
                  </a:lnTo>
                  <a:lnTo>
                    <a:pt x="116766" y="399869"/>
                  </a:lnTo>
                  <a:lnTo>
                    <a:pt x="101091" y="402389"/>
                  </a:lnTo>
                  <a:lnTo>
                    <a:pt x="84523" y="404068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346416" y="3369537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8791"/>
                  </a:lnTo>
                  <a:lnTo>
                    <a:pt x="39198" y="11979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78112" y="3270433"/>
              <a:ext cx="13776" cy="374394"/>
            </a:xfrm>
            <a:custGeom>
              <a:avLst/>
              <a:gdLst/>
              <a:ahLst/>
              <a:cxnLst/>
              <a:rect l="0" t="0" r="0" b="0"/>
              <a:pathLst>
                <a:path w="13776" h="374394">
                  <a:moveTo>
                    <a:pt x="10559" y="0"/>
                  </a:moveTo>
                  <a:lnTo>
                    <a:pt x="4713" y="17537"/>
                  </a:lnTo>
                  <a:lnTo>
                    <a:pt x="2991" y="27597"/>
                  </a:lnTo>
                  <a:lnTo>
                    <a:pt x="1843" y="39198"/>
                  </a:lnTo>
                  <a:lnTo>
                    <a:pt x="1078" y="51825"/>
                  </a:lnTo>
                  <a:lnTo>
                    <a:pt x="227" y="78907"/>
                  </a:lnTo>
                  <a:lnTo>
                    <a:pt x="0" y="92980"/>
                  </a:lnTo>
                  <a:lnTo>
                    <a:pt x="2296" y="107257"/>
                  </a:lnTo>
                  <a:lnTo>
                    <a:pt x="6274" y="121668"/>
                  </a:lnTo>
                  <a:lnTo>
                    <a:pt x="11373" y="136170"/>
                  </a:lnTo>
                  <a:lnTo>
                    <a:pt x="13548" y="150732"/>
                  </a:lnTo>
                  <a:lnTo>
                    <a:pt x="13775" y="165334"/>
                  </a:lnTo>
                  <a:lnTo>
                    <a:pt x="12703" y="179962"/>
                  </a:lnTo>
                  <a:lnTo>
                    <a:pt x="11988" y="194609"/>
                  </a:lnTo>
                  <a:lnTo>
                    <a:pt x="11194" y="223933"/>
                  </a:lnTo>
                  <a:lnTo>
                    <a:pt x="10559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701292" y="4228439"/>
            <a:ext cx="1847301" cy="1376446"/>
            <a:chOff x="3701292" y="4228439"/>
            <a:chExt cx="1847301" cy="1376446"/>
          </a:xfrm>
        </p:grpSpPr>
        <p:sp>
          <p:nvSpPr>
            <p:cNvPr id="82" name="Freeform 81"/>
            <p:cNvSpPr/>
            <p:nvPr/>
          </p:nvSpPr>
          <p:spPr>
            <a:xfrm>
              <a:off x="3701292" y="4327543"/>
              <a:ext cx="10559" cy="473498"/>
            </a:xfrm>
            <a:custGeom>
              <a:avLst/>
              <a:gdLst/>
              <a:ahLst/>
              <a:cxnLst/>
              <a:rect l="0" t="0" r="0" b="0"/>
              <a:pathLst>
                <a:path w="10559" h="473498">
                  <a:moveTo>
                    <a:pt x="10558" y="0"/>
                  </a:moveTo>
                  <a:lnTo>
                    <a:pt x="10558" y="289842"/>
                  </a:lnTo>
                  <a:lnTo>
                    <a:pt x="9334" y="303344"/>
                  </a:lnTo>
                  <a:lnTo>
                    <a:pt x="7295" y="316016"/>
                  </a:lnTo>
                  <a:lnTo>
                    <a:pt x="4712" y="328134"/>
                  </a:lnTo>
                  <a:lnTo>
                    <a:pt x="2990" y="341106"/>
                  </a:lnTo>
                  <a:lnTo>
                    <a:pt x="1842" y="354649"/>
                  </a:lnTo>
                  <a:lnTo>
                    <a:pt x="1077" y="368571"/>
                  </a:lnTo>
                  <a:lnTo>
                    <a:pt x="227" y="397091"/>
                  </a:lnTo>
                  <a:lnTo>
                    <a:pt x="0" y="411549"/>
                  </a:lnTo>
                  <a:lnTo>
                    <a:pt x="1072" y="424857"/>
                  </a:lnTo>
                  <a:lnTo>
                    <a:pt x="3010" y="437400"/>
                  </a:lnTo>
                  <a:lnTo>
                    <a:pt x="5527" y="449432"/>
                  </a:lnTo>
                  <a:lnTo>
                    <a:pt x="7204" y="458678"/>
                  </a:lnTo>
                  <a:lnTo>
                    <a:pt x="8322" y="466064"/>
                  </a:lnTo>
                  <a:lnTo>
                    <a:pt x="10558" y="473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965116" y="4492716"/>
              <a:ext cx="22024" cy="242256"/>
            </a:xfrm>
            <a:custGeom>
              <a:avLst/>
              <a:gdLst/>
              <a:ahLst/>
              <a:cxnLst/>
              <a:rect l="0" t="0" r="0" b="0"/>
              <a:pathLst>
                <a:path w="22024" h="242256">
                  <a:moveTo>
                    <a:pt x="0" y="0"/>
                  </a:moveTo>
                  <a:lnTo>
                    <a:pt x="0" y="29229"/>
                  </a:lnTo>
                  <a:lnTo>
                    <a:pt x="1223" y="41509"/>
                  </a:lnTo>
                  <a:lnTo>
                    <a:pt x="3263" y="53366"/>
                  </a:lnTo>
                  <a:lnTo>
                    <a:pt x="5845" y="64942"/>
                  </a:lnTo>
                  <a:lnTo>
                    <a:pt x="7567" y="77553"/>
                  </a:lnTo>
                  <a:lnTo>
                    <a:pt x="8715" y="90854"/>
                  </a:lnTo>
                  <a:lnTo>
                    <a:pt x="9481" y="104616"/>
                  </a:lnTo>
                  <a:lnTo>
                    <a:pt x="11214" y="117461"/>
                  </a:lnTo>
                  <a:lnTo>
                    <a:pt x="13594" y="129694"/>
                  </a:lnTo>
                  <a:lnTo>
                    <a:pt x="16404" y="141521"/>
                  </a:lnTo>
                  <a:lnTo>
                    <a:pt x="18277" y="154299"/>
                  </a:lnTo>
                  <a:lnTo>
                    <a:pt x="19526" y="167712"/>
                  </a:lnTo>
                  <a:lnTo>
                    <a:pt x="22023" y="242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899046" y="4569797"/>
              <a:ext cx="198209" cy="55059"/>
            </a:xfrm>
            <a:custGeom>
              <a:avLst/>
              <a:gdLst/>
              <a:ahLst/>
              <a:cxnLst/>
              <a:rect l="0" t="0" r="0" b="0"/>
              <a:pathLst>
                <a:path w="198209" h="55059">
                  <a:moveTo>
                    <a:pt x="0" y="0"/>
                  </a:moveTo>
                  <a:lnTo>
                    <a:pt x="45980" y="15327"/>
                  </a:lnTo>
                  <a:lnTo>
                    <a:pt x="57571" y="17559"/>
                  </a:lnTo>
                  <a:lnTo>
                    <a:pt x="70192" y="19047"/>
                  </a:lnTo>
                  <a:lnTo>
                    <a:pt x="83500" y="20039"/>
                  </a:lnTo>
                  <a:lnTo>
                    <a:pt x="96043" y="23148"/>
                  </a:lnTo>
                  <a:lnTo>
                    <a:pt x="108075" y="27667"/>
                  </a:lnTo>
                  <a:lnTo>
                    <a:pt x="119767" y="33127"/>
                  </a:lnTo>
                  <a:lnTo>
                    <a:pt x="131232" y="37990"/>
                  </a:lnTo>
                  <a:lnTo>
                    <a:pt x="142546" y="42456"/>
                  </a:lnTo>
                  <a:lnTo>
                    <a:pt x="198208" y="55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204808" y="4442326"/>
              <a:ext cx="255829" cy="329671"/>
            </a:xfrm>
            <a:custGeom>
              <a:avLst/>
              <a:gdLst/>
              <a:ahLst/>
              <a:cxnLst/>
              <a:rect l="0" t="0" r="0" b="0"/>
              <a:pathLst>
                <a:path w="255829" h="329671">
                  <a:moveTo>
                    <a:pt x="13574" y="6344"/>
                  </a:moveTo>
                  <a:lnTo>
                    <a:pt x="36956" y="498"/>
                  </a:lnTo>
                  <a:lnTo>
                    <a:pt x="47515" y="0"/>
                  </a:lnTo>
                  <a:lnTo>
                    <a:pt x="58224" y="891"/>
                  </a:lnTo>
                  <a:lnTo>
                    <a:pt x="69034" y="2709"/>
                  </a:lnTo>
                  <a:lnTo>
                    <a:pt x="79911" y="6367"/>
                  </a:lnTo>
                  <a:lnTo>
                    <a:pt x="90834" y="11254"/>
                  </a:lnTo>
                  <a:lnTo>
                    <a:pt x="101786" y="16958"/>
                  </a:lnTo>
                  <a:lnTo>
                    <a:pt x="111534" y="23208"/>
                  </a:lnTo>
                  <a:lnTo>
                    <a:pt x="120479" y="29822"/>
                  </a:lnTo>
                  <a:lnTo>
                    <a:pt x="128891" y="36678"/>
                  </a:lnTo>
                  <a:lnTo>
                    <a:pt x="136945" y="43696"/>
                  </a:lnTo>
                  <a:lnTo>
                    <a:pt x="144761" y="50821"/>
                  </a:lnTo>
                  <a:lnTo>
                    <a:pt x="152419" y="58019"/>
                  </a:lnTo>
                  <a:lnTo>
                    <a:pt x="158748" y="66487"/>
                  </a:lnTo>
                  <a:lnTo>
                    <a:pt x="164191" y="75804"/>
                  </a:lnTo>
                  <a:lnTo>
                    <a:pt x="169043" y="85685"/>
                  </a:lnTo>
                  <a:lnTo>
                    <a:pt x="173501" y="97167"/>
                  </a:lnTo>
                  <a:lnTo>
                    <a:pt x="177697" y="109715"/>
                  </a:lnTo>
                  <a:lnTo>
                    <a:pt x="181717" y="122975"/>
                  </a:lnTo>
                  <a:lnTo>
                    <a:pt x="183174" y="137932"/>
                  </a:lnTo>
                  <a:lnTo>
                    <a:pt x="182922" y="154021"/>
                  </a:lnTo>
                  <a:lnTo>
                    <a:pt x="181530" y="170865"/>
                  </a:lnTo>
                  <a:lnTo>
                    <a:pt x="179379" y="186988"/>
                  </a:lnTo>
                  <a:lnTo>
                    <a:pt x="176721" y="202631"/>
                  </a:lnTo>
                  <a:lnTo>
                    <a:pt x="173726" y="217953"/>
                  </a:lnTo>
                  <a:lnTo>
                    <a:pt x="170506" y="231839"/>
                  </a:lnTo>
                  <a:lnTo>
                    <a:pt x="167135" y="244766"/>
                  </a:lnTo>
                  <a:lnTo>
                    <a:pt x="163665" y="257055"/>
                  </a:lnTo>
                  <a:lnTo>
                    <a:pt x="158904" y="268918"/>
                  </a:lnTo>
                  <a:lnTo>
                    <a:pt x="153284" y="280498"/>
                  </a:lnTo>
                  <a:lnTo>
                    <a:pt x="147089" y="291888"/>
                  </a:lnTo>
                  <a:lnTo>
                    <a:pt x="139289" y="300705"/>
                  </a:lnTo>
                  <a:lnTo>
                    <a:pt x="130419" y="307806"/>
                  </a:lnTo>
                  <a:lnTo>
                    <a:pt x="120834" y="313764"/>
                  </a:lnTo>
                  <a:lnTo>
                    <a:pt x="110775" y="318959"/>
                  </a:lnTo>
                  <a:lnTo>
                    <a:pt x="100397" y="323646"/>
                  </a:lnTo>
                  <a:lnTo>
                    <a:pt x="89809" y="327994"/>
                  </a:lnTo>
                  <a:lnTo>
                    <a:pt x="79079" y="329670"/>
                  </a:lnTo>
                  <a:lnTo>
                    <a:pt x="68255" y="329563"/>
                  </a:lnTo>
                  <a:lnTo>
                    <a:pt x="57369" y="328269"/>
                  </a:lnTo>
                  <a:lnTo>
                    <a:pt x="46441" y="324958"/>
                  </a:lnTo>
                  <a:lnTo>
                    <a:pt x="35485" y="320305"/>
                  </a:lnTo>
                  <a:lnTo>
                    <a:pt x="24511" y="314755"/>
                  </a:lnTo>
                  <a:lnTo>
                    <a:pt x="15971" y="307385"/>
                  </a:lnTo>
                  <a:lnTo>
                    <a:pt x="9054" y="298801"/>
                  </a:lnTo>
                  <a:lnTo>
                    <a:pt x="3220" y="289408"/>
                  </a:lnTo>
                  <a:lnTo>
                    <a:pt x="553" y="278252"/>
                  </a:lnTo>
                  <a:lnTo>
                    <a:pt x="0" y="265920"/>
                  </a:lnTo>
                  <a:lnTo>
                    <a:pt x="854" y="252805"/>
                  </a:lnTo>
                  <a:lnTo>
                    <a:pt x="5094" y="242838"/>
                  </a:lnTo>
                  <a:lnTo>
                    <a:pt x="11591" y="234971"/>
                  </a:lnTo>
                  <a:lnTo>
                    <a:pt x="19593" y="228502"/>
                  </a:lnTo>
                  <a:lnTo>
                    <a:pt x="29821" y="224189"/>
                  </a:lnTo>
                  <a:lnTo>
                    <a:pt x="41535" y="221314"/>
                  </a:lnTo>
                  <a:lnTo>
                    <a:pt x="54237" y="219397"/>
                  </a:lnTo>
                  <a:lnTo>
                    <a:pt x="67600" y="220566"/>
                  </a:lnTo>
                  <a:lnTo>
                    <a:pt x="81403" y="223793"/>
                  </a:lnTo>
                  <a:lnTo>
                    <a:pt x="167194" y="252106"/>
                  </a:lnTo>
                  <a:lnTo>
                    <a:pt x="177162" y="257054"/>
                  </a:lnTo>
                  <a:lnTo>
                    <a:pt x="186255" y="262800"/>
                  </a:lnTo>
                  <a:lnTo>
                    <a:pt x="194764" y="269078"/>
                  </a:lnTo>
                  <a:lnTo>
                    <a:pt x="202883" y="275710"/>
                  </a:lnTo>
                  <a:lnTo>
                    <a:pt x="210744" y="282579"/>
                  </a:lnTo>
                  <a:lnTo>
                    <a:pt x="255828" y="314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26705" y="4591820"/>
              <a:ext cx="132140" cy="33036"/>
            </a:xfrm>
            <a:custGeom>
              <a:avLst/>
              <a:gdLst/>
              <a:ahLst/>
              <a:cxnLst/>
              <a:rect l="0" t="0" r="0" b="0"/>
              <a:pathLst>
                <a:path w="132140" h="33036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6338" y="8792"/>
                  </a:lnTo>
                  <a:lnTo>
                    <a:pt x="77260" y="11979"/>
                  </a:lnTo>
                  <a:lnTo>
                    <a:pt x="132139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570752" y="4712947"/>
              <a:ext cx="132139" cy="22025"/>
            </a:xfrm>
            <a:custGeom>
              <a:avLst/>
              <a:gdLst/>
              <a:ahLst/>
              <a:cxnLst/>
              <a:rect l="0" t="0" r="0" b="0"/>
              <a:pathLst>
                <a:path w="132139" h="22025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65137" y="11215"/>
                  </a:lnTo>
                  <a:lnTo>
                    <a:pt x="132138" y="22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835029" y="4525751"/>
              <a:ext cx="239204" cy="447891"/>
            </a:xfrm>
            <a:custGeom>
              <a:avLst/>
              <a:gdLst/>
              <a:ahLst/>
              <a:cxnLst/>
              <a:rect l="0" t="0" r="0" b="0"/>
              <a:pathLst>
                <a:path w="239204" h="447891">
                  <a:moveTo>
                    <a:pt x="0" y="0"/>
                  </a:moveTo>
                  <a:lnTo>
                    <a:pt x="17537" y="5846"/>
                  </a:lnTo>
                  <a:lnTo>
                    <a:pt x="28820" y="8791"/>
                  </a:lnTo>
                  <a:lnTo>
                    <a:pt x="102461" y="25885"/>
                  </a:lnTo>
                  <a:lnTo>
                    <a:pt x="116024" y="31939"/>
                  </a:lnTo>
                  <a:lnTo>
                    <a:pt x="128737" y="39645"/>
                  </a:lnTo>
                  <a:lnTo>
                    <a:pt x="140883" y="48453"/>
                  </a:lnTo>
                  <a:lnTo>
                    <a:pt x="150203" y="57996"/>
                  </a:lnTo>
                  <a:lnTo>
                    <a:pt x="157640" y="68028"/>
                  </a:lnTo>
                  <a:lnTo>
                    <a:pt x="163822" y="78387"/>
                  </a:lnTo>
                  <a:lnTo>
                    <a:pt x="165496" y="87740"/>
                  </a:lnTo>
                  <a:lnTo>
                    <a:pt x="164165" y="96422"/>
                  </a:lnTo>
                  <a:lnTo>
                    <a:pt x="160830" y="104657"/>
                  </a:lnTo>
                  <a:lnTo>
                    <a:pt x="154937" y="111370"/>
                  </a:lnTo>
                  <a:lnTo>
                    <a:pt x="147338" y="117070"/>
                  </a:lnTo>
                  <a:lnTo>
                    <a:pt x="138601" y="122093"/>
                  </a:lnTo>
                  <a:lnTo>
                    <a:pt x="129106" y="127888"/>
                  </a:lnTo>
                  <a:lnTo>
                    <a:pt x="108768" y="140853"/>
                  </a:lnTo>
                  <a:lnTo>
                    <a:pt x="98205" y="146513"/>
                  </a:lnTo>
                  <a:lnTo>
                    <a:pt x="87493" y="151510"/>
                  </a:lnTo>
                  <a:lnTo>
                    <a:pt x="76682" y="156064"/>
                  </a:lnTo>
                  <a:lnTo>
                    <a:pt x="65803" y="160324"/>
                  </a:lnTo>
                  <a:lnTo>
                    <a:pt x="43928" y="168320"/>
                  </a:lnTo>
                  <a:lnTo>
                    <a:pt x="40297" y="172165"/>
                  </a:lnTo>
                  <a:lnTo>
                    <a:pt x="41547" y="175952"/>
                  </a:lnTo>
                  <a:lnTo>
                    <a:pt x="46051" y="179700"/>
                  </a:lnTo>
                  <a:lnTo>
                    <a:pt x="53947" y="182199"/>
                  </a:lnTo>
                  <a:lnTo>
                    <a:pt x="64106" y="183865"/>
                  </a:lnTo>
                  <a:lnTo>
                    <a:pt x="75772" y="184975"/>
                  </a:lnTo>
                  <a:lnTo>
                    <a:pt x="87220" y="186939"/>
                  </a:lnTo>
                  <a:lnTo>
                    <a:pt x="98522" y="189472"/>
                  </a:lnTo>
                  <a:lnTo>
                    <a:pt x="109728" y="192384"/>
                  </a:lnTo>
                  <a:lnTo>
                    <a:pt x="122092" y="196772"/>
                  </a:lnTo>
                  <a:lnTo>
                    <a:pt x="135229" y="202145"/>
                  </a:lnTo>
                  <a:lnTo>
                    <a:pt x="148881" y="208174"/>
                  </a:lnTo>
                  <a:lnTo>
                    <a:pt x="161653" y="214640"/>
                  </a:lnTo>
                  <a:lnTo>
                    <a:pt x="173838" y="221398"/>
                  </a:lnTo>
                  <a:lnTo>
                    <a:pt x="185632" y="228350"/>
                  </a:lnTo>
                  <a:lnTo>
                    <a:pt x="195941" y="235432"/>
                  </a:lnTo>
                  <a:lnTo>
                    <a:pt x="205262" y="242600"/>
                  </a:lnTo>
                  <a:lnTo>
                    <a:pt x="213922" y="249826"/>
                  </a:lnTo>
                  <a:lnTo>
                    <a:pt x="220919" y="258313"/>
                  </a:lnTo>
                  <a:lnTo>
                    <a:pt x="226808" y="267643"/>
                  </a:lnTo>
                  <a:lnTo>
                    <a:pt x="231957" y="277532"/>
                  </a:lnTo>
                  <a:lnTo>
                    <a:pt x="235389" y="290243"/>
                  </a:lnTo>
                  <a:lnTo>
                    <a:pt x="237678" y="304835"/>
                  </a:lnTo>
                  <a:lnTo>
                    <a:pt x="239203" y="320680"/>
                  </a:lnTo>
                  <a:lnTo>
                    <a:pt x="237773" y="334914"/>
                  </a:lnTo>
                  <a:lnTo>
                    <a:pt x="234373" y="348073"/>
                  </a:lnTo>
                  <a:lnTo>
                    <a:pt x="229659" y="360517"/>
                  </a:lnTo>
                  <a:lnTo>
                    <a:pt x="224069" y="371260"/>
                  </a:lnTo>
                  <a:lnTo>
                    <a:pt x="217896" y="380868"/>
                  </a:lnTo>
                  <a:lnTo>
                    <a:pt x="211333" y="389722"/>
                  </a:lnTo>
                  <a:lnTo>
                    <a:pt x="203288" y="398070"/>
                  </a:lnTo>
                  <a:lnTo>
                    <a:pt x="194253" y="406084"/>
                  </a:lnTo>
                  <a:lnTo>
                    <a:pt x="184560" y="413873"/>
                  </a:lnTo>
                  <a:lnTo>
                    <a:pt x="174428" y="420289"/>
                  </a:lnTo>
                  <a:lnTo>
                    <a:pt x="164002" y="425790"/>
                  </a:lnTo>
                  <a:lnTo>
                    <a:pt x="153381" y="430681"/>
                  </a:lnTo>
                  <a:lnTo>
                    <a:pt x="142630" y="435165"/>
                  </a:lnTo>
                  <a:lnTo>
                    <a:pt x="131792" y="439378"/>
                  </a:lnTo>
                  <a:lnTo>
                    <a:pt x="120896" y="443410"/>
                  </a:lnTo>
                  <a:lnTo>
                    <a:pt x="108738" y="446098"/>
                  </a:lnTo>
                  <a:lnTo>
                    <a:pt x="95739" y="447890"/>
                  </a:lnTo>
                  <a:lnTo>
                    <a:pt x="44046" y="4404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10318" y="4294508"/>
              <a:ext cx="308325" cy="556589"/>
            </a:xfrm>
            <a:custGeom>
              <a:avLst/>
              <a:gdLst/>
              <a:ahLst/>
              <a:cxnLst/>
              <a:rect l="0" t="0" r="0" b="0"/>
              <a:pathLst>
                <a:path w="308325" h="556589">
                  <a:moveTo>
                    <a:pt x="0" y="341359"/>
                  </a:moveTo>
                  <a:lnTo>
                    <a:pt x="11691" y="353050"/>
                  </a:lnTo>
                  <a:lnTo>
                    <a:pt x="20694" y="368578"/>
                  </a:lnTo>
                  <a:lnTo>
                    <a:pt x="24808" y="377857"/>
                  </a:lnTo>
                  <a:lnTo>
                    <a:pt x="28774" y="387714"/>
                  </a:lnTo>
                  <a:lnTo>
                    <a:pt x="36443" y="408454"/>
                  </a:lnTo>
                  <a:lnTo>
                    <a:pt x="40201" y="420348"/>
                  </a:lnTo>
                  <a:lnTo>
                    <a:pt x="47639" y="446613"/>
                  </a:lnTo>
                  <a:lnTo>
                    <a:pt x="52559" y="459245"/>
                  </a:lnTo>
                  <a:lnTo>
                    <a:pt x="58286" y="471337"/>
                  </a:lnTo>
                  <a:lnTo>
                    <a:pt x="64551" y="483068"/>
                  </a:lnTo>
                  <a:lnTo>
                    <a:pt x="69951" y="495784"/>
                  </a:lnTo>
                  <a:lnTo>
                    <a:pt x="74775" y="509154"/>
                  </a:lnTo>
                  <a:lnTo>
                    <a:pt x="79214" y="522963"/>
                  </a:lnTo>
                  <a:lnTo>
                    <a:pt x="84621" y="534615"/>
                  </a:lnTo>
                  <a:lnTo>
                    <a:pt x="90672" y="544830"/>
                  </a:lnTo>
                  <a:lnTo>
                    <a:pt x="97153" y="554087"/>
                  </a:lnTo>
                  <a:lnTo>
                    <a:pt x="103921" y="556588"/>
                  </a:lnTo>
                  <a:lnTo>
                    <a:pt x="110880" y="554585"/>
                  </a:lnTo>
                  <a:lnTo>
                    <a:pt x="117967" y="549579"/>
                  </a:lnTo>
                  <a:lnTo>
                    <a:pt x="123914" y="542571"/>
                  </a:lnTo>
                  <a:lnTo>
                    <a:pt x="129103" y="534228"/>
                  </a:lnTo>
                  <a:lnTo>
                    <a:pt x="152067" y="488620"/>
                  </a:lnTo>
                  <a:lnTo>
                    <a:pt x="158883" y="473792"/>
                  </a:lnTo>
                  <a:lnTo>
                    <a:pt x="172981" y="441001"/>
                  </a:lnTo>
                  <a:lnTo>
                    <a:pt x="178943" y="426140"/>
                  </a:lnTo>
                  <a:lnTo>
                    <a:pt x="212714" y="337911"/>
                  </a:lnTo>
                  <a:lnTo>
                    <a:pt x="227656" y="297107"/>
                  </a:lnTo>
                  <a:lnTo>
                    <a:pt x="240253" y="264594"/>
                  </a:lnTo>
                  <a:lnTo>
                    <a:pt x="245814" y="246136"/>
                  </a:lnTo>
                  <a:lnTo>
                    <a:pt x="250745" y="226490"/>
                  </a:lnTo>
                  <a:lnTo>
                    <a:pt x="263531" y="170290"/>
                  </a:lnTo>
                  <a:lnTo>
                    <a:pt x="267450" y="153903"/>
                  </a:lnTo>
                  <a:lnTo>
                    <a:pt x="272510" y="138084"/>
                  </a:lnTo>
                  <a:lnTo>
                    <a:pt x="278330" y="122644"/>
                  </a:lnTo>
                  <a:lnTo>
                    <a:pt x="284658" y="107456"/>
                  </a:lnTo>
                  <a:lnTo>
                    <a:pt x="290099" y="92437"/>
                  </a:lnTo>
                  <a:lnTo>
                    <a:pt x="294950" y="77530"/>
                  </a:lnTo>
                  <a:lnTo>
                    <a:pt x="303604" y="49140"/>
                  </a:lnTo>
                  <a:lnTo>
                    <a:pt x="307624" y="36431"/>
                  </a:lnTo>
                  <a:lnTo>
                    <a:pt x="3083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504682" y="5136055"/>
              <a:ext cx="183071" cy="347703"/>
            </a:xfrm>
            <a:custGeom>
              <a:avLst/>
              <a:gdLst/>
              <a:ahLst/>
              <a:cxnLst/>
              <a:rect l="0" t="0" r="0" b="0"/>
              <a:pathLst>
                <a:path w="183071" h="347703">
                  <a:moveTo>
                    <a:pt x="0" y="6343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8"/>
                  </a:lnTo>
                  <a:lnTo>
                    <a:pt x="82170" y="7991"/>
                  </a:lnTo>
                  <a:lnTo>
                    <a:pt x="98826" y="11112"/>
                  </a:lnTo>
                  <a:lnTo>
                    <a:pt x="114825" y="15640"/>
                  </a:lnTo>
                  <a:lnTo>
                    <a:pt x="130384" y="21106"/>
                  </a:lnTo>
                  <a:lnTo>
                    <a:pt x="145651" y="27196"/>
                  </a:lnTo>
                  <a:lnTo>
                    <a:pt x="158276" y="33704"/>
                  </a:lnTo>
                  <a:lnTo>
                    <a:pt x="169140" y="40489"/>
                  </a:lnTo>
                  <a:lnTo>
                    <a:pt x="178830" y="47460"/>
                  </a:lnTo>
                  <a:lnTo>
                    <a:pt x="182842" y="55778"/>
                  </a:lnTo>
                  <a:lnTo>
                    <a:pt x="183070" y="64993"/>
                  </a:lnTo>
                  <a:lnTo>
                    <a:pt x="180775" y="74807"/>
                  </a:lnTo>
                  <a:lnTo>
                    <a:pt x="175575" y="82574"/>
                  </a:lnTo>
                  <a:lnTo>
                    <a:pt x="168437" y="88975"/>
                  </a:lnTo>
                  <a:lnTo>
                    <a:pt x="160008" y="94466"/>
                  </a:lnTo>
                  <a:lnTo>
                    <a:pt x="150719" y="99350"/>
                  </a:lnTo>
                  <a:lnTo>
                    <a:pt x="140855" y="103829"/>
                  </a:lnTo>
                  <a:lnTo>
                    <a:pt x="130609" y="108039"/>
                  </a:lnTo>
                  <a:lnTo>
                    <a:pt x="120107" y="112070"/>
                  </a:lnTo>
                  <a:lnTo>
                    <a:pt x="98651" y="119810"/>
                  </a:lnTo>
                  <a:lnTo>
                    <a:pt x="87790" y="124811"/>
                  </a:lnTo>
                  <a:lnTo>
                    <a:pt x="76880" y="130591"/>
                  </a:lnTo>
                  <a:lnTo>
                    <a:pt x="65935" y="136892"/>
                  </a:lnTo>
                  <a:lnTo>
                    <a:pt x="61086" y="144763"/>
                  </a:lnTo>
                  <a:lnTo>
                    <a:pt x="60300" y="153681"/>
                  </a:lnTo>
                  <a:lnTo>
                    <a:pt x="62223" y="163297"/>
                  </a:lnTo>
                  <a:lnTo>
                    <a:pt x="67176" y="170931"/>
                  </a:lnTo>
                  <a:lnTo>
                    <a:pt x="74148" y="177243"/>
                  </a:lnTo>
                  <a:lnTo>
                    <a:pt x="82467" y="182676"/>
                  </a:lnTo>
                  <a:lnTo>
                    <a:pt x="90460" y="189968"/>
                  </a:lnTo>
                  <a:lnTo>
                    <a:pt x="98235" y="198500"/>
                  </a:lnTo>
                  <a:lnTo>
                    <a:pt x="105866" y="207858"/>
                  </a:lnTo>
                  <a:lnTo>
                    <a:pt x="113400" y="216544"/>
                  </a:lnTo>
                  <a:lnTo>
                    <a:pt x="120870" y="224782"/>
                  </a:lnTo>
                  <a:lnTo>
                    <a:pt x="128297" y="232720"/>
                  </a:lnTo>
                  <a:lnTo>
                    <a:pt x="135695" y="241683"/>
                  </a:lnTo>
                  <a:lnTo>
                    <a:pt x="143074" y="251329"/>
                  </a:lnTo>
                  <a:lnTo>
                    <a:pt x="150441" y="261431"/>
                  </a:lnTo>
                  <a:lnTo>
                    <a:pt x="152905" y="271835"/>
                  </a:lnTo>
                  <a:lnTo>
                    <a:pt x="152100" y="282442"/>
                  </a:lnTo>
                  <a:lnTo>
                    <a:pt x="149117" y="293184"/>
                  </a:lnTo>
                  <a:lnTo>
                    <a:pt x="143458" y="301568"/>
                  </a:lnTo>
                  <a:lnTo>
                    <a:pt x="136014" y="308382"/>
                  </a:lnTo>
                  <a:lnTo>
                    <a:pt x="127382" y="314147"/>
                  </a:lnTo>
                  <a:lnTo>
                    <a:pt x="115509" y="317991"/>
                  </a:lnTo>
                  <a:lnTo>
                    <a:pt x="101476" y="320554"/>
                  </a:lnTo>
                  <a:lnTo>
                    <a:pt x="86003" y="322262"/>
                  </a:lnTo>
                  <a:lnTo>
                    <a:pt x="72018" y="324624"/>
                  </a:lnTo>
                  <a:lnTo>
                    <a:pt x="59023" y="327423"/>
                  </a:lnTo>
                  <a:lnTo>
                    <a:pt x="0" y="347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835029" y="5285549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813006" y="5351618"/>
              <a:ext cx="132140" cy="55059"/>
            </a:xfrm>
            <a:custGeom>
              <a:avLst/>
              <a:gdLst/>
              <a:ahLst/>
              <a:cxnLst/>
              <a:rect l="0" t="0" r="0" b="0"/>
              <a:pathLst>
                <a:path w="132140" h="55059">
                  <a:moveTo>
                    <a:pt x="0" y="0"/>
                  </a:moveTo>
                  <a:lnTo>
                    <a:pt x="17537" y="11691"/>
                  </a:lnTo>
                  <a:lnTo>
                    <a:pt x="26373" y="16359"/>
                  </a:lnTo>
                  <a:lnTo>
                    <a:pt x="35935" y="20694"/>
                  </a:lnTo>
                  <a:lnTo>
                    <a:pt x="45979" y="24808"/>
                  </a:lnTo>
                  <a:lnTo>
                    <a:pt x="57570" y="28774"/>
                  </a:lnTo>
                  <a:lnTo>
                    <a:pt x="70192" y="32641"/>
                  </a:lnTo>
                  <a:lnTo>
                    <a:pt x="132139" y="55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022226" y="5252514"/>
              <a:ext cx="197819" cy="352371"/>
            </a:xfrm>
            <a:custGeom>
              <a:avLst/>
              <a:gdLst/>
              <a:ahLst/>
              <a:cxnLst/>
              <a:rect l="0" t="0" r="0" b="0"/>
              <a:pathLst>
                <a:path w="197819" h="352371">
                  <a:moveTo>
                    <a:pt x="33034" y="0"/>
                  </a:moveTo>
                  <a:lnTo>
                    <a:pt x="62263" y="5846"/>
                  </a:lnTo>
                  <a:lnTo>
                    <a:pt x="75767" y="10015"/>
                  </a:lnTo>
                  <a:lnTo>
                    <a:pt x="89663" y="15241"/>
                  </a:lnTo>
                  <a:lnTo>
                    <a:pt x="103821" y="21173"/>
                  </a:lnTo>
                  <a:lnTo>
                    <a:pt x="118154" y="26350"/>
                  </a:lnTo>
                  <a:lnTo>
                    <a:pt x="132604" y="31025"/>
                  </a:lnTo>
                  <a:lnTo>
                    <a:pt x="147131" y="35365"/>
                  </a:lnTo>
                  <a:lnTo>
                    <a:pt x="159262" y="41930"/>
                  </a:lnTo>
                  <a:lnTo>
                    <a:pt x="169797" y="49976"/>
                  </a:lnTo>
                  <a:lnTo>
                    <a:pt x="179267" y="59011"/>
                  </a:lnTo>
                  <a:lnTo>
                    <a:pt x="184357" y="68705"/>
                  </a:lnTo>
                  <a:lnTo>
                    <a:pt x="186527" y="78838"/>
                  </a:lnTo>
                  <a:lnTo>
                    <a:pt x="186750" y="89264"/>
                  </a:lnTo>
                  <a:lnTo>
                    <a:pt x="180781" y="97438"/>
                  </a:lnTo>
                  <a:lnTo>
                    <a:pt x="170684" y="104111"/>
                  </a:lnTo>
                  <a:lnTo>
                    <a:pt x="157836" y="109783"/>
                  </a:lnTo>
                  <a:lnTo>
                    <a:pt x="144376" y="113564"/>
                  </a:lnTo>
                  <a:lnTo>
                    <a:pt x="130509" y="116085"/>
                  </a:lnTo>
                  <a:lnTo>
                    <a:pt x="116370" y="117766"/>
                  </a:lnTo>
                  <a:lnTo>
                    <a:pt x="103273" y="120110"/>
                  </a:lnTo>
                  <a:lnTo>
                    <a:pt x="90872" y="122896"/>
                  </a:lnTo>
                  <a:lnTo>
                    <a:pt x="78934" y="125977"/>
                  </a:lnTo>
                  <a:lnTo>
                    <a:pt x="68528" y="130478"/>
                  </a:lnTo>
                  <a:lnTo>
                    <a:pt x="59144" y="135926"/>
                  </a:lnTo>
                  <a:lnTo>
                    <a:pt x="50441" y="142005"/>
                  </a:lnTo>
                  <a:lnTo>
                    <a:pt x="48309" y="148504"/>
                  </a:lnTo>
                  <a:lnTo>
                    <a:pt x="50558" y="155284"/>
                  </a:lnTo>
                  <a:lnTo>
                    <a:pt x="55729" y="162251"/>
                  </a:lnTo>
                  <a:lnTo>
                    <a:pt x="62846" y="169343"/>
                  </a:lnTo>
                  <a:lnTo>
                    <a:pt x="71261" y="176517"/>
                  </a:lnTo>
                  <a:lnTo>
                    <a:pt x="80542" y="183747"/>
                  </a:lnTo>
                  <a:lnTo>
                    <a:pt x="91623" y="191015"/>
                  </a:lnTo>
                  <a:lnTo>
                    <a:pt x="103905" y="198307"/>
                  </a:lnTo>
                  <a:lnTo>
                    <a:pt x="116987" y="205615"/>
                  </a:lnTo>
                  <a:lnTo>
                    <a:pt x="144573" y="220260"/>
                  </a:lnTo>
                  <a:lnTo>
                    <a:pt x="158781" y="227592"/>
                  </a:lnTo>
                  <a:lnTo>
                    <a:pt x="170700" y="236150"/>
                  </a:lnTo>
                  <a:lnTo>
                    <a:pt x="181092" y="245526"/>
                  </a:lnTo>
                  <a:lnTo>
                    <a:pt x="190468" y="255447"/>
                  </a:lnTo>
                  <a:lnTo>
                    <a:pt x="195495" y="265732"/>
                  </a:lnTo>
                  <a:lnTo>
                    <a:pt x="197623" y="276258"/>
                  </a:lnTo>
                  <a:lnTo>
                    <a:pt x="197818" y="286947"/>
                  </a:lnTo>
                  <a:lnTo>
                    <a:pt x="194277" y="296520"/>
                  </a:lnTo>
                  <a:lnTo>
                    <a:pt x="188246" y="305349"/>
                  </a:lnTo>
                  <a:lnTo>
                    <a:pt x="180555" y="313681"/>
                  </a:lnTo>
                  <a:lnTo>
                    <a:pt x="170534" y="319236"/>
                  </a:lnTo>
                  <a:lnTo>
                    <a:pt x="158959" y="322940"/>
                  </a:lnTo>
                  <a:lnTo>
                    <a:pt x="146348" y="325409"/>
                  </a:lnTo>
                  <a:lnTo>
                    <a:pt x="134271" y="328279"/>
                  </a:lnTo>
                  <a:lnTo>
                    <a:pt x="122548" y="331415"/>
                  </a:lnTo>
                  <a:lnTo>
                    <a:pt x="98512" y="338163"/>
                  </a:lnTo>
                  <a:lnTo>
                    <a:pt x="71516" y="345240"/>
                  </a:lnTo>
                  <a:lnTo>
                    <a:pt x="57465" y="347617"/>
                  </a:lnTo>
                  <a:lnTo>
                    <a:pt x="43204" y="349201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45057" y="4228439"/>
              <a:ext cx="503536" cy="742221"/>
            </a:xfrm>
            <a:custGeom>
              <a:avLst/>
              <a:gdLst/>
              <a:ahLst/>
              <a:cxnLst/>
              <a:rect l="0" t="0" r="0" b="0"/>
              <a:pathLst>
                <a:path w="503536" h="742221">
                  <a:moveTo>
                    <a:pt x="340550" y="0"/>
                  </a:moveTo>
                  <a:lnTo>
                    <a:pt x="230265" y="73523"/>
                  </a:lnTo>
                  <a:lnTo>
                    <a:pt x="220533" y="82050"/>
                  </a:lnTo>
                  <a:lnTo>
                    <a:pt x="211599" y="91405"/>
                  </a:lnTo>
                  <a:lnTo>
                    <a:pt x="203195" y="101312"/>
                  </a:lnTo>
                  <a:lnTo>
                    <a:pt x="193922" y="111588"/>
                  </a:lnTo>
                  <a:lnTo>
                    <a:pt x="173831" y="132793"/>
                  </a:lnTo>
                  <a:lnTo>
                    <a:pt x="164558" y="144810"/>
                  </a:lnTo>
                  <a:lnTo>
                    <a:pt x="155929" y="157715"/>
                  </a:lnTo>
                  <a:lnTo>
                    <a:pt x="147730" y="171213"/>
                  </a:lnTo>
                  <a:lnTo>
                    <a:pt x="138593" y="185105"/>
                  </a:lnTo>
                  <a:lnTo>
                    <a:pt x="118653" y="213592"/>
                  </a:lnTo>
                  <a:lnTo>
                    <a:pt x="109420" y="228040"/>
                  </a:lnTo>
                  <a:lnTo>
                    <a:pt x="100818" y="242566"/>
                  </a:lnTo>
                  <a:lnTo>
                    <a:pt x="92636" y="257144"/>
                  </a:lnTo>
                  <a:lnTo>
                    <a:pt x="83511" y="271757"/>
                  </a:lnTo>
                  <a:lnTo>
                    <a:pt x="73757" y="286393"/>
                  </a:lnTo>
                  <a:lnTo>
                    <a:pt x="63584" y="301044"/>
                  </a:lnTo>
                  <a:lnTo>
                    <a:pt x="55579" y="316929"/>
                  </a:lnTo>
                  <a:lnTo>
                    <a:pt x="49018" y="333637"/>
                  </a:lnTo>
                  <a:lnTo>
                    <a:pt x="43421" y="350893"/>
                  </a:lnTo>
                  <a:lnTo>
                    <a:pt x="37242" y="367290"/>
                  </a:lnTo>
                  <a:lnTo>
                    <a:pt x="30676" y="383117"/>
                  </a:lnTo>
                  <a:lnTo>
                    <a:pt x="23852" y="398561"/>
                  </a:lnTo>
                  <a:lnTo>
                    <a:pt x="18079" y="413752"/>
                  </a:lnTo>
                  <a:lnTo>
                    <a:pt x="13007" y="428773"/>
                  </a:lnTo>
                  <a:lnTo>
                    <a:pt x="8401" y="443681"/>
                  </a:lnTo>
                  <a:lnTo>
                    <a:pt x="5332" y="458514"/>
                  </a:lnTo>
                  <a:lnTo>
                    <a:pt x="3285" y="473296"/>
                  </a:lnTo>
                  <a:lnTo>
                    <a:pt x="1920" y="488045"/>
                  </a:lnTo>
                  <a:lnTo>
                    <a:pt x="1011" y="502772"/>
                  </a:lnTo>
                  <a:lnTo>
                    <a:pt x="0" y="532186"/>
                  </a:lnTo>
                  <a:lnTo>
                    <a:pt x="954" y="549328"/>
                  </a:lnTo>
                  <a:lnTo>
                    <a:pt x="2813" y="568097"/>
                  </a:lnTo>
                  <a:lnTo>
                    <a:pt x="5277" y="587951"/>
                  </a:lnTo>
                  <a:lnTo>
                    <a:pt x="9366" y="604858"/>
                  </a:lnTo>
                  <a:lnTo>
                    <a:pt x="14539" y="619799"/>
                  </a:lnTo>
                  <a:lnTo>
                    <a:pt x="20435" y="633430"/>
                  </a:lnTo>
                  <a:lnTo>
                    <a:pt x="33511" y="655102"/>
                  </a:lnTo>
                  <a:lnTo>
                    <a:pt x="47479" y="672890"/>
                  </a:lnTo>
                  <a:lnTo>
                    <a:pt x="61844" y="688953"/>
                  </a:lnTo>
                  <a:lnTo>
                    <a:pt x="70324" y="696662"/>
                  </a:lnTo>
                  <a:lnTo>
                    <a:pt x="79648" y="704249"/>
                  </a:lnTo>
                  <a:lnTo>
                    <a:pt x="89535" y="711754"/>
                  </a:lnTo>
                  <a:lnTo>
                    <a:pt x="99796" y="717980"/>
                  </a:lnTo>
                  <a:lnTo>
                    <a:pt x="110307" y="723355"/>
                  </a:lnTo>
                  <a:lnTo>
                    <a:pt x="120986" y="728161"/>
                  </a:lnTo>
                  <a:lnTo>
                    <a:pt x="134222" y="732589"/>
                  </a:lnTo>
                  <a:lnTo>
                    <a:pt x="149163" y="736765"/>
                  </a:lnTo>
                  <a:lnTo>
                    <a:pt x="165242" y="740772"/>
                  </a:lnTo>
                  <a:lnTo>
                    <a:pt x="183303" y="742220"/>
                  </a:lnTo>
                  <a:lnTo>
                    <a:pt x="202684" y="741962"/>
                  </a:lnTo>
                  <a:lnTo>
                    <a:pt x="222946" y="740566"/>
                  </a:lnTo>
                  <a:lnTo>
                    <a:pt x="240124" y="737188"/>
                  </a:lnTo>
                  <a:lnTo>
                    <a:pt x="255247" y="732490"/>
                  </a:lnTo>
                  <a:lnTo>
                    <a:pt x="268999" y="726910"/>
                  </a:lnTo>
                  <a:lnTo>
                    <a:pt x="280614" y="720744"/>
                  </a:lnTo>
                  <a:lnTo>
                    <a:pt x="290805" y="714186"/>
                  </a:lnTo>
                  <a:lnTo>
                    <a:pt x="300046" y="707367"/>
                  </a:lnTo>
                  <a:lnTo>
                    <a:pt x="320101" y="693264"/>
                  </a:lnTo>
                  <a:lnTo>
                    <a:pt x="330588" y="686078"/>
                  </a:lnTo>
                  <a:lnTo>
                    <a:pt x="340026" y="677616"/>
                  </a:lnTo>
                  <a:lnTo>
                    <a:pt x="348766" y="668305"/>
                  </a:lnTo>
                  <a:lnTo>
                    <a:pt x="357039" y="658427"/>
                  </a:lnTo>
                  <a:lnTo>
                    <a:pt x="366225" y="648171"/>
                  </a:lnTo>
                  <a:lnTo>
                    <a:pt x="386219" y="626987"/>
                  </a:lnTo>
                  <a:lnTo>
                    <a:pt x="395466" y="616199"/>
                  </a:lnTo>
                  <a:lnTo>
                    <a:pt x="404078" y="605337"/>
                  </a:lnTo>
                  <a:lnTo>
                    <a:pt x="418949" y="583480"/>
                  </a:lnTo>
                  <a:lnTo>
                    <a:pt x="429636" y="561531"/>
                  </a:lnTo>
                  <a:lnTo>
                    <a:pt x="448377" y="522692"/>
                  </a:lnTo>
                  <a:lnTo>
                    <a:pt x="454034" y="508740"/>
                  </a:lnTo>
                  <a:lnTo>
                    <a:pt x="459029" y="494545"/>
                  </a:lnTo>
                  <a:lnTo>
                    <a:pt x="463582" y="480188"/>
                  </a:lnTo>
                  <a:lnTo>
                    <a:pt x="471904" y="451185"/>
                  </a:lnTo>
                  <a:lnTo>
                    <a:pt x="490938" y="379249"/>
                  </a:lnTo>
                  <a:lnTo>
                    <a:pt x="498337" y="354528"/>
                  </a:lnTo>
                  <a:lnTo>
                    <a:pt x="500799" y="341573"/>
                  </a:lnTo>
                  <a:lnTo>
                    <a:pt x="502441" y="328043"/>
                  </a:lnTo>
                  <a:lnTo>
                    <a:pt x="503535" y="314129"/>
                  </a:lnTo>
                  <a:lnTo>
                    <a:pt x="503041" y="297512"/>
                  </a:lnTo>
                  <a:lnTo>
                    <a:pt x="501488" y="279092"/>
                  </a:lnTo>
                  <a:lnTo>
                    <a:pt x="499229" y="259472"/>
                  </a:lnTo>
                  <a:lnTo>
                    <a:pt x="496500" y="242721"/>
                  </a:lnTo>
                  <a:lnTo>
                    <a:pt x="493457" y="227883"/>
                  </a:lnTo>
                  <a:lnTo>
                    <a:pt x="490205" y="214321"/>
                  </a:lnTo>
                  <a:lnTo>
                    <a:pt x="486813" y="201609"/>
                  </a:lnTo>
                  <a:lnTo>
                    <a:pt x="479782" y="177696"/>
                  </a:lnTo>
                  <a:lnTo>
                    <a:pt x="461677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543263" y="4569797"/>
            <a:ext cx="1402090" cy="638672"/>
            <a:chOff x="1543263" y="4569797"/>
            <a:chExt cx="1402090" cy="638672"/>
          </a:xfrm>
        </p:grpSpPr>
        <p:sp>
          <p:nvSpPr>
            <p:cNvPr id="96" name="Freeform 95"/>
            <p:cNvSpPr/>
            <p:nvPr/>
          </p:nvSpPr>
          <p:spPr>
            <a:xfrm>
              <a:off x="1543263" y="4569797"/>
              <a:ext cx="153472" cy="627660"/>
            </a:xfrm>
            <a:custGeom>
              <a:avLst/>
              <a:gdLst/>
              <a:ahLst/>
              <a:cxnLst/>
              <a:rect l="0" t="0" r="0" b="0"/>
              <a:pathLst>
                <a:path w="153472" h="627660">
                  <a:moveTo>
                    <a:pt x="153471" y="0"/>
                  </a:moveTo>
                  <a:lnTo>
                    <a:pt x="141780" y="11692"/>
                  </a:lnTo>
                  <a:lnTo>
                    <a:pt x="135889" y="18806"/>
                  </a:lnTo>
                  <a:lnTo>
                    <a:pt x="129515" y="27220"/>
                  </a:lnTo>
                  <a:lnTo>
                    <a:pt x="122818" y="36499"/>
                  </a:lnTo>
                  <a:lnTo>
                    <a:pt x="114683" y="48803"/>
                  </a:lnTo>
                  <a:lnTo>
                    <a:pt x="70467" y="118370"/>
                  </a:lnTo>
                  <a:lnTo>
                    <a:pt x="63877" y="130301"/>
                  </a:lnTo>
                  <a:lnTo>
                    <a:pt x="58260" y="141925"/>
                  </a:lnTo>
                  <a:lnTo>
                    <a:pt x="53292" y="153345"/>
                  </a:lnTo>
                  <a:lnTo>
                    <a:pt x="47533" y="164629"/>
                  </a:lnTo>
                  <a:lnTo>
                    <a:pt x="41246" y="175822"/>
                  </a:lnTo>
                  <a:lnTo>
                    <a:pt x="34608" y="186955"/>
                  </a:lnTo>
                  <a:lnTo>
                    <a:pt x="28960" y="199271"/>
                  </a:lnTo>
                  <a:lnTo>
                    <a:pt x="23970" y="212375"/>
                  </a:lnTo>
                  <a:lnTo>
                    <a:pt x="19420" y="226006"/>
                  </a:lnTo>
                  <a:lnTo>
                    <a:pt x="15164" y="239986"/>
                  </a:lnTo>
                  <a:lnTo>
                    <a:pt x="7171" y="268572"/>
                  </a:lnTo>
                  <a:lnTo>
                    <a:pt x="4551" y="283046"/>
                  </a:lnTo>
                  <a:lnTo>
                    <a:pt x="2804" y="297590"/>
                  </a:lnTo>
                  <a:lnTo>
                    <a:pt x="1639" y="312179"/>
                  </a:lnTo>
                  <a:lnTo>
                    <a:pt x="862" y="326800"/>
                  </a:lnTo>
                  <a:lnTo>
                    <a:pt x="0" y="356096"/>
                  </a:lnTo>
                  <a:lnTo>
                    <a:pt x="993" y="371983"/>
                  </a:lnTo>
                  <a:lnTo>
                    <a:pt x="2879" y="388692"/>
                  </a:lnTo>
                  <a:lnTo>
                    <a:pt x="5360" y="405949"/>
                  </a:lnTo>
                  <a:lnTo>
                    <a:pt x="8237" y="422347"/>
                  </a:lnTo>
                  <a:lnTo>
                    <a:pt x="11379" y="438174"/>
                  </a:lnTo>
                  <a:lnTo>
                    <a:pt x="14697" y="453619"/>
                  </a:lnTo>
                  <a:lnTo>
                    <a:pt x="19356" y="468810"/>
                  </a:lnTo>
                  <a:lnTo>
                    <a:pt x="24909" y="483830"/>
                  </a:lnTo>
                  <a:lnTo>
                    <a:pt x="51403" y="548949"/>
                  </a:lnTo>
                  <a:lnTo>
                    <a:pt x="58509" y="564174"/>
                  </a:lnTo>
                  <a:lnTo>
                    <a:pt x="65693" y="577995"/>
                  </a:lnTo>
                  <a:lnTo>
                    <a:pt x="98413" y="62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762804" y="4867109"/>
              <a:ext cx="99105" cy="33036"/>
            </a:xfrm>
            <a:custGeom>
              <a:avLst/>
              <a:gdLst/>
              <a:ahLst/>
              <a:cxnLst/>
              <a:rect l="0" t="0" r="0" b="0"/>
              <a:pathLst>
                <a:path w="99105" h="33036">
                  <a:moveTo>
                    <a:pt x="0" y="0"/>
                  </a:moveTo>
                  <a:lnTo>
                    <a:pt x="17536" y="5846"/>
                  </a:lnTo>
                  <a:lnTo>
                    <a:pt x="27596" y="8792"/>
                  </a:lnTo>
                  <a:lnTo>
                    <a:pt x="39197" y="11979"/>
                  </a:lnTo>
                  <a:lnTo>
                    <a:pt x="99104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071127" y="4768005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0" y="0"/>
                  </a:moveTo>
                  <a:lnTo>
                    <a:pt x="0" y="35074"/>
                  </a:lnTo>
                  <a:lnTo>
                    <a:pt x="1224" y="51524"/>
                  </a:lnTo>
                  <a:lnTo>
                    <a:pt x="3263" y="68607"/>
                  </a:lnTo>
                  <a:lnTo>
                    <a:pt x="5846" y="86114"/>
                  </a:lnTo>
                  <a:lnTo>
                    <a:pt x="7568" y="105127"/>
                  </a:lnTo>
                  <a:lnTo>
                    <a:pt x="8716" y="125142"/>
                  </a:lnTo>
                  <a:lnTo>
                    <a:pt x="9991" y="164511"/>
                  </a:lnTo>
                  <a:lnTo>
                    <a:pt x="11012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291358" y="5076329"/>
              <a:ext cx="9482" cy="132140"/>
            </a:xfrm>
            <a:custGeom>
              <a:avLst/>
              <a:gdLst/>
              <a:ahLst/>
              <a:cxnLst/>
              <a:rect l="0" t="0" r="0" b="0"/>
              <a:pathLst>
                <a:path w="9482" h="132140">
                  <a:moveTo>
                    <a:pt x="0" y="0"/>
                  </a:moveTo>
                  <a:lnTo>
                    <a:pt x="5846" y="23382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8768" y="81473"/>
                  </a:lnTo>
                  <a:lnTo>
                    <a:pt x="7069" y="94691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423497" y="4815113"/>
              <a:ext cx="264279" cy="272229"/>
            </a:xfrm>
            <a:custGeom>
              <a:avLst/>
              <a:gdLst/>
              <a:ahLst/>
              <a:cxnLst/>
              <a:rect l="0" t="0" r="0" b="0"/>
              <a:pathLst>
                <a:path w="264279" h="272229">
                  <a:moveTo>
                    <a:pt x="0" y="18962"/>
                  </a:moveTo>
                  <a:lnTo>
                    <a:pt x="11692" y="7270"/>
                  </a:lnTo>
                  <a:lnTo>
                    <a:pt x="20030" y="3826"/>
                  </a:lnTo>
                  <a:lnTo>
                    <a:pt x="30482" y="1530"/>
                  </a:lnTo>
                  <a:lnTo>
                    <a:pt x="42345" y="0"/>
                  </a:lnTo>
                  <a:lnTo>
                    <a:pt x="56371" y="203"/>
                  </a:lnTo>
                  <a:lnTo>
                    <a:pt x="71839" y="1562"/>
                  </a:lnTo>
                  <a:lnTo>
                    <a:pt x="88268" y="3692"/>
                  </a:lnTo>
                  <a:lnTo>
                    <a:pt x="102892" y="7558"/>
                  </a:lnTo>
                  <a:lnTo>
                    <a:pt x="116311" y="12583"/>
                  </a:lnTo>
                  <a:lnTo>
                    <a:pt x="128928" y="18380"/>
                  </a:lnTo>
                  <a:lnTo>
                    <a:pt x="138563" y="25915"/>
                  </a:lnTo>
                  <a:lnTo>
                    <a:pt x="146210" y="34609"/>
                  </a:lnTo>
                  <a:lnTo>
                    <a:pt x="152531" y="44075"/>
                  </a:lnTo>
                  <a:lnTo>
                    <a:pt x="155522" y="55280"/>
                  </a:lnTo>
                  <a:lnTo>
                    <a:pt x="156292" y="67644"/>
                  </a:lnTo>
                  <a:lnTo>
                    <a:pt x="155582" y="80781"/>
                  </a:lnTo>
                  <a:lnTo>
                    <a:pt x="152662" y="93209"/>
                  </a:lnTo>
                  <a:lnTo>
                    <a:pt x="148268" y="105165"/>
                  </a:lnTo>
                  <a:lnTo>
                    <a:pt x="142892" y="116806"/>
                  </a:lnTo>
                  <a:lnTo>
                    <a:pt x="135637" y="128238"/>
                  </a:lnTo>
                  <a:lnTo>
                    <a:pt x="127130" y="139529"/>
                  </a:lnTo>
                  <a:lnTo>
                    <a:pt x="117788" y="150727"/>
                  </a:lnTo>
                  <a:lnTo>
                    <a:pt x="107890" y="161863"/>
                  </a:lnTo>
                  <a:lnTo>
                    <a:pt x="87103" y="184025"/>
                  </a:lnTo>
                  <a:lnTo>
                    <a:pt x="60611" y="211291"/>
                  </a:lnTo>
                  <a:lnTo>
                    <a:pt x="59983" y="218145"/>
                  </a:lnTo>
                  <a:lnTo>
                    <a:pt x="64459" y="223937"/>
                  </a:lnTo>
                  <a:lnTo>
                    <a:pt x="72337" y="229022"/>
                  </a:lnTo>
                  <a:lnTo>
                    <a:pt x="83706" y="233636"/>
                  </a:lnTo>
                  <a:lnTo>
                    <a:pt x="97404" y="237935"/>
                  </a:lnTo>
                  <a:lnTo>
                    <a:pt x="112653" y="242025"/>
                  </a:lnTo>
                  <a:lnTo>
                    <a:pt x="128936" y="245975"/>
                  </a:lnTo>
                  <a:lnTo>
                    <a:pt x="163342" y="253627"/>
                  </a:lnTo>
                  <a:lnTo>
                    <a:pt x="178635" y="257380"/>
                  </a:lnTo>
                  <a:lnTo>
                    <a:pt x="192500" y="261106"/>
                  </a:lnTo>
                  <a:lnTo>
                    <a:pt x="264278" y="272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709798" y="4734971"/>
              <a:ext cx="235555" cy="451475"/>
            </a:xfrm>
            <a:custGeom>
              <a:avLst/>
              <a:gdLst/>
              <a:ahLst/>
              <a:cxnLst/>
              <a:rect l="0" t="0" r="0" b="0"/>
              <a:pathLst>
                <a:path w="235555" h="451475">
                  <a:moveTo>
                    <a:pt x="0" y="0"/>
                  </a:moveTo>
                  <a:lnTo>
                    <a:pt x="11691" y="23382"/>
                  </a:lnTo>
                  <a:lnTo>
                    <a:pt x="18805" y="35164"/>
                  </a:lnTo>
                  <a:lnTo>
                    <a:pt x="27219" y="47913"/>
                  </a:lnTo>
                  <a:lnTo>
                    <a:pt x="46356" y="75129"/>
                  </a:lnTo>
                  <a:lnTo>
                    <a:pt x="67096" y="103538"/>
                  </a:lnTo>
                  <a:lnTo>
                    <a:pt x="77765" y="119189"/>
                  </a:lnTo>
                  <a:lnTo>
                    <a:pt x="99408" y="152893"/>
                  </a:lnTo>
                  <a:lnTo>
                    <a:pt x="111542" y="169221"/>
                  </a:lnTo>
                  <a:lnTo>
                    <a:pt x="124525" y="185001"/>
                  </a:lnTo>
                  <a:lnTo>
                    <a:pt x="138074" y="200415"/>
                  </a:lnTo>
                  <a:lnTo>
                    <a:pt x="150778" y="216808"/>
                  </a:lnTo>
                  <a:lnTo>
                    <a:pt x="162917" y="233855"/>
                  </a:lnTo>
                  <a:lnTo>
                    <a:pt x="174681" y="251337"/>
                  </a:lnTo>
                  <a:lnTo>
                    <a:pt x="184970" y="269109"/>
                  </a:lnTo>
                  <a:lnTo>
                    <a:pt x="194277" y="287074"/>
                  </a:lnTo>
                  <a:lnTo>
                    <a:pt x="202928" y="305169"/>
                  </a:lnTo>
                  <a:lnTo>
                    <a:pt x="209919" y="322126"/>
                  </a:lnTo>
                  <a:lnTo>
                    <a:pt x="215804" y="338325"/>
                  </a:lnTo>
                  <a:lnTo>
                    <a:pt x="234039" y="393642"/>
                  </a:lnTo>
                  <a:lnTo>
                    <a:pt x="235554" y="405578"/>
                  </a:lnTo>
                  <a:lnTo>
                    <a:pt x="235340" y="417206"/>
                  </a:lnTo>
                  <a:lnTo>
                    <a:pt x="231243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Freeform 102"/>
          <p:cNvSpPr/>
          <p:nvPr/>
        </p:nvSpPr>
        <p:spPr>
          <a:xfrm>
            <a:off x="1139812" y="1090144"/>
            <a:ext cx="347704" cy="153320"/>
          </a:xfrm>
          <a:custGeom>
            <a:avLst/>
            <a:gdLst/>
            <a:ahLst/>
            <a:cxnLst/>
            <a:rect l="0" t="0" r="0" b="0"/>
            <a:pathLst>
              <a:path w="347704" h="153320">
                <a:moveTo>
                  <a:pt x="6344" y="0"/>
                </a:moveTo>
                <a:lnTo>
                  <a:pt x="499" y="17537"/>
                </a:lnTo>
                <a:lnTo>
                  <a:pt x="0" y="27597"/>
                </a:lnTo>
                <a:lnTo>
                  <a:pt x="891" y="39198"/>
                </a:lnTo>
                <a:lnTo>
                  <a:pt x="2709" y="51825"/>
                </a:lnTo>
                <a:lnTo>
                  <a:pt x="6368" y="62691"/>
                </a:lnTo>
                <a:lnTo>
                  <a:pt x="11254" y="72382"/>
                </a:lnTo>
                <a:lnTo>
                  <a:pt x="16958" y="81289"/>
                </a:lnTo>
                <a:lnTo>
                  <a:pt x="24432" y="89674"/>
                </a:lnTo>
                <a:lnTo>
                  <a:pt x="33085" y="97712"/>
                </a:lnTo>
                <a:lnTo>
                  <a:pt x="42524" y="105517"/>
                </a:lnTo>
                <a:lnTo>
                  <a:pt x="52487" y="113167"/>
                </a:lnTo>
                <a:lnTo>
                  <a:pt x="62800" y="120715"/>
                </a:lnTo>
                <a:lnTo>
                  <a:pt x="73345" y="128193"/>
                </a:lnTo>
                <a:lnTo>
                  <a:pt x="84046" y="134402"/>
                </a:lnTo>
                <a:lnTo>
                  <a:pt x="94851" y="139765"/>
                </a:lnTo>
                <a:lnTo>
                  <a:pt x="105724" y="144564"/>
                </a:lnTo>
                <a:lnTo>
                  <a:pt x="117867" y="147763"/>
                </a:lnTo>
                <a:lnTo>
                  <a:pt x="130857" y="149896"/>
                </a:lnTo>
                <a:lnTo>
                  <a:pt x="144410" y="151318"/>
                </a:lnTo>
                <a:lnTo>
                  <a:pt x="158340" y="152266"/>
                </a:lnTo>
                <a:lnTo>
                  <a:pt x="172521" y="152898"/>
                </a:lnTo>
                <a:lnTo>
                  <a:pt x="186868" y="153319"/>
                </a:lnTo>
                <a:lnTo>
                  <a:pt x="201328" y="152377"/>
                </a:lnTo>
                <a:lnTo>
                  <a:pt x="215861" y="150525"/>
                </a:lnTo>
                <a:lnTo>
                  <a:pt x="230444" y="148067"/>
                </a:lnTo>
                <a:lnTo>
                  <a:pt x="243837" y="145204"/>
                </a:lnTo>
                <a:lnTo>
                  <a:pt x="256435" y="142073"/>
                </a:lnTo>
                <a:lnTo>
                  <a:pt x="268505" y="138761"/>
                </a:lnTo>
                <a:lnTo>
                  <a:pt x="278999" y="134107"/>
                </a:lnTo>
                <a:lnTo>
                  <a:pt x="288442" y="128557"/>
                </a:lnTo>
                <a:lnTo>
                  <a:pt x="297184" y="122410"/>
                </a:lnTo>
                <a:lnTo>
                  <a:pt x="305459" y="114641"/>
                </a:lnTo>
                <a:lnTo>
                  <a:pt x="313422" y="105792"/>
                </a:lnTo>
                <a:lnTo>
                  <a:pt x="321179" y="96221"/>
                </a:lnTo>
                <a:lnTo>
                  <a:pt x="327573" y="86171"/>
                </a:lnTo>
                <a:lnTo>
                  <a:pt x="333059" y="75800"/>
                </a:lnTo>
                <a:lnTo>
                  <a:pt x="337940" y="65215"/>
                </a:lnTo>
                <a:lnTo>
                  <a:pt x="337524" y="59382"/>
                </a:lnTo>
                <a:lnTo>
                  <a:pt x="333576" y="56717"/>
                </a:lnTo>
                <a:lnTo>
                  <a:pt x="327273" y="56164"/>
                </a:lnTo>
                <a:lnTo>
                  <a:pt x="324295" y="52125"/>
                </a:lnTo>
                <a:lnTo>
                  <a:pt x="323533" y="45762"/>
                </a:lnTo>
                <a:lnTo>
                  <a:pt x="324248" y="37849"/>
                </a:lnTo>
                <a:lnTo>
                  <a:pt x="327172" y="35021"/>
                </a:lnTo>
                <a:lnTo>
                  <a:pt x="331569" y="35582"/>
                </a:lnTo>
                <a:lnTo>
                  <a:pt x="347703" y="440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941790" y="1672538"/>
            <a:ext cx="4620003" cy="2357694"/>
          </a:xfrm>
          <a:custGeom>
            <a:avLst/>
            <a:gdLst/>
            <a:ahLst/>
            <a:cxnLst/>
            <a:rect l="0" t="0" r="0" b="0"/>
            <a:pathLst>
              <a:path w="4620003" h="2357694">
                <a:moveTo>
                  <a:pt x="4620002" y="2357693"/>
                </a:moveTo>
                <a:lnTo>
                  <a:pt x="4517541" y="2331808"/>
                </a:lnTo>
                <a:lnTo>
                  <a:pt x="4374059" y="2306000"/>
                </a:lnTo>
                <a:lnTo>
                  <a:pt x="4234654" y="2262257"/>
                </a:lnTo>
                <a:lnTo>
                  <a:pt x="4097067" y="2211326"/>
                </a:lnTo>
                <a:lnTo>
                  <a:pt x="3966605" y="2161446"/>
                </a:lnTo>
                <a:lnTo>
                  <a:pt x="3828664" y="2107599"/>
                </a:lnTo>
                <a:lnTo>
                  <a:pt x="3697528" y="2046087"/>
                </a:lnTo>
                <a:lnTo>
                  <a:pt x="3582921" y="1981577"/>
                </a:lnTo>
                <a:lnTo>
                  <a:pt x="3467354" y="1916109"/>
                </a:lnTo>
                <a:lnTo>
                  <a:pt x="3360682" y="1851063"/>
                </a:lnTo>
                <a:lnTo>
                  <a:pt x="3250869" y="1777515"/>
                </a:lnTo>
                <a:lnTo>
                  <a:pt x="3159131" y="1713629"/>
                </a:lnTo>
                <a:lnTo>
                  <a:pt x="3067371" y="1650430"/>
                </a:lnTo>
                <a:lnTo>
                  <a:pt x="2975609" y="1579210"/>
                </a:lnTo>
                <a:lnTo>
                  <a:pt x="2773730" y="1418036"/>
                </a:lnTo>
                <a:lnTo>
                  <a:pt x="2681967" y="1335913"/>
                </a:lnTo>
                <a:lnTo>
                  <a:pt x="2608557" y="1269497"/>
                </a:lnTo>
                <a:lnTo>
                  <a:pt x="2535146" y="1205036"/>
                </a:lnTo>
                <a:lnTo>
                  <a:pt x="2461736" y="1137925"/>
                </a:lnTo>
                <a:lnTo>
                  <a:pt x="2382480" y="1077178"/>
                </a:lnTo>
                <a:lnTo>
                  <a:pt x="2306148" y="1018051"/>
                </a:lnTo>
                <a:lnTo>
                  <a:pt x="2221756" y="950401"/>
                </a:lnTo>
                <a:lnTo>
                  <a:pt x="2125752" y="884728"/>
                </a:lnTo>
                <a:lnTo>
                  <a:pt x="2020779" y="816301"/>
                </a:lnTo>
                <a:lnTo>
                  <a:pt x="1892777" y="744852"/>
                </a:lnTo>
                <a:lnTo>
                  <a:pt x="1744035" y="676651"/>
                </a:lnTo>
                <a:lnTo>
                  <a:pt x="1611331" y="631463"/>
                </a:lnTo>
                <a:lnTo>
                  <a:pt x="1467654" y="595910"/>
                </a:lnTo>
                <a:lnTo>
                  <a:pt x="1327753" y="576404"/>
                </a:lnTo>
                <a:lnTo>
                  <a:pt x="1196340" y="573971"/>
                </a:lnTo>
                <a:lnTo>
                  <a:pt x="1074459" y="570563"/>
                </a:lnTo>
                <a:lnTo>
                  <a:pt x="999669" y="563830"/>
                </a:lnTo>
                <a:lnTo>
                  <a:pt x="880085" y="554107"/>
                </a:lnTo>
                <a:lnTo>
                  <a:pt x="744455" y="532389"/>
                </a:lnTo>
                <a:lnTo>
                  <a:pt x="688253" y="521816"/>
                </a:lnTo>
                <a:lnTo>
                  <a:pt x="615382" y="510373"/>
                </a:lnTo>
                <a:lnTo>
                  <a:pt x="512685" y="482403"/>
                </a:lnTo>
                <a:lnTo>
                  <a:pt x="359293" y="422013"/>
                </a:lnTo>
                <a:lnTo>
                  <a:pt x="325720" y="406082"/>
                </a:lnTo>
                <a:lnTo>
                  <a:pt x="229658" y="352842"/>
                </a:lnTo>
                <a:lnTo>
                  <a:pt x="151430" y="284817"/>
                </a:lnTo>
                <a:lnTo>
                  <a:pt x="128228" y="258993"/>
                </a:lnTo>
                <a:lnTo>
                  <a:pt x="112207" y="231203"/>
                </a:lnTo>
                <a:lnTo>
                  <a:pt x="87824" y="167677"/>
                </a:lnTo>
                <a:lnTo>
                  <a:pt x="79975" y="144940"/>
                </a:lnTo>
                <a:lnTo>
                  <a:pt x="73758" y="84077"/>
                </a:lnTo>
                <a:lnTo>
                  <a:pt x="72908" y="53542"/>
                </a:lnTo>
                <a:lnTo>
                  <a:pt x="70234" y="45889"/>
                </a:lnTo>
                <a:lnTo>
                  <a:pt x="66004" y="43234"/>
                </a:lnTo>
                <a:lnTo>
                  <a:pt x="60738" y="43911"/>
                </a:lnTo>
                <a:lnTo>
                  <a:pt x="5149" y="69954"/>
                </a:lnTo>
                <a:lnTo>
                  <a:pt x="592" y="70289"/>
                </a:lnTo>
                <a:lnTo>
                  <a:pt x="0" y="68065"/>
                </a:lnTo>
                <a:lnTo>
                  <a:pt x="20858" y="24639"/>
                </a:lnTo>
                <a:lnTo>
                  <a:pt x="26970" y="16833"/>
                </a:lnTo>
                <a:lnTo>
                  <a:pt x="43548" y="4896"/>
                </a:lnTo>
                <a:lnTo>
                  <a:pt x="53108" y="0"/>
                </a:lnTo>
                <a:lnTo>
                  <a:pt x="61928" y="406"/>
                </a:lnTo>
                <a:lnTo>
                  <a:pt x="70255" y="4348"/>
                </a:lnTo>
                <a:lnTo>
                  <a:pt x="123499" y="52789"/>
                </a:lnTo>
                <a:lnTo>
                  <a:pt x="182343" y="111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86" y="384670"/>
            <a:ext cx="437045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Review Homework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3112" y="1035789"/>
            <a:ext cx="564283" cy="492446"/>
            <a:chOff x="343112" y="1035789"/>
            <a:chExt cx="564283" cy="492446"/>
          </a:xfrm>
        </p:grpSpPr>
        <p:sp>
          <p:nvSpPr>
            <p:cNvPr id="3" name="Freeform 2"/>
            <p:cNvSpPr/>
            <p:nvPr/>
          </p:nvSpPr>
          <p:spPr>
            <a:xfrm>
              <a:off x="533598" y="1178236"/>
              <a:ext cx="150074" cy="121129"/>
            </a:xfrm>
            <a:custGeom>
              <a:avLst/>
              <a:gdLst/>
              <a:ahLst/>
              <a:cxnLst/>
              <a:rect l="0" t="0" r="0" b="0"/>
              <a:pathLst>
                <a:path w="150074" h="121129">
                  <a:moveTo>
                    <a:pt x="6922" y="0"/>
                  </a:moveTo>
                  <a:lnTo>
                    <a:pt x="1077" y="17537"/>
                  </a:lnTo>
                  <a:lnTo>
                    <a:pt x="578" y="26374"/>
                  </a:lnTo>
                  <a:lnTo>
                    <a:pt x="1469" y="35935"/>
                  </a:lnTo>
                  <a:lnTo>
                    <a:pt x="3287" y="45980"/>
                  </a:lnTo>
                  <a:lnTo>
                    <a:pt x="3275" y="57571"/>
                  </a:lnTo>
                  <a:lnTo>
                    <a:pt x="2044" y="70192"/>
                  </a:lnTo>
                  <a:lnTo>
                    <a:pt x="0" y="83500"/>
                  </a:lnTo>
                  <a:lnTo>
                    <a:pt x="3531" y="92372"/>
                  </a:lnTo>
                  <a:lnTo>
                    <a:pt x="10779" y="98287"/>
                  </a:lnTo>
                  <a:lnTo>
                    <a:pt x="20505" y="102230"/>
                  </a:lnTo>
                  <a:lnTo>
                    <a:pt x="31883" y="104859"/>
                  </a:lnTo>
                  <a:lnTo>
                    <a:pt x="44362" y="106611"/>
                  </a:lnTo>
                  <a:lnTo>
                    <a:pt x="57576" y="107779"/>
                  </a:lnTo>
                  <a:lnTo>
                    <a:pt x="70056" y="109782"/>
                  </a:lnTo>
                  <a:lnTo>
                    <a:pt x="82046" y="112340"/>
                  </a:lnTo>
                  <a:lnTo>
                    <a:pt x="150073" y="121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22358" y="1156213"/>
              <a:ext cx="17267" cy="253267"/>
            </a:xfrm>
            <a:custGeom>
              <a:avLst/>
              <a:gdLst/>
              <a:ahLst/>
              <a:cxnLst/>
              <a:rect l="0" t="0" r="0" b="0"/>
              <a:pathLst>
                <a:path w="17267" h="253267">
                  <a:moveTo>
                    <a:pt x="17266" y="0"/>
                  </a:moveTo>
                  <a:lnTo>
                    <a:pt x="11421" y="23383"/>
                  </a:lnTo>
                  <a:lnTo>
                    <a:pt x="9699" y="35165"/>
                  </a:lnTo>
                  <a:lnTo>
                    <a:pt x="8551" y="47913"/>
                  </a:lnTo>
                  <a:lnTo>
                    <a:pt x="7785" y="61307"/>
                  </a:lnTo>
                  <a:lnTo>
                    <a:pt x="6935" y="92501"/>
                  </a:lnTo>
                  <a:lnTo>
                    <a:pt x="6708" y="109384"/>
                  </a:lnTo>
                  <a:lnTo>
                    <a:pt x="5334" y="126757"/>
                  </a:lnTo>
                  <a:lnTo>
                    <a:pt x="3194" y="144457"/>
                  </a:lnTo>
                  <a:lnTo>
                    <a:pt x="544" y="162374"/>
                  </a:lnTo>
                  <a:lnTo>
                    <a:pt x="0" y="177989"/>
                  </a:lnTo>
                  <a:lnTo>
                    <a:pt x="862" y="192070"/>
                  </a:lnTo>
                  <a:lnTo>
                    <a:pt x="17266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43112" y="1035789"/>
              <a:ext cx="564283" cy="492446"/>
            </a:xfrm>
            <a:custGeom>
              <a:avLst/>
              <a:gdLst/>
              <a:ahLst/>
              <a:cxnLst/>
              <a:rect l="0" t="0" r="0" b="0"/>
              <a:pathLst>
                <a:path w="564283" h="492446">
                  <a:moveTo>
                    <a:pt x="131339" y="21320"/>
                  </a:moveTo>
                  <a:lnTo>
                    <a:pt x="113802" y="33012"/>
                  </a:lnTo>
                  <a:lnTo>
                    <a:pt x="104966" y="40126"/>
                  </a:lnTo>
                  <a:lnTo>
                    <a:pt x="95404" y="48540"/>
                  </a:lnTo>
                  <a:lnTo>
                    <a:pt x="76216" y="66453"/>
                  </a:lnTo>
                  <a:lnTo>
                    <a:pt x="59531" y="82570"/>
                  </a:lnTo>
                  <a:lnTo>
                    <a:pt x="52879" y="92741"/>
                  </a:lnTo>
                  <a:lnTo>
                    <a:pt x="47221" y="104416"/>
                  </a:lnTo>
                  <a:lnTo>
                    <a:pt x="42226" y="117093"/>
                  </a:lnTo>
                  <a:lnTo>
                    <a:pt x="36448" y="129215"/>
                  </a:lnTo>
                  <a:lnTo>
                    <a:pt x="30150" y="140967"/>
                  </a:lnTo>
                  <a:lnTo>
                    <a:pt x="23504" y="152472"/>
                  </a:lnTo>
                  <a:lnTo>
                    <a:pt x="17850" y="163813"/>
                  </a:lnTo>
                  <a:lnTo>
                    <a:pt x="12857" y="175043"/>
                  </a:lnTo>
                  <a:lnTo>
                    <a:pt x="8305" y="186201"/>
                  </a:lnTo>
                  <a:lnTo>
                    <a:pt x="5270" y="198534"/>
                  </a:lnTo>
                  <a:lnTo>
                    <a:pt x="3247" y="211650"/>
                  </a:lnTo>
                  <a:lnTo>
                    <a:pt x="1898" y="225287"/>
                  </a:lnTo>
                  <a:lnTo>
                    <a:pt x="999" y="239273"/>
                  </a:lnTo>
                  <a:lnTo>
                    <a:pt x="399" y="253491"/>
                  </a:lnTo>
                  <a:lnTo>
                    <a:pt x="0" y="267864"/>
                  </a:lnTo>
                  <a:lnTo>
                    <a:pt x="957" y="281116"/>
                  </a:lnTo>
                  <a:lnTo>
                    <a:pt x="2818" y="293622"/>
                  </a:lnTo>
                  <a:lnTo>
                    <a:pt x="5283" y="305629"/>
                  </a:lnTo>
                  <a:lnTo>
                    <a:pt x="11284" y="332021"/>
                  </a:lnTo>
                  <a:lnTo>
                    <a:pt x="14597" y="345911"/>
                  </a:lnTo>
                  <a:lnTo>
                    <a:pt x="19253" y="358841"/>
                  </a:lnTo>
                  <a:lnTo>
                    <a:pt x="24804" y="371132"/>
                  </a:lnTo>
                  <a:lnTo>
                    <a:pt x="30951" y="382996"/>
                  </a:lnTo>
                  <a:lnTo>
                    <a:pt x="37497" y="393353"/>
                  </a:lnTo>
                  <a:lnTo>
                    <a:pt x="44307" y="402704"/>
                  </a:lnTo>
                  <a:lnTo>
                    <a:pt x="51295" y="411386"/>
                  </a:lnTo>
                  <a:lnTo>
                    <a:pt x="59624" y="419620"/>
                  </a:lnTo>
                  <a:lnTo>
                    <a:pt x="68847" y="427557"/>
                  </a:lnTo>
                  <a:lnTo>
                    <a:pt x="78666" y="435295"/>
                  </a:lnTo>
                  <a:lnTo>
                    <a:pt x="90106" y="442901"/>
                  </a:lnTo>
                  <a:lnTo>
                    <a:pt x="102627" y="450418"/>
                  </a:lnTo>
                  <a:lnTo>
                    <a:pt x="115868" y="457877"/>
                  </a:lnTo>
                  <a:lnTo>
                    <a:pt x="128366" y="464073"/>
                  </a:lnTo>
                  <a:lnTo>
                    <a:pt x="140369" y="469427"/>
                  </a:lnTo>
                  <a:lnTo>
                    <a:pt x="152041" y="474220"/>
                  </a:lnTo>
                  <a:lnTo>
                    <a:pt x="164716" y="478639"/>
                  </a:lnTo>
                  <a:lnTo>
                    <a:pt x="178061" y="482808"/>
                  </a:lnTo>
                  <a:lnTo>
                    <a:pt x="191851" y="486811"/>
                  </a:lnTo>
                  <a:lnTo>
                    <a:pt x="205938" y="489480"/>
                  </a:lnTo>
                  <a:lnTo>
                    <a:pt x="220224" y="491259"/>
                  </a:lnTo>
                  <a:lnTo>
                    <a:pt x="234642" y="492445"/>
                  </a:lnTo>
                  <a:lnTo>
                    <a:pt x="249148" y="492013"/>
                  </a:lnTo>
                  <a:lnTo>
                    <a:pt x="263713" y="490500"/>
                  </a:lnTo>
                  <a:lnTo>
                    <a:pt x="278316" y="488269"/>
                  </a:lnTo>
                  <a:lnTo>
                    <a:pt x="291723" y="485558"/>
                  </a:lnTo>
                  <a:lnTo>
                    <a:pt x="304331" y="482527"/>
                  </a:lnTo>
                  <a:lnTo>
                    <a:pt x="356785" y="468871"/>
                  </a:lnTo>
                  <a:lnTo>
                    <a:pt x="370952" y="464061"/>
                  </a:lnTo>
                  <a:lnTo>
                    <a:pt x="385291" y="458408"/>
                  </a:lnTo>
                  <a:lnTo>
                    <a:pt x="399745" y="452192"/>
                  </a:lnTo>
                  <a:lnTo>
                    <a:pt x="413051" y="445601"/>
                  </a:lnTo>
                  <a:lnTo>
                    <a:pt x="425592" y="438760"/>
                  </a:lnTo>
                  <a:lnTo>
                    <a:pt x="437623" y="431752"/>
                  </a:lnTo>
                  <a:lnTo>
                    <a:pt x="449315" y="423410"/>
                  </a:lnTo>
                  <a:lnTo>
                    <a:pt x="460779" y="414178"/>
                  </a:lnTo>
                  <a:lnTo>
                    <a:pt x="472093" y="404352"/>
                  </a:lnTo>
                  <a:lnTo>
                    <a:pt x="482082" y="394132"/>
                  </a:lnTo>
                  <a:lnTo>
                    <a:pt x="491189" y="383647"/>
                  </a:lnTo>
                  <a:lnTo>
                    <a:pt x="499707" y="372987"/>
                  </a:lnTo>
                  <a:lnTo>
                    <a:pt x="507833" y="362210"/>
                  </a:lnTo>
                  <a:lnTo>
                    <a:pt x="523387" y="340447"/>
                  </a:lnTo>
                  <a:lnTo>
                    <a:pt x="545901" y="307559"/>
                  </a:lnTo>
                  <a:lnTo>
                    <a:pt x="552088" y="292898"/>
                  </a:lnTo>
                  <a:lnTo>
                    <a:pt x="557435" y="275782"/>
                  </a:lnTo>
                  <a:lnTo>
                    <a:pt x="562224" y="257031"/>
                  </a:lnTo>
                  <a:lnTo>
                    <a:pt x="564193" y="237189"/>
                  </a:lnTo>
                  <a:lnTo>
                    <a:pt x="564282" y="216620"/>
                  </a:lnTo>
                  <a:lnTo>
                    <a:pt x="563118" y="195566"/>
                  </a:lnTo>
                  <a:lnTo>
                    <a:pt x="561118" y="177860"/>
                  </a:lnTo>
                  <a:lnTo>
                    <a:pt x="558562" y="162385"/>
                  </a:lnTo>
                  <a:lnTo>
                    <a:pt x="555634" y="148398"/>
                  </a:lnTo>
                  <a:lnTo>
                    <a:pt x="551235" y="135403"/>
                  </a:lnTo>
                  <a:lnTo>
                    <a:pt x="545855" y="123069"/>
                  </a:lnTo>
                  <a:lnTo>
                    <a:pt x="539822" y="111176"/>
                  </a:lnTo>
                  <a:lnTo>
                    <a:pt x="533353" y="100800"/>
                  </a:lnTo>
                  <a:lnTo>
                    <a:pt x="526593" y="91436"/>
                  </a:lnTo>
                  <a:lnTo>
                    <a:pt x="519639" y="82746"/>
                  </a:lnTo>
                  <a:lnTo>
                    <a:pt x="511333" y="74506"/>
                  </a:lnTo>
                  <a:lnTo>
                    <a:pt x="502125" y="66566"/>
                  </a:lnTo>
                  <a:lnTo>
                    <a:pt x="492316" y="58825"/>
                  </a:lnTo>
                  <a:lnTo>
                    <a:pt x="482106" y="51217"/>
                  </a:lnTo>
                  <a:lnTo>
                    <a:pt x="460973" y="36239"/>
                  </a:lnTo>
                  <a:lnTo>
                    <a:pt x="450199" y="30043"/>
                  </a:lnTo>
                  <a:lnTo>
                    <a:pt x="439346" y="24688"/>
                  </a:lnTo>
                  <a:lnTo>
                    <a:pt x="428440" y="19895"/>
                  </a:lnTo>
                  <a:lnTo>
                    <a:pt x="416275" y="15476"/>
                  </a:lnTo>
                  <a:lnTo>
                    <a:pt x="403271" y="11307"/>
                  </a:lnTo>
                  <a:lnTo>
                    <a:pt x="389708" y="7304"/>
                  </a:lnTo>
                  <a:lnTo>
                    <a:pt x="375772" y="4635"/>
                  </a:lnTo>
                  <a:lnTo>
                    <a:pt x="361587" y="2856"/>
                  </a:lnTo>
                  <a:lnTo>
                    <a:pt x="347237" y="1669"/>
                  </a:lnTo>
                  <a:lnTo>
                    <a:pt x="331552" y="879"/>
                  </a:lnTo>
                  <a:lnTo>
                    <a:pt x="297811" y="0"/>
                  </a:lnTo>
                  <a:lnTo>
                    <a:pt x="281473" y="989"/>
                  </a:lnTo>
                  <a:lnTo>
                    <a:pt x="265686" y="2872"/>
                  </a:lnTo>
                  <a:lnTo>
                    <a:pt x="250268" y="5351"/>
                  </a:lnTo>
                  <a:lnTo>
                    <a:pt x="235095" y="8227"/>
                  </a:lnTo>
                  <a:lnTo>
                    <a:pt x="205186" y="14686"/>
                  </a:lnTo>
                  <a:lnTo>
                    <a:pt x="190358" y="19344"/>
                  </a:lnTo>
                  <a:lnTo>
                    <a:pt x="175579" y="24897"/>
                  </a:lnTo>
                  <a:lnTo>
                    <a:pt x="160832" y="31046"/>
                  </a:lnTo>
                  <a:lnTo>
                    <a:pt x="148554" y="37592"/>
                  </a:lnTo>
                  <a:lnTo>
                    <a:pt x="87293" y="763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21445" y="1156213"/>
            <a:ext cx="594625" cy="917095"/>
            <a:chOff x="1421445" y="1156213"/>
            <a:chExt cx="594625" cy="917095"/>
          </a:xfrm>
        </p:grpSpPr>
        <p:sp>
          <p:nvSpPr>
            <p:cNvPr id="7" name="Freeform 6"/>
            <p:cNvSpPr/>
            <p:nvPr/>
          </p:nvSpPr>
          <p:spPr>
            <a:xfrm>
              <a:off x="1421445" y="1163976"/>
              <a:ext cx="286302" cy="234493"/>
            </a:xfrm>
            <a:custGeom>
              <a:avLst/>
              <a:gdLst/>
              <a:ahLst/>
              <a:cxnLst/>
              <a:rect l="0" t="0" r="0" b="0"/>
              <a:pathLst>
                <a:path w="286302" h="234493">
                  <a:moveTo>
                    <a:pt x="0" y="102353"/>
                  </a:moveTo>
                  <a:lnTo>
                    <a:pt x="5846" y="78971"/>
                  </a:lnTo>
                  <a:lnTo>
                    <a:pt x="8791" y="68412"/>
                  </a:lnTo>
                  <a:lnTo>
                    <a:pt x="15327" y="46892"/>
                  </a:lnTo>
                  <a:lnTo>
                    <a:pt x="20006" y="37239"/>
                  </a:lnTo>
                  <a:lnTo>
                    <a:pt x="25572" y="28356"/>
                  </a:lnTo>
                  <a:lnTo>
                    <a:pt x="31730" y="19987"/>
                  </a:lnTo>
                  <a:lnTo>
                    <a:pt x="39506" y="13184"/>
                  </a:lnTo>
                  <a:lnTo>
                    <a:pt x="48361" y="7425"/>
                  </a:lnTo>
                  <a:lnTo>
                    <a:pt x="57934" y="2363"/>
                  </a:lnTo>
                  <a:lnTo>
                    <a:pt x="67987" y="211"/>
                  </a:lnTo>
                  <a:lnTo>
                    <a:pt x="78359" y="0"/>
                  </a:lnTo>
                  <a:lnTo>
                    <a:pt x="88945" y="1083"/>
                  </a:lnTo>
                  <a:lnTo>
                    <a:pt x="98449" y="5476"/>
                  </a:lnTo>
                  <a:lnTo>
                    <a:pt x="107232" y="12074"/>
                  </a:lnTo>
                  <a:lnTo>
                    <a:pt x="115534" y="20144"/>
                  </a:lnTo>
                  <a:lnTo>
                    <a:pt x="122293" y="29195"/>
                  </a:lnTo>
                  <a:lnTo>
                    <a:pt x="128022" y="38899"/>
                  </a:lnTo>
                  <a:lnTo>
                    <a:pt x="133065" y="49039"/>
                  </a:lnTo>
                  <a:lnTo>
                    <a:pt x="137650" y="59469"/>
                  </a:lnTo>
                  <a:lnTo>
                    <a:pt x="141931" y="70093"/>
                  </a:lnTo>
                  <a:lnTo>
                    <a:pt x="157063" y="109108"/>
                  </a:lnTo>
                  <a:lnTo>
                    <a:pt x="168910" y="139613"/>
                  </a:lnTo>
                  <a:lnTo>
                    <a:pt x="178254" y="165406"/>
                  </a:lnTo>
                  <a:lnTo>
                    <a:pt x="184905" y="177423"/>
                  </a:lnTo>
                  <a:lnTo>
                    <a:pt x="193010" y="189105"/>
                  </a:lnTo>
                  <a:lnTo>
                    <a:pt x="202084" y="200563"/>
                  </a:lnTo>
                  <a:lnTo>
                    <a:pt x="211804" y="209426"/>
                  </a:lnTo>
                  <a:lnTo>
                    <a:pt x="221954" y="216558"/>
                  </a:lnTo>
                  <a:lnTo>
                    <a:pt x="286301" y="234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98526" y="1156213"/>
              <a:ext cx="143151" cy="231244"/>
            </a:xfrm>
            <a:custGeom>
              <a:avLst/>
              <a:gdLst/>
              <a:ahLst/>
              <a:cxnLst/>
              <a:rect l="0" t="0" r="0" b="0"/>
              <a:pathLst>
                <a:path w="143151" h="231244">
                  <a:moveTo>
                    <a:pt x="143150" y="0"/>
                  </a:moveTo>
                  <a:lnTo>
                    <a:pt x="125614" y="17537"/>
                  </a:lnTo>
                  <a:lnTo>
                    <a:pt x="118001" y="26374"/>
                  </a:lnTo>
                  <a:lnTo>
                    <a:pt x="110478" y="35935"/>
                  </a:lnTo>
                  <a:lnTo>
                    <a:pt x="103016" y="45980"/>
                  </a:lnTo>
                  <a:lnTo>
                    <a:pt x="96818" y="56347"/>
                  </a:lnTo>
                  <a:lnTo>
                    <a:pt x="91463" y="66929"/>
                  </a:lnTo>
                  <a:lnTo>
                    <a:pt x="86669" y="77654"/>
                  </a:lnTo>
                  <a:lnTo>
                    <a:pt x="81026" y="87251"/>
                  </a:lnTo>
                  <a:lnTo>
                    <a:pt x="74817" y="96096"/>
                  </a:lnTo>
                  <a:lnTo>
                    <a:pt x="68231" y="104440"/>
                  </a:lnTo>
                  <a:lnTo>
                    <a:pt x="62616" y="113673"/>
                  </a:lnTo>
                  <a:lnTo>
                    <a:pt x="57650" y="123499"/>
                  </a:lnTo>
                  <a:lnTo>
                    <a:pt x="53115" y="133720"/>
                  </a:lnTo>
                  <a:lnTo>
                    <a:pt x="47645" y="144205"/>
                  </a:lnTo>
                  <a:lnTo>
                    <a:pt x="41552" y="154865"/>
                  </a:lnTo>
                  <a:lnTo>
                    <a:pt x="35042" y="165642"/>
                  </a:lnTo>
                  <a:lnTo>
                    <a:pt x="21284" y="187405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65491" y="1607687"/>
              <a:ext cx="143152" cy="194759"/>
            </a:xfrm>
            <a:custGeom>
              <a:avLst/>
              <a:gdLst/>
              <a:ahLst/>
              <a:cxnLst/>
              <a:rect l="0" t="0" r="0" b="0"/>
              <a:pathLst>
                <a:path w="143152" h="194759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1215" y="83920"/>
                  </a:lnTo>
                  <a:lnTo>
                    <a:pt x="13594" y="101217"/>
                  </a:lnTo>
                  <a:lnTo>
                    <a:pt x="16404" y="118865"/>
                  </a:lnTo>
                  <a:lnTo>
                    <a:pt x="19501" y="134302"/>
                  </a:lnTo>
                  <a:lnTo>
                    <a:pt x="22789" y="148263"/>
                  </a:lnTo>
                  <a:lnTo>
                    <a:pt x="26204" y="161241"/>
                  </a:lnTo>
                  <a:lnTo>
                    <a:pt x="30928" y="172340"/>
                  </a:lnTo>
                  <a:lnTo>
                    <a:pt x="36524" y="182186"/>
                  </a:lnTo>
                  <a:lnTo>
                    <a:pt x="42702" y="191197"/>
                  </a:lnTo>
                  <a:lnTo>
                    <a:pt x="49268" y="194758"/>
                  </a:lnTo>
                  <a:lnTo>
                    <a:pt x="56092" y="194685"/>
                  </a:lnTo>
                  <a:lnTo>
                    <a:pt x="63089" y="192189"/>
                  </a:lnTo>
                  <a:lnTo>
                    <a:pt x="70200" y="185631"/>
                  </a:lnTo>
                  <a:lnTo>
                    <a:pt x="77388" y="176365"/>
                  </a:lnTo>
                  <a:lnTo>
                    <a:pt x="84627" y="165293"/>
                  </a:lnTo>
                  <a:lnTo>
                    <a:pt x="91900" y="153019"/>
                  </a:lnTo>
                  <a:lnTo>
                    <a:pt x="99195" y="139941"/>
                  </a:lnTo>
                  <a:lnTo>
                    <a:pt x="106506" y="126329"/>
                  </a:lnTo>
                  <a:lnTo>
                    <a:pt x="112603" y="112360"/>
                  </a:lnTo>
                  <a:lnTo>
                    <a:pt x="143151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520549" y="1794884"/>
              <a:ext cx="109624" cy="278424"/>
            </a:xfrm>
            <a:custGeom>
              <a:avLst/>
              <a:gdLst/>
              <a:ahLst/>
              <a:cxnLst/>
              <a:rect l="0" t="0" r="0" b="0"/>
              <a:pathLst>
                <a:path w="109624" h="278424">
                  <a:moveTo>
                    <a:pt x="88093" y="0"/>
                  </a:moveTo>
                  <a:lnTo>
                    <a:pt x="93938" y="23382"/>
                  </a:lnTo>
                  <a:lnTo>
                    <a:pt x="95660" y="35164"/>
                  </a:lnTo>
                  <a:lnTo>
                    <a:pt x="96808" y="47913"/>
                  </a:lnTo>
                  <a:lnTo>
                    <a:pt x="97574" y="61306"/>
                  </a:lnTo>
                  <a:lnTo>
                    <a:pt x="99307" y="73906"/>
                  </a:lnTo>
                  <a:lnTo>
                    <a:pt x="101687" y="85976"/>
                  </a:lnTo>
                  <a:lnTo>
                    <a:pt x="104496" y="97693"/>
                  </a:lnTo>
                  <a:lnTo>
                    <a:pt x="106370" y="112845"/>
                  </a:lnTo>
                  <a:lnTo>
                    <a:pt x="107618" y="130288"/>
                  </a:lnTo>
                  <a:lnTo>
                    <a:pt x="109006" y="166798"/>
                  </a:lnTo>
                  <a:lnTo>
                    <a:pt x="109623" y="199338"/>
                  </a:lnTo>
                  <a:lnTo>
                    <a:pt x="108563" y="213643"/>
                  </a:lnTo>
                  <a:lnTo>
                    <a:pt x="106634" y="226851"/>
                  </a:lnTo>
                  <a:lnTo>
                    <a:pt x="104124" y="239326"/>
                  </a:lnTo>
                  <a:lnTo>
                    <a:pt x="98780" y="250090"/>
                  </a:lnTo>
                  <a:lnTo>
                    <a:pt x="91547" y="259713"/>
                  </a:lnTo>
                  <a:lnTo>
                    <a:pt x="83055" y="268576"/>
                  </a:lnTo>
                  <a:lnTo>
                    <a:pt x="72499" y="274484"/>
                  </a:lnTo>
                  <a:lnTo>
                    <a:pt x="60568" y="278423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27977" y="1222283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38989" y="1277341"/>
              <a:ext cx="66070" cy="11012"/>
            </a:xfrm>
            <a:custGeom>
              <a:avLst/>
              <a:gdLst/>
              <a:ahLst/>
              <a:cxnLst/>
              <a:rect l="0" t="0" r="0" b="0"/>
              <a:pathLst>
                <a:path w="66070" h="11012">
                  <a:moveTo>
                    <a:pt x="0" y="11011"/>
                  </a:moveTo>
                  <a:lnTo>
                    <a:pt x="13050" y="7748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97630" y="1662745"/>
              <a:ext cx="11013" cy="110117"/>
            </a:xfrm>
            <a:custGeom>
              <a:avLst/>
              <a:gdLst/>
              <a:ahLst/>
              <a:cxnLst/>
              <a:rect l="0" t="0" r="0" b="0"/>
              <a:pathLst>
                <a:path w="11013" h="110117">
                  <a:moveTo>
                    <a:pt x="11012" y="0"/>
                  </a:moveTo>
                  <a:lnTo>
                    <a:pt x="5166" y="23383"/>
                  </a:lnTo>
                  <a:lnTo>
                    <a:pt x="3444" y="35165"/>
                  </a:lnTo>
                  <a:lnTo>
                    <a:pt x="2296" y="47913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93615" y="1046098"/>
            <a:ext cx="1870606" cy="341359"/>
            <a:chOff x="2193615" y="1046098"/>
            <a:chExt cx="1870606" cy="341359"/>
          </a:xfrm>
        </p:grpSpPr>
        <p:sp>
          <p:nvSpPr>
            <p:cNvPr id="15" name="Freeform 14"/>
            <p:cNvSpPr/>
            <p:nvPr/>
          </p:nvSpPr>
          <p:spPr>
            <a:xfrm>
              <a:off x="2193615" y="1134190"/>
              <a:ext cx="130077" cy="231244"/>
            </a:xfrm>
            <a:custGeom>
              <a:avLst/>
              <a:gdLst/>
              <a:ahLst/>
              <a:cxnLst/>
              <a:rect l="0" t="0" r="0" b="0"/>
              <a:pathLst>
                <a:path w="130077" h="231244">
                  <a:moveTo>
                    <a:pt x="108755" y="0"/>
                  </a:moveTo>
                  <a:lnTo>
                    <a:pt x="62775" y="15327"/>
                  </a:lnTo>
                  <a:lnTo>
                    <a:pt x="51185" y="20006"/>
                  </a:lnTo>
                  <a:lnTo>
                    <a:pt x="38564" y="25572"/>
                  </a:lnTo>
                  <a:lnTo>
                    <a:pt x="25256" y="31730"/>
                  </a:lnTo>
                  <a:lnTo>
                    <a:pt x="15160" y="39506"/>
                  </a:lnTo>
                  <a:lnTo>
                    <a:pt x="7206" y="48361"/>
                  </a:lnTo>
                  <a:lnTo>
                    <a:pt x="680" y="57934"/>
                  </a:lnTo>
                  <a:lnTo>
                    <a:pt x="0" y="66764"/>
                  </a:lnTo>
                  <a:lnTo>
                    <a:pt x="3217" y="75097"/>
                  </a:lnTo>
                  <a:lnTo>
                    <a:pt x="9032" y="83099"/>
                  </a:lnTo>
                  <a:lnTo>
                    <a:pt x="16579" y="90881"/>
                  </a:lnTo>
                  <a:lnTo>
                    <a:pt x="25281" y="98516"/>
                  </a:lnTo>
                  <a:lnTo>
                    <a:pt x="34753" y="106053"/>
                  </a:lnTo>
                  <a:lnTo>
                    <a:pt x="45962" y="112302"/>
                  </a:lnTo>
                  <a:lnTo>
                    <a:pt x="58328" y="117691"/>
                  </a:lnTo>
                  <a:lnTo>
                    <a:pt x="71467" y="122507"/>
                  </a:lnTo>
                  <a:lnTo>
                    <a:pt x="83896" y="128165"/>
                  </a:lnTo>
                  <a:lnTo>
                    <a:pt x="95853" y="134383"/>
                  </a:lnTo>
                  <a:lnTo>
                    <a:pt x="107495" y="140976"/>
                  </a:lnTo>
                  <a:lnTo>
                    <a:pt x="116480" y="149042"/>
                  </a:lnTo>
                  <a:lnTo>
                    <a:pt x="123693" y="158090"/>
                  </a:lnTo>
                  <a:lnTo>
                    <a:pt x="129725" y="167792"/>
                  </a:lnTo>
                  <a:lnTo>
                    <a:pt x="130076" y="177931"/>
                  </a:lnTo>
                  <a:lnTo>
                    <a:pt x="126640" y="188361"/>
                  </a:lnTo>
                  <a:lnTo>
                    <a:pt x="120678" y="198984"/>
                  </a:lnTo>
                  <a:lnTo>
                    <a:pt x="113033" y="207290"/>
                  </a:lnTo>
                  <a:lnTo>
                    <a:pt x="104266" y="214051"/>
                  </a:lnTo>
                  <a:lnTo>
                    <a:pt x="94751" y="219782"/>
                  </a:lnTo>
                  <a:lnTo>
                    <a:pt x="83513" y="223602"/>
                  </a:lnTo>
                  <a:lnTo>
                    <a:pt x="71128" y="226149"/>
                  </a:lnTo>
                  <a:lnTo>
                    <a:pt x="31674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45974" y="1167225"/>
              <a:ext cx="84626" cy="179960"/>
            </a:xfrm>
            <a:custGeom>
              <a:avLst/>
              <a:gdLst/>
              <a:ahLst/>
              <a:cxnLst/>
              <a:rect l="0" t="0" r="0" b="0"/>
              <a:pathLst>
                <a:path w="84626" h="179960">
                  <a:moveTo>
                    <a:pt x="10558" y="11011"/>
                  </a:moveTo>
                  <a:lnTo>
                    <a:pt x="4712" y="34394"/>
                  </a:lnTo>
                  <a:lnTo>
                    <a:pt x="2990" y="47399"/>
                  </a:lnTo>
                  <a:lnTo>
                    <a:pt x="1842" y="62187"/>
                  </a:lnTo>
                  <a:lnTo>
                    <a:pt x="1077" y="78163"/>
                  </a:lnTo>
                  <a:lnTo>
                    <a:pt x="227" y="108965"/>
                  </a:lnTo>
                  <a:lnTo>
                    <a:pt x="0" y="124031"/>
                  </a:lnTo>
                  <a:lnTo>
                    <a:pt x="1072" y="137745"/>
                  </a:lnTo>
                  <a:lnTo>
                    <a:pt x="3011" y="150558"/>
                  </a:lnTo>
                  <a:lnTo>
                    <a:pt x="5526" y="162771"/>
                  </a:lnTo>
                  <a:lnTo>
                    <a:pt x="12098" y="170913"/>
                  </a:lnTo>
                  <a:lnTo>
                    <a:pt x="21372" y="176341"/>
                  </a:lnTo>
                  <a:lnTo>
                    <a:pt x="32450" y="179959"/>
                  </a:lnTo>
                  <a:lnTo>
                    <a:pt x="42282" y="178701"/>
                  </a:lnTo>
                  <a:lnTo>
                    <a:pt x="51283" y="174192"/>
                  </a:lnTo>
                  <a:lnTo>
                    <a:pt x="59731" y="167515"/>
                  </a:lnTo>
                  <a:lnTo>
                    <a:pt x="66587" y="158170"/>
                  </a:lnTo>
                  <a:lnTo>
                    <a:pt x="72381" y="147046"/>
                  </a:lnTo>
                  <a:lnTo>
                    <a:pt x="77467" y="134736"/>
                  </a:lnTo>
                  <a:lnTo>
                    <a:pt x="80857" y="120412"/>
                  </a:lnTo>
                  <a:lnTo>
                    <a:pt x="83118" y="104744"/>
                  </a:lnTo>
                  <a:lnTo>
                    <a:pt x="84625" y="88182"/>
                  </a:lnTo>
                  <a:lnTo>
                    <a:pt x="84406" y="72247"/>
                  </a:lnTo>
                  <a:lnTo>
                    <a:pt x="83037" y="56729"/>
                  </a:lnTo>
                  <a:lnTo>
                    <a:pt x="80900" y="41490"/>
                  </a:lnTo>
                  <a:lnTo>
                    <a:pt x="75805" y="30107"/>
                  </a:lnTo>
                  <a:lnTo>
                    <a:pt x="68738" y="21295"/>
                  </a:lnTo>
                  <a:lnTo>
                    <a:pt x="1055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602508" y="1211271"/>
              <a:ext cx="85268" cy="176186"/>
            </a:xfrm>
            <a:custGeom>
              <a:avLst/>
              <a:gdLst/>
              <a:ahLst/>
              <a:cxnLst/>
              <a:rect l="0" t="0" r="0" b="0"/>
              <a:pathLst>
                <a:path w="85268" h="176186">
                  <a:moveTo>
                    <a:pt x="85267" y="0"/>
                  </a:moveTo>
                  <a:lnTo>
                    <a:pt x="67730" y="5846"/>
                  </a:lnTo>
                  <a:lnTo>
                    <a:pt x="60117" y="11238"/>
                  </a:lnTo>
                  <a:lnTo>
                    <a:pt x="52595" y="18504"/>
                  </a:lnTo>
                  <a:lnTo>
                    <a:pt x="45133" y="27018"/>
                  </a:lnTo>
                  <a:lnTo>
                    <a:pt x="37711" y="36365"/>
                  </a:lnTo>
                  <a:lnTo>
                    <a:pt x="30316" y="46266"/>
                  </a:lnTo>
                  <a:lnTo>
                    <a:pt x="22940" y="56538"/>
                  </a:lnTo>
                  <a:lnTo>
                    <a:pt x="16798" y="68280"/>
                  </a:lnTo>
                  <a:lnTo>
                    <a:pt x="11480" y="81002"/>
                  </a:lnTo>
                  <a:lnTo>
                    <a:pt x="6712" y="94377"/>
                  </a:lnTo>
                  <a:lnTo>
                    <a:pt x="3533" y="108188"/>
                  </a:lnTo>
                  <a:lnTo>
                    <a:pt x="1413" y="122289"/>
                  </a:lnTo>
                  <a:lnTo>
                    <a:pt x="0" y="136584"/>
                  </a:lnTo>
                  <a:lnTo>
                    <a:pt x="2729" y="147337"/>
                  </a:lnTo>
                  <a:lnTo>
                    <a:pt x="8218" y="155730"/>
                  </a:lnTo>
                  <a:lnTo>
                    <a:pt x="52232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29648" y="1222283"/>
              <a:ext cx="90266" cy="143909"/>
            </a:xfrm>
            <a:custGeom>
              <a:avLst/>
              <a:gdLst/>
              <a:ahLst/>
              <a:cxnLst/>
              <a:rect l="0" t="0" r="0" b="0"/>
              <a:pathLst>
                <a:path w="90266" h="143909">
                  <a:moveTo>
                    <a:pt x="57231" y="0"/>
                  </a:moveTo>
                  <a:lnTo>
                    <a:pt x="39694" y="17537"/>
                  </a:lnTo>
                  <a:lnTo>
                    <a:pt x="32081" y="26373"/>
                  </a:lnTo>
                  <a:lnTo>
                    <a:pt x="24559" y="35935"/>
                  </a:lnTo>
                  <a:lnTo>
                    <a:pt x="17097" y="45979"/>
                  </a:lnTo>
                  <a:lnTo>
                    <a:pt x="10899" y="57570"/>
                  </a:lnTo>
                  <a:lnTo>
                    <a:pt x="5543" y="70191"/>
                  </a:lnTo>
                  <a:lnTo>
                    <a:pt x="749" y="83499"/>
                  </a:lnTo>
                  <a:lnTo>
                    <a:pt x="0" y="94818"/>
                  </a:lnTo>
                  <a:lnTo>
                    <a:pt x="1948" y="104811"/>
                  </a:lnTo>
                  <a:lnTo>
                    <a:pt x="5693" y="113920"/>
                  </a:lnTo>
                  <a:lnTo>
                    <a:pt x="10638" y="122440"/>
                  </a:lnTo>
                  <a:lnTo>
                    <a:pt x="16381" y="130567"/>
                  </a:lnTo>
                  <a:lnTo>
                    <a:pt x="22656" y="138432"/>
                  </a:lnTo>
                  <a:lnTo>
                    <a:pt x="30511" y="142452"/>
                  </a:lnTo>
                  <a:lnTo>
                    <a:pt x="39417" y="143908"/>
                  </a:lnTo>
                  <a:lnTo>
                    <a:pt x="90265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863960" y="1202365"/>
              <a:ext cx="143151" cy="147137"/>
            </a:xfrm>
            <a:custGeom>
              <a:avLst/>
              <a:gdLst/>
              <a:ahLst/>
              <a:cxnLst/>
              <a:rect l="0" t="0" r="0" b="0"/>
              <a:pathLst>
                <a:path w="143151" h="147137">
                  <a:moveTo>
                    <a:pt x="0" y="85987"/>
                  </a:moveTo>
                  <a:lnTo>
                    <a:pt x="23382" y="80141"/>
                  </a:lnTo>
                  <a:lnTo>
                    <a:pt x="33941" y="77196"/>
                  </a:lnTo>
                  <a:lnTo>
                    <a:pt x="55460" y="70661"/>
                  </a:lnTo>
                  <a:lnTo>
                    <a:pt x="66338" y="65981"/>
                  </a:lnTo>
                  <a:lnTo>
                    <a:pt x="77260" y="60415"/>
                  </a:lnTo>
                  <a:lnTo>
                    <a:pt x="88212" y="54257"/>
                  </a:lnTo>
                  <a:lnTo>
                    <a:pt x="96736" y="46481"/>
                  </a:lnTo>
                  <a:lnTo>
                    <a:pt x="103643" y="37627"/>
                  </a:lnTo>
                  <a:lnTo>
                    <a:pt x="109471" y="28053"/>
                  </a:lnTo>
                  <a:lnTo>
                    <a:pt x="110909" y="19224"/>
                  </a:lnTo>
                  <a:lnTo>
                    <a:pt x="109421" y="10891"/>
                  </a:lnTo>
                  <a:lnTo>
                    <a:pt x="105982" y="2888"/>
                  </a:lnTo>
                  <a:lnTo>
                    <a:pt x="100019" y="0"/>
                  </a:lnTo>
                  <a:lnTo>
                    <a:pt x="92373" y="522"/>
                  </a:lnTo>
                  <a:lnTo>
                    <a:pt x="83605" y="3317"/>
                  </a:lnTo>
                  <a:lnTo>
                    <a:pt x="74089" y="8850"/>
                  </a:lnTo>
                  <a:lnTo>
                    <a:pt x="64075" y="16210"/>
                  </a:lnTo>
                  <a:lnTo>
                    <a:pt x="53728" y="24787"/>
                  </a:lnTo>
                  <a:lnTo>
                    <a:pt x="45607" y="35399"/>
                  </a:lnTo>
                  <a:lnTo>
                    <a:pt x="38969" y="47368"/>
                  </a:lnTo>
                  <a:lnTo>
                    <a:pt x="33320" y="60241"/>
                  </a:lnTo>
                  <a:lnTo>
                    <a:pt x="29554" y="73717"/>
                  </a:lnTo>
                  <a:lnTo>
                    <a:pt x="27044" y="87595"/>
                  </a:lnTo>
                  <a:lnTo>
                    <a:pt x="25370" y="101741"/>
                  </a:lnTo>
                  <a:lnTo>
                    <a:pt x="26702" y="113619"/>
                  </a:lnTo>
                  <a:lnTo>
                    <a:pt x="30036" y="123984"/>
                  </a:lnTo>
                  <a:lnTo>
                    <a:pt x="34706" y="133342"/>
                  </a:lnTo>
                  <a:lnTo>
                    <a:pt x="42713" y="139580"/>
                  </a:lnTo>
                  <a:lnTo>
                    <a:pt x="52946" y="143739"/>
                  </a:lnTo>
                  <a:lnTo>
                    <a:pt x="64661" y="146511"/>
                  </a:lnTo>
                  <a:lnTo>
                    <a:pt x="76142" y="147136"/>
                  </a:lnTo>
                  <a:lnTo>
                    <a:pt x="87467" y="146329"/>
                  </a:lnTo>
                  <a:lnTo>
                    <a:pt x="98687" y="144568"/>
                  </a:lnTo>
                  <a:lnTo>
                    <a:pt x="108614" y="140946"/>
                  </a:lnTo>
                  <a:lnTo>
                    <a:pt x="117679" y="136085"/>
                  </a:lnTo>
                  <a:lnTo>
                    <a:pt x="143150" y="1190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51156" y="1189248"/>
              <a:ext cx="77082" cy="111812"/>
            </a:xfrm>
            <a:custGeom>
              <a:avLst/>
              <a:gdLst/>
              <a:ahLst/>
              <a:cxnLst/>
              <a:rect l="0" t="0" r="0" b="0"/>
              <a:pathLst>
                <a:path w="77082" h="111812">
                  <a:moveTo>
                    <a:pt x="0" y="44046"/>
                  </a:moveTo>
                  <a:lnTo>
                    <a:pt x="0" y="73275"/>
                  </a:lnTo>
                  <a:lnTo>
                    <a:pt x="1224" y="85555"/>
                  </a:lnTo>
                  <a:lnTo>
                    <a:pt x="3263" y="97412"/>
                  </a:lnTo>
                  <a:lnTo>
                    <a:pt x="5846" y="108988"/>
                  </a:lnTo>
                  <a:lnTo>
                    <a:pt x="6344" y="111811"/>
                  </a:lnTo>
                  <a:lnTo>
                    <a:pt x="5453" y="108799"/>
                  </a:lnTo>
                  <a:lnTo>
                    <a:pt x="3636" y="101897"/>
                  </a:lnTo>
                  <a:lnTo>
                    <a:pt x="2424" y="91178"/>
                  </a:lnTo>
                  <a:lnTo>
                    <a:pt x="1616" y="77914"/>
                  </a:lnTo>
                  <a:lnTo>
                    <a:pt x="1077" y="62954"/>
                  </a:lnTo>
                  <a:lnTo>
                    <a:pt x="3165" y="50534"/>
                  </a:lnTo>
                  <a:lnTo>
                    <a:pt x="7005" y="39807"/>
                  </a:lnTo>
                  <a:lnTo>
                    <a:pt x="12011" y="30209"/>
                  </a:lnTo>
                  <a:lnTo>
                    <a:pt x="19019" y="22586"/>
                  </a:lnTo>
                  <a:lnTo>
                    <a:pt x="27362" y="16281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59480" y="1046098"/>
              <a:ext cx="147264" cy="296623"/>
            </a:xfrm>
            <a:custGeom>
              <a:avLst/>
              <a:gdLst/>
              <a:ahLst/>
              <a:cxnLst/>
              <a:rect l="0" t="0" r="0" b="0"/>
              <a:pathLst>
                <a:path w="147264" h="296623">
                  <a:moveTo>
                    <a:pt x="0" y="0"/>
                  </a:moveTo>
                  <a:lnTo>
                    <a:pt x="5845" y="17537"/>
                  </a:lnTo>
                  <a:lnTo>
                    <a:pt x="8791" y="28820"/>
                  </a:lnTo>
                  <a:lnTo>
                    <a:pt x="25885" y="102461"/>
                  </a:lnTo>
                  <a:lnTo>
                    <a:pt x="29491" y="116024"/>
                  </a:lnTo>
                  <a:lnTo>
                    <a:pt x="36762" y="140882"/>
                  </a:lnTo>
                  <a:lnTo>
                    <a:pt x="39190" y="155097"/>
                  </a:lnTo>
                  <a:lnTo>
                    <a:pt x="40809" y="170691"/>
                  </a:lnTo>
                  <a:lnTo>
                    <a:pt x="41888" y="187204"/>
                  </a:lnTo>
                  <a:lnTo>
                    <a:pt x="42607" y="203107"/>
                  </a:lnTo>
                  <a:lnTo>
                    <a:pt x="43407" y="233828"/>
                  </a:lnTo>
                  <a:lnTo>
                    <a:pt x="44843" y="236637"/>
                  </a:lnTo>
                  <a:lnTo>
                    <a:pt x="47025" y="231168"/>
                  </a:lnTo>
                  <a:lnTo>
                    <a:pt x="49702" y="220181"/>
                  </a:lnTo>
                  <a:lnTo>
                    <a:pt x="52711" y="209186"/>
                  </a:lnTo>
                  <a:lnTo>
                    <a:pt x="59317" y="187182"/>
                  </a:lnTo>
                  <a:lnTo>
                    <a:pt x="65238" y="178622"/>
                  </a:lnTo>
                  <a:lnTo>
                    <a:pt x="72856" y="171692"/>
                  </a:lnTo>
                  <a:lnTo>
                    <a:pt x="81606" y="165849"/>
                  </a:lnTo>
                  <a:lnTo>
                    <a:pt x="91109" y="163176"/>
                  </a:lnTo>
                  <a:lnTo>
                    <a:pt x="101115" y="162619"/>
                  </a:lnTo>
                  <a:lnTo>
                    <a:pt x="111456" y="163470"/>
                  </a:lnTo>
                  <a:lnTo>
                    <a:pt x="119574" y="167708"/>
                  </a:lnTo>
                  <a:lnTo>
                    <a:pt x="126209" y="174204"/>
                  </a:lnTo>
                  <a:lnTo>
                    <a:pt x="131856" y="182205"/>
                  </a:lnTo>
                  <a:lnTo>
                    <a:pt x="136844" y="191210"/>
                  </a:lnTo>
                  <a:lnTo>
                    <a:pt x="141393" y="200884"/>
                  </a:lnTo>
                  <a:lnTo>
                    <a:pt x="145649" y="211003"/>
                  </a:lnTo>
                  <a:lnTo>
                    <a:pt x="147263" y="223867"/>
                  </a:lnTo>
                  <a:lnTo>
                    <a:pt x="147116" y="238561"/>
                  </a:lnTo>
                  <a:lnTo>
                    <a:pt x="145794" y="254474"/>
                  </a:lnTo>
                  <a:lnTo>
                    <a:pt x="140019" y="267530"/>
                  </a:lnTo>
                  <a:lnTo>
                    <a:pt x="131275" y="278681"/>
                  </a:lnTo>
                  <a:lnTo>
                    <a:pt x="120551" y="288562"/>
                  </a:lnTo>
                  <a:lnTo>
                    <a:pt x="108508" y="293925"/>
                  </a:lnTo>
                  <a:lnTo>
                    <a:pt x="95585" y="296278"/>
                  </a:lnTo>
                  <a:lnTo>
                    <a:pt x="82076" y="296622"/>
                  </a:lnTo>
                  <a:lnTo>
                    <a:pt x="70623" y="294405"/>
                  </a:lnTo>
                  <a:lnTo>
                    <a:pt x="60541" y="290480"/>
                  </a:lnTo>
                  <a:lnTo>
                    <a:pt x="51372" y="285416"/>
                  </a:lnTo>
                  <a:lnTo>
                    <a:pt x="42813" y="279593"/>
                  </a:lnTo>
                  <a:lnTo>
                    <a:pt x="34659" y="273265"/>
                  </a:lnTo>
                  <a:lnTo>
                    <a:pt x="11011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76627" y="1180004"/>
              <a:ext cx="113201" cy="130372"/>
            </a:xfrm>
            <a:custGeom>
              <a:avLst/>
              <a:gdLst/>
              <a:ahLst/>
              <a:cxnLst/>
              <a:rect l="0" t="0" r="0" b="0"/>
              <a:pathLst>
                <a:path w="113201" h="130372">
                  <a:moveTo>
                    <a:pt x="102188" y="20256"/>
                  </a:moveTo>
                  <a:lnTo>
                    <a:pt x="90497" y="2719"/>
                  </a:lnTo>
                  <a:lnTo>
                    <a:pt x="82159" y="0"/>
                  </a:lnTo>
                  <a:lnTo>
                    <a:pt x="71706" y="634"/>
                  </a:lnTo>
                  <a:lnTo>
                    <a:pt x="59844" y="3504"/>
                  </a:lnTo>
                  <a:lnTo>
                    <a:pt x="49488" y="9088"/>
                  </a:lnTo>
                  <a:lnTo>
                    <a:pt x="40138" y="16481"/>
                  </a:lnTo>
                  <a:lnTo>
                    <a:pt x="31457" y="25080"/>
                  </a:lnTo>
                  <a:lnTo>
                    <a:pt x="24446" y="34484"/>
                  </a:lnTo>
                  <a:lnTo>
                    <a:pt x="18549" y="44423"/>
                  </a:lnTo>
                  <a:lnTo>
                    <a:pt x="13394" y="54720"/>
                  </a:lnTo>
                  <a:lnTo>
                    <a:pt x="8734" y="65255"/>
                  </a:lnTo>
                  <a:lnTo>
                    <a:pt x="4404" y="75949"/>
                  </a:lnTo>
                  <a:lnTo>
                    <a:pt x="293" y="86749"/>
                  </a:lnTo>
                  <a:lnTo>
                    <a:pt x="0" y="96395"/>
                  </a:lnTo>
                  <a:lnTo>
                    <a:pt x="2252" y="105274"/>
                  </a:lnTo>
                  <a:lnTo>
                    <a:pt x="6200" y="113640"/>
                  </a:lnTo>
                  <a:lnTo>
                    <a:pt x="12502" y="115546"/>
                  </a:lnTo>
                  <a:lnTo>
                    <a:pt x="20374" y="113147"/>
                  </a:lnTo>
                  <a:lnTo>
                    <a:pt x="29293" y="107877"/>
                  </a:lnTo>
                  <a:lnTo>
                    <a:pt x="37686" y="99469"/>
                  </a:lnTo>
                  <a:lnTo>
                    <a:pt x="45728" y="88970"/>
                  </a:lnTo>
                  <a:lnTo>
                    <a:pt x="53536" y="77077"/>
                  </a:lnTo>
                  <a:lnTo>
                    <a:pt x="59966" y="65478"/>
                  </a:lnTo>
                  <a:lnTo>
                    <a:pt x="65475" y="54074"/>
                  </a:lnTo>
                  <a:lnTo>
                    <a:pt x="70372" y="42801"/>
                  </a:lnTo>
                  <a:lnTo>
                    <a:pt x="74860" y="38957"/>
                  </a:lnTo>
                  <a:lnTo>
                    <a:pt x="79075" y="40064"/>
                  </a:lnTo>
                  <a:lnTo>
                    <a:pt x="83109" y="44473"/>
                  </a:lnTo>
                  <a:lnTo>
                    <a:pt x="87022" y="53529"/>
                  </a:lnTo>
                  <a:lnTo>
                    <a:pt x="90854" y="65685"/>
                  </a:lnTo>
                  <a:lnTo>
                    <a:pt x="113200" y="130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55896" y="1079132"/>
              <a:ext cx="22024" cy="242256"/>
            </a:xfrm>
            <a:custGeom>
              <a:avLst/>
              <a:gdLst/>
              <a:ahLst/>
              <a:cxnLst/>
              <a:rect l="0" t="0" r="0" b="0"/>
              <a:pathLst>
                <a:path w="22024" h="242256">
                  <a:moveTo>
                    <a:pt x="0" y="0"/>
                  </a:moveTo>
                  <a:lnTo>
                    <a:pt x="0" y="23383"/>
                  </a:lnTo>
                  <a:lnTo>
                    <a:pt x="1224" y="33942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8785"/>
                  </a:lnTo>
                  <a:lnTo>
                    <a:pt x="8716" y="83786"/>
                  </a:lnTo>
                  <a:lnTo>
                    <a:pt x="9481" y="99904"/>
                  </a:lnTo>
                  <a:lnTo>
                    <a:pt x="10331" y="134126"/>
                  </a:lnTo>
                  <a:lnTo>
                    <a:pt x="10558" y="151816"/>
                  </a:lnTo>
                  <a:lnTo>
                    <a:pt x="11933" y="168504"/>
                  </a:lnTo>
                  <a:lnTo>
                    <a:pt x="22023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877023" y="1046098"/>
              <a:ext cx="33036" cy="209220"/>
            </a:xfrm>
            <a:custGeom>
              <a:avLst/>
              <a:gdLst/>
              <a:ahLst/>
              <a:cxnLst/>
              <a:rect l="0" t="0" r="0" b="0"/>
              <a:pathLst>
                <a:path w="33036" h="209220">
                  <a:moveTo>
                    <a:pt x="0" y="0"/>
                  </a:moveTo>
                  <a:lnTo>
                    <a:pt x="5846" y="17537"/>
                  </a:lnTo>
                  <a:lnTo>
                    <a:pt x="7568" y="30044"/>
                  </a:lnTo>
                  <a:lnTo>
                    <a:pt x="8716" y="45723"/>
                  </a:lnTo>
                  <a:lnTo>
                    <a:pt x="9481" y="63516"/>
                  </a:lnTo>
                  <a:lnTo>
                    <a:pt x="11215" y="80273"/>
                  </a:lnTo>
                  <a:lnTo>
                    <a:pt x="13594" y="96338"/>
                  </a:lnTo>
                  <a:lnTo>
                    <a:pt x="16404" y="111942"/>
                  </a:lnTo>
                  <a:lnTo>
                    <a:pt x="18277" y="127239"/>
                  </a:lnTo>
                  <a:lnTo>
                    <a:pt x="19526" y="142331"/>
                  </a:lnTo>
                  <a:lnTo>
                    <a:pt x="33035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65116" y="1123179"/>
              <a:ext cx="99105" cy="187197"/>
            </a:xfrm>
            <a:custGeom>
              <a:avLst/>
              <a:gdLst/>
              <a:ahLst/>
              <a:cxnLst/>
              <a:rect l="0" t="0" r="0" b="0"/>
              <a:pathLst>
                <a:path w="99105" h="187197">
                  <a:moveTo>
                    <a:pt x="99104" y="0"/>
                  </a:moveTo>
                  <a:lnTo>
                    <a:pt x="81567" y="11691"/>
                  </a:lnTo>
                  <a:lnTo>
                    <a:pt x="73954" y="17582"/>
                  </a:lnTo>
                  <a:lnTo>
                    <a:pt x="66432" y="23956"/>
                  </a:lnTo>
                  <a:lnTo>
                    <a:pt x="58970" y="30653"/>
                  </a:lnTo>
                  <a:lnTo>
                    <a:pt x="52772" y="38788"/>
                  </a:lnTo>
                  <a:lnTo>
                    <a:pt x="47416" y="47882"/>
                  </a:lnTo>
                  <a:lnTo>
                    <a:pt x="42622" y="57615"/>
                  </a:lnTo>
                  <a:lnTo>
                    <a:pt x="41873" y="68997"/>
                  </a:lnTo>
                  <a:lnTo>
                    <a:pt x="43821" y="81480"/>
                  </a:lnTo>
                  <a:lnTo>
                    <a:pt x="47566" y="94695"/>
                  </a:lnTo>
                  <a:lnTo>
                    <a:pt x="52510" y="105953"/>
                  </a:lnTo>
                  <a:lnTo>
                    <a:pt x="58253" y="115905"/>
                  </a:lnTo>
                  <a:lnTo>
                    <a:pt x="64529" y="124987"/>
                  </a:lnTo>
                  <a:lnTo>
                    <a:pt x="67489" y="134712"/>
                  </a:lnTo>
                  <a:lnTo>
                    <a:pt x="68239" y="144865"/>
                  </a:lnTo>
                  <a:lnTo>
                    <a:pt x="67516" y="155305"/>
                  </a:lnTo>
                  <a:lnTo>
                    <a:pt x="62140" y="163489"/>
                  </a:lnTo>
                  <a:lnTo>
                    <a:pt x="53661" y="170168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94942" y="1651734"/>
            <a:ext cx="958007" cy="480208"/>
            <a:chOff x="1894942" y="1651734"/>
            <a:chExt cx="958007" cy="480208"/>
          </a:xfrm>
        </p:grpSpPr>
        <p:sp>
          <p:nvSpPr>
            <p:cNvPr id="27" name="Freeform 26"/>
            <p:cNvSpPr/>
            <p:nvPr/>
          </p:nvSpPr>
          <p:spPr>
            <a:xfrm>
              <a:off x="1916965" y="1739826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77081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894942" y="1827919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92254" y="1651734"/>
              <a:ext cx="156756" cy="278188"/>
            </a:xfrm>
            <a:custGeom>
              <a:avLst/>
              <a:gdLst/>
              <a:ahLst/>
              <a:cxnLst/>
              <a:rect l="0" t="0" r="0" b="0"/>
              <a:pathLst>
                <a:path w="156756" h="278188">
                  <a:moveTo>
                    <a:pt x="0" y="0"/>
                  </a:moveTo>
                  <a:lnTo>
                    <a:pt x="15327" y="45979"/>
                  </a:lnTo>
                  <a:lnTo>
                    <a:pt x="18783" y="60017"/>
                  </a:lnTo>
                  <a:lnTo>
                    <a:pt x="22310" y="76716"/>
                  </a:lnTo>
                  <a:lnTo>
                    <a:pt x="25885" y="95190"/>
                  </a:lnTo>
                  <a:lnTo>
                    <a:pt x="28268" y="112400"/>
                  </a:lnTo>
                  <a:lnTo>
                    <a:pt x="29857" y="128768"/>
                  </a:lnTo>
                  <a:lnTo>
                    <a:pt x="30917" y="144573"/>
                  </a:lnTo>
                  <a:lnTo>
                    <a:pt x="31623" y="161228"/>
                  </a:lnTo>
                  <a:lnTo>
                    <a:pt x="32407" y="196047"/>
                  </a:lnTo>
                  <a:lnTo>
                    <a:pt x="32911" y="249666"/>
                  </a:lnTo>
                  <a:lnTo>
                    <a:pt x="32980" y="242693"/>
                  </a:lnTo>
                  <a:lnTo>
                    <a:pt x="35445" y="233982"/>
                  </a:lnTo>
                  <a:lnTo>
                    <a:pt x="39536" y="223281"/>
                  </a:lnTo>
                  <a:lnTo>
                    <a:pt x="44710" y="211253"/>
                  </a:lnTo>
                  <a:lnTo>
                    <a:pt x="51830" y="200787"/>
                  </a:lnTo>
                  <a:lnTo>
                    <a:pt x="60247" y="191363"/>
                  </a:lnTo>
                  <a:lnTo>
                    <a:pt x="69529" y="182633"/>
                  </a:lnTo>
                  <a:lnTo>
                    <a:pt x="79387" y="175589"/>
                  </a:lnTo>
                  <a:lnTo>
                    <a:pt x="89630" y="169670"/>
                  </a:lnTo>
                  <a:lnTo>
                    <a:pt x="100129" y="164501"/>
                  </a:lnTo>
                  <a:lnTo>
                    <a:pt x="110799" y="162278"/>
                  </a:lnTo>
                  <a:lnTo>
                    <a:pt x="121583" y="162019"/>
                  </a:lnTo>
                  <a:lnTo>
                    <a:pt x="132443" y="163071"/>
                  </a:lnTo>
                  <a:lnTo>
                    <a:pt x="140906" y="167442"/>
                  </a:lnTo>
                  <a:lnTo>
                    <a:pt x="147772" y="174027"/>
                  </a:lnTo>
                  <a:lnTo>
                    <a:pt x="153572" y="182087"/>
                  </a:lnTo>
                  <a:lnTo>
                    <a:pt x="156216" y="193578"/>
                  </a:lnTo>
                  <a:lnTo>
                    <a:pt x="156755" y="207356"/>
                  </a:lnTo>
                  <a:lnTo>
                    <a:pt x="155891" y="222659"/>
                  </a:lnTo>
                  <a:lnTo>
                    <a:pt x="151644" y="235308"/>
                  </a:lnTo>
                  <a:lnTo>
                    <a:pt x="145142" y="246188"/>
                  </a:lnTo>
                  <a:lnTo>
                    <a:pt x="137137" y="255888"/>
                  </a:lnTo>
                  <a:lnTo>
                    <a:pt x="128130" y="263579"/>
                  </a:lnTo>
                  <a:lnTo>
                    <a:pt x="118455" y="269929"/>
                  </a:lnTo>
                  <a:lnTo>
                    <a:pt x="108334" y="275386"/>
                  </a:lnTo>
                  <a:lnTo>
                    <a:pt x="96693" y="277801"/>
                  </a:lnTo>
                  <a:lnTo>
                    <a:pt x="84038" y="278187"/>
                  </a:lnTo>
                  <a:lnTo>
                    <a:pt x="44047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41104" y="1771421"/>
              <a:ext cx="114533" cy="133580"/>
            </a:xfrm>
            <a:custGeom>
              <a:avLst/>
              <a:gdLst/>
              <a:ahLst/>
              <a:cxnLst/>
              <a:rect l="0" t="0" r="0" b="0"/>
              <a:pathLst>
                <a:path w="114533" h="133580">
                  <a:moveTo>
                    <a:pt x="48463" y="1440"/>
                  </a:moveTo>
                  <a:lnTo>
                    <a:pt x="30926" y="7285"/>
                  </a:lnTo>
                  <a:lnTo>
                    <a:pt x="24536" y="13902"/>
                  </a:lnTo>
                  <a:lnTo>
                    <a:pt x="19053" y="23206"/>
                  </a:lnTo>
                  <a:lnTo>
                    <a:pt x="14174" y="34303"/>
                  </a:lnTo>
                  <a:lnTo>
                    <a:pt x="9698" y="45372"/>
                  </a:lnTo>
                  <a:lnTo>
                    <a:pt x="1462" y="67458"/>
                  </a:lnTo>
                  <a:lnTo>
                    <a:pt x="0" y="78487"/>
                  </a:lnTo>
                  <a:lnTo>
                    <a:pt x="248" y="89510"/>
                  </a:lnTo>
                  <a:lnTo>
                    <a:pt x="1638" y="100529"/>
                  </a:lnTo>
                  <a:lnTo>
                    <a:pt x="6234" y="105428"/>
                  </a:lnTo>
                  <a:lnTo>
                    <a:pt x="12970" y="106247"/>
                  </a:lnTo>
                  <a:lnTo>
                    <a:pt x="21130" y="104346"/>
                  </a:lnTo>
                  <a:lnTo>
                    <a:pt x="29017" y="98185"/>
                  </a:lnTo>
                  <a:lnTo>
                    <a:pt x="36723" y="89183"/>
                  </a:lnTo>
                  <a:lnTo>
                    <a:pt x="44307" y="78288"/>
                  </a:lnTo>
                  <a:lnTo>
                    <a:pt x="50586" y="66130"/>
                  </a:lnTo>
                  <a:lnTo>
                    <a:pt x="55996" y="53131"/>
                  </a:lnTo>
                  <a:lnTo>
                    <a:pt x="60826" y="39571"/>
                  </a:lnTo>
                  <a:lnTo>
                    <a:pt x="66493" y="26861"/>
                  </a:lnTo>
                  <a:lnTo>
                    <a:pt x="72718" y="14717"/>
                  </a:lnTo>
                  <a:lnTo>
                    <a:pt x="79315" y="2950"/>
                  </a:lnTo>
                  <a:lnTo>
                    <a:pt x="82489" y="0"/>
                  </a:lnTo>
                  <a:lnTo>
                    <a:pt x="83382" y="2927"/>
                  </a:lnTo>
                  <a:lnTo>
                    <a:pt x="82754" y="9772"/>
                  </a:lnTo>
                  <a:lnTo>
                    <a:pt x="82335" y="19230"/>
                  </a:lnTo>
                  <a:lnTo>
                    <a:pt x="81870" y="42789"/>
                  </a:lnTo>
                  <a:lnTo>
                    <a:pt x="82969" y="54700"/>
                  </a:lnTo>
                  <a:lnTo>
                    <a:pt x="84925" y="66311"/>
                  </a:lnTo>
                  <a:lnTo>
                    <a:pt x="87453" y="77722"/>
                  </a:lnTo>
                  <a:lnTo>
                    <a:pt x="91585" y="88999"/>
                  </a:lnTo>
                  <a:lnTo>
                    <a:pt x="96787" y="100189"/>
                  </a:lnTo>
                  <a:lnTo>
                    <a:pt x="114532" y="133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18007" y="1750838"/>
              <a:ext cx="80297" cy="381104"/>
            </a:xfrm>
            <a:custGeom>
              <a:avLst/>
              <a:gdLst/>
              <a:ahLst/>
              <a:cxnLst/>
              <a:rect l="0" t="0" r="0" b="0"/>
              <a:pathLst>
                <a:path w="80297" h="381104">
                  <a:moveTo>
                    <a:pt x="47745" y="0"/>
                  </a:moveTo>
                  <a:lnTo>
                    <a:pt x="36053" y="17537"/>
                  </a:lnTo>
                  <a:lnTo>
                    <a:pt x="30162" y="27597"/>
                  </a:lnTo>
                  <a:lnTo>
                    <a:pt x="23788" y="39197"/>
                  </a:lnTo>
                  <a:lnTo>
                    <a:pt x="17092" y="51825"/>
                  </a:lnTo>
                  <a:lnTo>
                    <a:pt x="11404" y="65138"/>
                  </a:lnTo>
                  <a:lnTo>
                    <a:pt x="6388" y="78907"/>
                  </a:lnTo>
                  <a:lnTo>
                    <a:pt x="1821" y="92980"/>
                  </a:lnTo>
                  <a:lnTo>
                    <a:pt x="0" y="106033"/>
                  </a:lnTo>
                  <a:lnTo>
                    <a:pt x="9" y="118405"/>
                  </a:lnTo>
                  <a:lnTo>
                    <a:pt x="1239" y="130324"/>
                  </a:lnTo>
                  <a:lnTo>
                    <a:pt x="5729" y="137046"/>
                  </a:lnTo>
                  <a:lnTo>
                    <a:pt x="12393" y="140304"/>
                  </a:lnTo>
                  <a:lnTo>
                    <a:pt x="20507" y="141253"/>
                  </a:lnTo>
                  <a:lnTo>
                    <a:pt x="28362" y="138215"/>
                  </a:lnTo>
                  <a:lnTo>
                    <a:pt x="36047" y="132519"/>
                  </a:lnTo>
                  <a:lnTo>
                    <a:pt x="43616" y="125051"/>
                  </a:lnTo>
                  <a:lnTo>
                    <a:pt x="49887" y="115178"/>
                  </a:lnTo>
                  <a:lnTo>
                    <a:pt x="55290" y="103703"/>
                  </a:lnTo>
                  <a:lnTo>
                    <a:pt x="60116" y="91158"/>
                  </a:lnTo>
                  <a:lnTo>
                    <a:pt x="63333" y="77901"/>
                  </a:lnTo>
                  <a:lnTo>
                    <a:pt x="65478" y="64169"/>
                  </a:lnTo>
                  <a:lnTo>
                    <a:pt x="66908" y="50120"/>
                  </a:lnTo>
                  <a:lnTo>
                    <a:pt x="66638" y="45648"/>
                  </a:lnTo>
                  <a:lnTo>
                    <a:pt x="65234" y="47561"/>
                  </a:lnTo>
                  <a:lnTo>
                    <a:pt x="63075" y="53731"/>
                  </a:lnTo>
                  <a:lnTo>
                    <a:pt x="62859" y="61514"/>
                  </a:lnTo>
                  <a:lnTo>
                    <a:pt x="63938" y="70373"/>
                  </a:lnTo>
                  <a:lnTo>
                    <a:pt x="65882" y="79950"/>
                  </a:lnTo>
                  <a:lnTo>
                    <a:pt x="67177" y="93676"/>
                  </a:lnTo>
                  <a:lnTo>
                    <a:pt x="68041" y="110167"/>
                  </a:lnTo>
                  <a:lnTo>
                    <a:pt x="68616" y="128502"/>
                  </a:lnTo>
                  <a:lnTo>
                    <a:pt x="70224" y="145620"/>
                  </a:lnTo>
                  <a:lnTo>
                    <a:pt x="72519" y="161926"/>
                  </a:lnTo>
                  <a:lnTo>
                    <a:pt x="75272" y="177690"/>
                  </a:lnTo>
                  <a:lnTo>
                    <a:pt x="77108" y="195541"/>
                  </a:lnTo>
                  <a:lnTo>
                    <a:pt x="78332" y="214783"/>
                  </a:lnTo>
                  <a:lnTo>
                    <a:pt x="79692" y="254515"/>
                  </a:lnTo>
                  <a:lnTo>
                    <a:pt x="80296" y="292565"/>
                  </a:lnTo>
                  <a:lnTo>
                    <a:pt x="79233" y="310053"/>
                  </a:lnTo>
                  <a:lnTo>
                    <a:pt x="77302" y="326606"/>
                  </a:lnTo>
                  <a:lnTo>
                    <a:pt x="74791" y="342535"/>
                  </a:lnTo>
                  <a:lnTo>
                    <a:pt x="70669" y="355601"/>
                  </a:lnTo>
                  <a:lnTo>
                    <a:pt x="65475" y="366759"/>
                  </a:lnTo>
                  <a:lnTo>
                    <a:pt x="59565" y="376645"/>
                  </a:lnTo>
                  <a:lnTo>
                    <a:pt x="53178" y="380788"/>
                  </a:lnTo>
                  <a:lnTo>
                    <a:pt x="46472" y="381103"/>
                  </a:lnTo>
                  <a:lnTo>
                    <a:pt x="25721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85727" y="1750838"/>
              <a:ext cx="67222" cy="242255"/>
            </a:xfrm>
            <a:custGeom>
              <a:avLst/>
              <a:gdLst/>
              <a:ahLst/>
              <a:cxnLst/>
              <a:rect l="0" t="0" r="0" b="0"/>
              <a:pathLst>
                <a:path w="67222" h="242255">
                  <a:moveTo>
                    <a:pt x="67221" y="0"/>
                  </a:moveTo>
                  <a:lnTo>
                    <a:pt x="49684" y="17537"/>
                  </a:lnTo>
                  <a:lnTo>
                    <a:pt x="40848" y="25150"/>
                  </a:lnTo>
                  <a:lnTo>
                    <a:pt x="31286" y="32672"/>
                  </a:lnTo>
                  <a:lnTo>
                    <a:pt x="21241" y="40134"/>
                  </a:lnTo>
                  <a:lnTo>
                    <a:pt x="13321" y="48779"/>
                  </a:lnTo>
                  <a:lnTo>
                    <a:pt x="6818" y="58213"/>
                  </a:lnTo>
                  <a:lnTo>
                    <a:pt x="1259" y="68173"/>
                  </a:lnTo>
                  <a:lnTo>
                    <a:pt x="0" y="77259"/>
                  </a:lnTo>
                  <a:lnTo>
                    <a:pt x="1607" y="85765"/>
                  </a:lnTo>
                  <a:lnTo>
                    <a:pt x="5126" y="93881"/>
                  </a:lnTo>
                  <a:lnTo>
                    <a:pt x="11142" y="100516"/>
                  </a:lnTo>
                  <a:lnTo>
                    <a:pt x="18824" y="106163"/>
                  </a:lnTo>
                  <a:lnTo>
                    <a:pt x="27615" y="111151"/>
                  </a:lnTo>
                  <a:lnTo>
                    <a:pt x="35923" y="116923"/>
                  </a:lnTo>
                  <a:lnTo>
                    <a:pt x="43909" y="123218"/>
                  </a:lnTo>
                  <a:lnTo>
                    <a:pt x="51680" y="129862"/>
                  </a:lnTo>
                  <a:lnTo>
                    <a:pt x="56860" y="139186"/>
                  </a:lnTo>
                  <a:lnTo>
                    <a:pt x="60314" y="150295"/>
                  </a:lnTo>
                  <a:lnTo>
                    <a:pt x="62616" y="162595"/>
                  </a:lnTo>
                  <a:lnTo>
                    <a:pt x="61704" y="173243"/>
                  </a:lnTo>
                  <a:lnTo>
                    <a:pt x="58649" y="182788"/>
                  </a:lnTo>
                  <a:lnTo>
                    <a:pt x="54165" y="191598"/>
                  </a:lnTo>
                  <a:lnTo>
                    <a:pt x="47506" y="199919"/>
                  </a:lnTo>
                  <a:lnTo>
                    <a:pt x="39395" y="207913"/>
                  </a:lnTo>
                  <a:lnTo>
                    <a:pt x="1152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64595" y="2429508"/>
            <a:ext cx="2664799" cy="565160"/>
            <a:chOff x="1564595" y="2429508"/>
            <a:chExt cx="2664799" cy="565160"/>
          </a:xfrm>
        </p:grpSpPr>
        <p:sp>
          <p:nvSpPr>
            <p:cNvPr id="34" name="Freeform 33"/>
            <p:cNvSpPr/>
            <p:nvPr/>
          </p:nvSpPr>
          <p:spPr>
            <a:xfrm>
              <a:off x="1564595" y="2444566"/>
              <a:ext cx="33036" cy="418440"/>
            </a:xfrm>
            <a:custGeom>
              <a:avLst/>
              <a:gdLst/>
              <a:ahLst/>
              <a:cxnLst/>
              <a:rect l="0" t="0" r="0" b="0"/>
              <a:pathLst>
                <a:path w="33036" h="418440">
                  <a:moveTo>
                    <a:pt x="0" y="0"/>
                  </a:moveTo>
                  <a:lnTo>
                    <a:pt x="0" y="67152"/>
                  </a:lnTo>
                  <a:lnTo>
                    <a:pt x="1224" y="81473"/>
                  </a:lnTo>
                  <a:lnTo>
                    <a:pt x="3263" y="94691"/>
                  </a:lnTo>
                  <a:lnTo>
                    <a:pt x="5846" y="107174"/>
                  </a:lnTo>
                  <a:lnTo>
                    <a:pt x="7568" y="120390"/>
                  </a:lnTo>
                  <a:lnTo>
                    <a:pt x="8716" y="134094"/>
                  </a:lnTo>
                  <a:lnTo>
                    <a:pt x="9481" y="148124"/>
                  </a:lnTo>
                  <a:lnTo>
                    <a:pt x="10332" y="176764"/>
                  </a:lnTo>
                  <a:lnTo>
                    <a:pt x="10559" y="191253"/>
                  </a:lnTo>
                  <a:lnTo>
                    <a:pt x="11933" y="209477"/>
                  </a:lnTo>
                  <a:lnTo>
                    <a:pt x="14073" y="230191"/>
                  </a:lnTo>
                  <a:lnTo>
                    <a:pt x="16723" y="252565"/>
                  </a:lnTo>
                  <a:lnTo>
                    <a:pt x="19714" y="271151"/>
                  </a:lnTo>
                  <a:lnTo>
                    <a:pt x="22930" y="287212"/>
                  </a:lnTo>
                  <a:lnTo>
                    <a:pt x="26299" y="301591"/>
                  </a:lnTo>
                  <a:lnTo>
                    <a:pt x="28544" y="318517"/>
                  </a:lnTo>
                  <a:lnTo>
                    <a:pt x="30041" y="337142"/>
                  </a:lnTo>
                  <a:lnTo>
                    <a:pt x="33035" y="418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709423" y="2493063"/>
              <a:ext cx="147341" cy="377409"/>
            </a:xfrm>
            <a:custGeom>
              <a:avLst/>
              <a:gdLst/>
              <a:ahLst/>
              <a:cxnLst/>
              <a:rect l="0" t="0" r="0" b="0"/>
              <a:pathLst>
                <a:path w="147341" h="377409">
                  <a:moveTo>
                    <a:pt x="31357" y="28584"/>
                  </a:moveTo>
                  <a:lnTo>
                    <a:pt x="25512" y="51967"/>
                  </a:lnTo>
                  <a:lnTo>
                    <a:pt x="23790" y="63748"/>
                  </a:lnTo>
                  <a:lnTo>
                    <a:pt x="22642" y="76497"/>
                  </a:lnTo>
                  <a:lnTo>
                    <a:pt x="21876" y="89890"/>
                  </a:lnTo>
                  <a:lnTo>
                    <a:pt x="20143" y="103713"/>
                  </a:lnTo>
                  <a:lnTo>
                    <a:pt x="17763" y="117822"/>
                  </a:lnTo>
                  <a:lnTo>
                    <a:pt x="14954" y="132122"/>
                  </a:lnTo>
                  <a:lnTo>
                    <a:pt x="13081" y="147773"/>
                  </a:lnTo>
                  <a:lnTo>
                    <a:pt x="11832" y="164325"/>
                  </a:lnTo>
                  <a:lnTo>
                    <a:pt x="10999" y="181477"/>
                  </a:lnTo>
                  <a:lnTo>
                    <a:pt x="9221" y="197805"/>
                  </a:lnTo>
                  <a:lnTo>
                    <a:pt x="6812" y="213585"/>
                  </a:lnTo>
                  <a:lnTo>
                    <a:pt x="3982" y="228999"/>
                  </a:lnTo>
                  <a:lnTo>
                    <a:pt x="2096" y="244169"/>
                  </a:lnTo>
                  <a:lnTo>
                    <a:pt x="838" y="259176"/>
                  </a:lnTo>
                  <a:lnTo>
                    <a:pt x="0" y="274075"/>
                  </a:lnTo>
                  <a:lnTo>
                    <a:pt x="664" y="288902"/>
                  </a:lnTo>
                  <a:lnTo>
                    <a:pt x="2331" y="303680"/>
                  </a:lnTo>
                  <a:lnTo>
                    <a:pt x="4665" y="318427"/>
                  </a:lnTo>
                  <a:lnTo>
                    <a:pt x="8669" y="333152"/>
                  </a:lnTo>
                  <a:lnTo>
                    <a:pt x="13784" y="347862"/>
                  </a:lnTo>
                  <a:lnTo>
                    <a:pt x="19642" y="362563"/>
                  </a:lnTo>
                  <a:lnTo>
                    <a:pt x="27218" y="371140"/>
                  </a:lnTo>
                  <a:lnTo>
                    <a:pt x="35939" y="375635"/>
                  </a:lnTo>
                  <a:lnTo>
                    <a:pt x="45423" y="377408"/>
                  </a:lnTo>
                  <a:lnTo>
                    <a:pt x="55417" y="373696"/>
                  </a:lnTo>
                  <a:lnTo>
                    <a:pt x="65750" y="366327"/>
                  </a:lnTo>
                  <a:lnTo>
                    <a:pt x="76309" y="356521"/>
                  </a:lnTo>
                  <a:lnTo>
                    <a:pt x="85795" y="346313"/>
                  </a:lnTo>
                  <a:lnTo>
                    <a:pt x="94566" y="335837"/>
                  </a:lnTo>
                  <a:lnTo>
                    <a:pt x="102861" y="325182"/>
                  </a:lnTo>
                  <a:lnTo>
                    <a:pt x="109614" y="314409"/>
                  </a:lnTo>
                  <a:lnTo>
                    <a:pt x="115340" y="303556"/>
                  </a:lnTo>
                  <a:lnTo>
                    <a:pt x="120380" y="292650"/>
                  </a:lnTo>
                  <a:lnTo>
                    <a:pt x="124964" y="280485"/>
                  </a:lnTo>
                  <a:lnTo>
                    <a:pt x="129244" y="267482"/>
                  </a:lnTo>
                  <a:lnTo>
                    <a:pt x="133320" y="253918"/>
                  </a:lnTo>
                  <a:lnTo>
                    <a:pt x="136038" y="239982"/>
                  </a:lnTo>
                  <a:lnTo>
                    <a:pt x="137849" y="225797"/>
                  </a:lnTo>
                  <a:lnTo>
                    <a:pt x="139057" y="211447"/>
                  </a:lnTo>
                  <a:lnTo>
                    <a:pt x="141086" y="196986"/>
                  </a:lnTo>
                  <a:lnTo>
                    <a:pt x="143662" y="182451"/>
                  </a:lnTo>
                  <a:lnTo>
                    <a:pt x="146603" y="167867"/>
                  </a:lnTo>
                  <a:lnTo>
                    <a:pt x="147340" y="153251"/>
                  </a:lnTo>
                  <a:lnTo>
                    <a:pt x="146608" y="138612"/>
                  </a:lnTo>
                  <a:lnTo>
                    <a:pt x="144896" y="123959"/>
                  </a:lnTo>
                  <a:lnTo>
                    <a:pt x="142532" y="110520"/>
                  </a:lnTo>
                  <a:lnTo>
                    <a:pt x="139732" y="97890"/>
                  </a:lnTo>
                  <a:lnTo>
                    <a:pt x="136642" y="85800"/>
                  </a:lnTo>
                  <a:lnTo>
                    <a:pt x="132134" y="71622"/>
                  </a:lnTo>
                  <a:lnTo>
                    <a:pt x="126683" y="56052"/>
                  </a:lnTo>
                  <a:lnTo>
                    <a:pt x="120601" y="39555"/>
                  </a:lnTo>
                  <a:lnTo>
                    <a:pt x="112877" y="26110"/>
                  </a:lnTo>
                  <a:lnTo>
                    <a:pt x="104056" y="14700"/>
                  </a:lnTo>
                  <a:lnTo>
                    <a:pt x="94505" y="4646"/>
                  </a:lnTo>
                  <a:lnTo>
                    <a:pt x="84468" y="390"/>
                  </a:lnTo>
                  <a:lnTo>
                    <a:pt x="74105" y="0"/>
                  </a:lnTo>
                  <a:lnTo>
                    <a:pt x="31357" y="17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983035" y="2564832"/>
              <a:ext cx="231244" cy="243116"/>
            </a:xfrm>
            <a:custGeom>
              <a:avLst/>
              <a:gdLst/>
              <a:ahLst/>
              <a:cxnLst/>
              <a:rect l="0" t="0" r="0" b="0"/>
              <a:pathLst>
                <a:path w="231244" h="243116">
                  <a:moveTo>
                    <a:pt x="0" y="22884"/>
                  </a:moveTo>
                  <a:lnTo>
                    <a:pt x="17537" y="5347"/>
                  </a:lnTo>
                  <a:lnTo>
                    <a:pt x="26373" y="1405"/>
                  </a:lnTo>
                  <a:lnTo>
                    <a:pt x="35935" y="0"/>
                  </a:lnTo>
                  <a:lnTo>
                    <a:pt x="45979" y="287"/>
                  </a:lnTo>
                  <a:lnTo>
                    <a:pt x="56347" y="4149"/>
                  </a:lnTo>
                  <a:lnTo>
                    <a:pt x="66929" y="10394"/>
                  </a:lnTo>
                  <a:lnTo>
                    <a:pt x="77654" y="18228"/>
                  </a:lnTo>
                  <a:lnTo>
                    <a:pt x="87251" y="25898"/>
                  </a:lnTo>
                  <a:lnTo>
                    <a:pt x="96096" y="33458"/>
                  </a:lnTo>
                  <a:lnTo>
                    <a:pt x="104440" y="40945"/>
                  </a:lnTo>
                  <a:lnTo>
                    <a:pt x="112449" y="52054"/>
                  </a:lnTo>
                  <a:lnTo>
                    <a:pt x="120236" y="65577"/>
                  </a:lnTo>
                  <a:lnTo>
                    <a:pt x="127874" y="80710"/>
                  </a:lnTo>
                  <a:lnTo>
                    <a:pt x="135413" y="94470"/>
                  </a:lnTo>
                  <a:lnTo>
                    <a:pt x="142886" y="107313"/>
                  </a:lnTo>
                  <a:lnTo>
                    <a:pt x="150315" y="119546"/>
                  </a:lnTo>
                  <a:lnTo>
                    <a:pt x="157715" y="133819"/>
                  </a:lnTo>
                  <a:lnTo>
                    <a:pt x="165095" y="149451"/>
                  </a:lnTo>
                  <a:lnTo>
                    <a:pt x="172462" y="165991"/>
                  </a:lnTo>
                  <a:lnTo>
                    <a:pt x="179820" y="179464"/>
                  </a:lnTo>
                  <a:lnTo>
                    <a:pt x="187173" y="190893"/>
                  </a:lnTo>
                  <a:lnTo>
                    <a:pt x="194522" y="200960"/>
                  </a:lnTo>
                  <a:lnTo>
                    <a:pt x="201868" y="210118"/>
                  </a:lnTo>
                  <a:lnTo>
                    <a:pt x="209213" y="218670"/>
                  </a:lnTo>
                  <a:lnTo>
                    <a:pt x="231243" y="243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016069" y="2576705"/>
              <a:ext cx="132140" cy="209220"/>
            </a:xfrm>
            <a:custGeom>
              <a:avLst/>
              <a:gdLst/>
              <a:ahLst/>
              <a:cxnLst/>
              <a:rect l="0" t="0" r="0" b="0"/>
              <a:pathLst>
                <a:path w="132140" h="209220">
                  <a:moveTo>
                    <a:pt x="132139" y="0"/>
                  </a:moveTo>
                  <a:lnTo>
                    <a:pt x="101486" y="30653"/>
                  </a:lnTo>
                  <a:lnTo>
                    <a:pt x="94575" y="38788"/>
                  </a:lnTo>
                  <a:lnTo>
                    <a:pt x="87520" y="47882"/>
                  </a:lnTo>
                  <a:lnTo>
                    <a:pt x="80370" y="57615"/>
                  </a:lnTo>
                  <a:lnTo>
                    <a:pt x="73156" y="70221"/>
                  </a:lnTo>
                  <a:lnTo>
                    <a:pt x="65900" y="84743"/>
                  </a:lnTo>
                  <a:lnTo>
                    <a:pt x="58616" y="100541"/>
                  </a:lnTo>
                  <a:lnTo>
                    <a:pt x="51312" y="114744"/>
                  </a:lnTo>
                  <a:lnTo>
                    <a:pt x="43996" y="127883"/>
                  </a:lnTo>
                  <a:lnTo>
                    <a:pt x="36672" y="140313"/>
                  </a:lnTo>
                  <a:lnTo>
                    <a:pt x="22009" y="163912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89567" y="2532658"/>
              <a:ext cx="20040" cy="253267"/>
            </a:xfrm>
            <a:custGeom>
              <a:avLst/>
              <a:gdLst/>
              <a:ahLst/>
              <a:cxnLst/>
              <a:rect l="0" t="0" r="0" b="0"/>
              <a:pathLst>
                <a:path w="20040" h="253267">
                  <a:moveTo>
                    <a:pt x="0" y="0"/>
                  </a:moveTo>
                  <a:lnTo>
                    <a:pt x="5845" y="17538"/>
                  </a:lnTo>
                  <a:lnTo>
                    <a:pt x="8791" y="30044"/>
                  </a:lnTo>
                  <a:lnTo>
                    <a:pt x="11978" y="45723"/>
                  </a:lnTo>
                  <a:lnTo>
                    <a:pt x="15326" y="63517"/>
                  </a:lnTo>
                  <a:lnTo>
                    <a:pt x="17559" y="82721"/>
                  </a:lnTo>
                  <a:lnTo>
                    <a:pt x="19047" y="102864"/>
                  </a:lnTo>
                  <a:lnTo>
                    <a:pt x="20039" y="123634"/>
                  </a:lnTo>
                  <a:lnTo>
                    <a:pt x="19477" y="143598"/>
                  </a:lnTo>
                  <a:lnTo>
                    <a:pt x="11011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12486" y="2653786"/>
              <a:ext cx="154162" cy="11012"/>
            </a:xfrm>
            <a:custGeom>
              <a:avLst/>
              <a:gdLst/>
              <a:ahLst/>
              <a:cxnLst/>
              <a:rect l="0" t="0" r="0" b="0"/>
              <a:pathLst>
                <a:path w="154162" h="11012">
                  <a:moveTo>
                    <a:pt x="0" y="11011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0"/>
                  </a:lnTo>
                  <a:lnTo>
                    <a:pt x="89238" y="680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31821" y="2452165"/>
              <a:ext cx="138910" cy="301740"/>
            </a:xfrm>
            <a:custGeom>
              <a:avLst/>
              <a:gdLst/>
              <a:ahLst/>
              <a:cxnLst/>
              <a:rect l="0" t="0" r="0" b="0"/>
              <a:pathLst>
                <a:path w="138910" h="301740">
                  <a:moveTo>
                    <a:pt x="0" y="36447"/>
                  </a:moveTo>
                  <a:lnTo>
                    <a:pt x="17537" y="18910"/>
                  </a:lnTo>
                  <a:lnTo>
                    <a:pt x="26373" y="12521"/>
                  </a:lnTo>
                  <a:lnTo>
                    <a:pt x="35935" y="7038"/>
                  </a:lnTo>
                  <a:lnTo>
                    <a:pt x="45980" y="2159"/>
                  </a:lnTo>
                  <a:lnTo>
                    <a:pt x="56347" y="130"/>
                  </a:lnTo>
                  <a:lnTo>
                    <a:pt x="66929" y="0"/>
                  </a:lnTo>
                  <a:lnTo>
                    <a:pt x="77654" y="1138"/>
                  </a:lnTo>
                  <a:lnTo>
                    <a:pt x="87251" y="4343"/>
                  </a:lnTo>
                  <a:lnTo>
                    <a:pt x="96096" y="8927"/>
                  </a:lnTo>
                  <a:lnTo>
                    <a:pt x="104439" y="14430"/>
                  </a:lnTo>
                  <a:lnTo>
                    <a:pt x="112449" y="22993"/>
                  </a:lnTo>
                  <a:lnTo>
                    <a:pt x="120236" y="33595"/>
                  </a:lnTo>
                  <a:lnTo>
                    <a:pt x="127874" y="45557"/>
                  </a:lnTo>
                  <a:lnTo>
                    <a:pt x="132966" y="59650"/>
                  </a:lnTo>
                  <a:lnTo>
                    <a:pt x="136361" y="75162"/>
                  </a:lnTo>
                  <a:lnTo>
                    <a:pt x="138624" y="91621"/>
                  </a:lnTo>
                  <a:lnTo>
                    <a:pt x="138909" y="106265"/>
                  </a:lnTo>
                  <a:lnTo>
                    <a:pt x="137876" y="119697"/>
                  </a:lnTo>
                  <a:lnTo>
                    <a:pt x="135964" y="132323"/>
                  </a:lnTo>
                  <a:lnTo>
                    <a:pt x="131018" y="146858"/>
                  </a:lnTo>
                  <a:lnTo>
                    <a:pt x="124050" y="162665"/>
                  </a:lnTo>
                  <a:lnTo>
                    <a:pt x="115735" y="179321"/>
                  </a:lnTo>
                  <a:lnTo>
                    <a:pt x="108968" y="194095"/>
                  </a:lnTo>
                  <a:lnTo>
                    <a:pt x="103233" y="207615"/>
                  </a:lnTo>
                  <a:lnTo>
                    <a:pt x="98186" y="220299"/>
                  </a:lnTo>
                  <a:lnTo>
                    <a:pt x="92375" y="231202"/>
                  </a:lnTo>
                  <a:lnTo>
                    <a:pt x="86053" y="240918"/>
                  </a:lnTo>
                  <a:lnTo>
                    <a:pt x="79392" y="249842"/>
                  </a:lnTo>
                  <a:lnTo>
                    <a:pt x="65465" y="269546"/>
                  </a:lnTo>
                  <a:lnTo>
                    <a:pt x="58325" y="279939"/>
                  </a:lnTo>
                  <a:lnTo>
                    <a:pt x="49895" y="288091"/>
                  </a:lnTo>
                  <a:lnTo>
                    <a:pt x="40604" y="294749"/>
                  </a:lnTo>
                  <a:lnTo>
                    <a:pt x="30740" y="300412"/>
                  </a:lnTo>
                  <a:lnTo>
                    <a:pt x="26611" y="301739"/>
                  </a:lnTo>
                  <a:lnTo>
                    <a:pt x="26305" y="300178"/>
                  </a:lnTo>
                  <a:lnTo>
                    <a:pt x="28548" y="296690"/>
                  </a:lnTo>
                  <a:lnTo>
                    <a:pt x="33714" y="293141"/>
                  </a:lnTo>
                  <a:lnTo>
                    <a:pt x="40829" y="289551"/>
                  </a:lnTo>
                  <a:lnTo>
                    <a:pt x="49242" y="285935"/>
                  </a:lnTo>
                  <a:lnTo>
                    <a:pt x="59745" y="283524"/>
                  </a:lnTo>
                  <a:lnTo>
                    <a:pt x="71641" y="281916"/>
                  </a:lnTo>
                  <a:lnTo>
                    <a:pt x="132139" y="289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30664" y="2575521"/>
              <a:ext cx="161619" cy="419147"/>
            </a:xfrm>
            <a:custGeom>
              <a:avLst/>
              <a:gdLst/>
              <a:ahLst/>
              <a:cxnLst/>
              <a:rect l="0" t="0" r="0" b="0"/>
              <a:pathLst>
                <a:path w="161619" h="419147">
                  <a:moveTo>
                    <a:pt x="9481" y="23207"/>
                  </a:moveTo>
                  <a:lnTo>
                    <a:pt x="3635" y="46589"/>
                  </a:lnTo>
                  <a:lnTo>
                    <a:pt x="1913" y="58371"/>
                  </a:lnTo>
                  <a:lnTo>
                    <a:pt x="765" y="71120"/>
                  </a:lnTo>
                  <a:lnTo>
                    <a:pt x="0" y="84513"/>
                  </a:lnTo>
                  <a:lnTo>
                    <a:pt x="1936" y="97112"/>
                  </a:lnTo>
                  <a:lnTo>
                    <a:pt x="5675" y="109182"/>
                  </a:lnTo>
                  <a:lnTo>
                    <a:pt x="10614" y="120900"/>
                  </a:lnTo>
                  <a:lnTo>
                    <a:pt x="16354" y="131158"/>
                  </a:lnTo>
                  <a:lnTo>
                    <a:pt x="22627" y="140444"/>
                  </a:lnTo>
                  <a:lnTo>
                    <a:pt x="29256" y="149082"/>
                  </a:lnTo>
                  <a:lnTo>
                    <a:pt x="37347" y="151170"/>
                  </a:lnTo>
                  <a:lnTo>
                    <a:pt x="46411" y="148891"/>
                  </a:lnTo>
                  <a:lnTo>
                    <a:pt x="56124" y="143702"/>
                  </a:lnTo>
                  <a:lnTo>
                    <a:pt x="65046" y="136571"/>
                  </a:lnTo>
                  <a:lnTo>
                    <a:pt x="73442" y="128147"/>
                  </a:lnTo>
                  <a:lnTo>
                    <a:pt x="81485" y="118861"/>
                  </a:lnTo>
                  <a:lnTo>
                    <a:pt x="88071" y="107776"/>
                  </a:lnTo>
                  <a:lnTo>
                    <a:pt x="93686" y="95492"/>
                  </a:lnTo>
                  <a:lnTo>
                    <a:pt x="98652" y="82408"/>
                  </a:lnTo>
                  <a:lnTo>
                    <a:pt x="103186" y="68792"/>
                  </a:lnTo>
                  <a:lnTo>
                    <a:pt x="107433" y="54820"/>
                  </a:lnTo>
                  <a:lnTo>
                    <a:pt x="115414" y="27469"/>
                  </a:lnTo>
                  <a:lnTo>
                    <a:pt x="123039" y="3078"/>
                  </a:lnTo>
                  <a:lnTo>
                    <a:pt x="124338" y="0"/>
                  </a:lnTo>
                  <a:lnTo>
                    <a:pt x="122520" y="9630"/>
                  </a:lnTo>
                  <a:lnTo>
                    <a:pt x="122769" y="20273"/>
                  </a:lnTo>
                  <a:lnTo>
                    <a:pt x="124158" y="33486"/>
                  </a:lnTo>
                  <a:lnTo>
                    <a:pt x="126308" y="48412"/>
                  </a:lnTo>
                  <a:lnTo>
                    <a:pt x="127741" y="64481"/>
                  </a:lnTo>
                  <a:lnTo>
                    <a:pt x="128697" y="81311"/>
                  </a:lnTo>
                  <a:lnTo>
                    <a:pt x="129758" y="115100"/>
                  </a:lnTo>
                  <a:lnTo>
                    <a:pt x="130230" y="146431"/>
                  </a:lnTo>
                  <a:lnTo>
                    <a:pt x="131579" y="164085"/>
                  </a:lnTo>
                  <a:lnTo>
                    <a:pt x="133703" y="183195"/>
                  </a:lnTo>
                  <a:lnTo>
                    <a:pt x="136341" y="203276"/>
                  </a:lnTo>
                  <a:lnTo>
                    <a:pt x="138101" y="222781"/>
                  </a:lnTo>
                  <a:lnTo>
                    <a:pt x="139274" y="241902"/>
                  </a:lnTo>
                  <a:lnTo>
                    <a:pt x="140056" y="260766"/>
                  </a:lnTo>
                  <a:lnTo>
                    <a:pt x="141800" y="277013"/>
                  </a:lnTo>
                  <a:lnTo>
                    <a:pt x="144187" y="291515"/>
                  </a:lnTo>
                  <a:lnTo>
                    <a:pt x="147002" y="304854"/>
                  </a:lnTo>
                  <a:lnTo>
                    <a:pt x="150102" y="317417"/>
                  </a:lnTo>
                  <a:lnTo>
                    <a:pt x="153392" y="329462"/>
                  </a:lnTo>
                  <a:lnTo>
                    <a:pt x="156809" y="341163"/>
                  </a:lnTo>
                  <a:lnTo>
                    <a:pt x="159087" y="353858"/>
                  </a:lnTo>
                  <a:lnTo>
                    <a:pt x="160605" y="367215"/>
                  </a:lnTo>
                  <a:lnTo>
                    <a:pt x="161618" y="381014"/>
                  </a:lnTo>
                  <a:lnTo>
                    <a:pt x="158622" y="392660"/>
                  </a:lnTo>
                  <a:lnTo>
                    <a:pt x="152954" y="402871"/>
                  </a:lnTo>
                  <a:lnTo>
                    <a:pt x="145505" y="412126"/>
                  </a:lnTo>
                  <a:lnTo>
                    <a:pt x="136869" y="417072"/>
                  </a:lnTo>
                  <a:lnTo>
                    <a:pt x="127441" y="419146"/>
                  </a:lnTo>
                  <a:lnTo>
                    <a:pt x="75550" y="408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71387" y="2631763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23383" y="5165"/>
                  </a:lnTo>
                  <a:lnTo>
                    <a:pt x="33941" y="4667"/>
                  </a:lnTo>
                  <a:lnTo>
                    <a:pt x="44651" y="5558"/>
                  </a:lnTo>
                  <a:lnTo>
                    <a:pt x="55461" y="7376"/>
                  </a:lnTo>
                  <a:lnTo>
                    <a:pt x="67562" y="7364"/>
                  </a:lnTo>
                  <a:lnTo>
                    <a:pt x="80523" y="6133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71387" y="2708843"/>
              <a:ext cx="121129" cy="1"/>
            </a:xfrm>
            <a:custGeom>
              <a:avLst/>
              <a:gdLst/>
              <a:ahLst/>
              <a:cxnLst/>
              <a:rect l="0" t="0" r="0" b="0"/>
              <a:pathLst>
                <a:path w="121129" h="1">
                  <a:moveTo>
                    <a:pt x="0" y="0"/>
                  </a:move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645780" y="2455578"/>
              <a:ext cx="11013" cy="319336"/>
            </a:xfrm>
            <a:custGeom>
              <a:avLst/>
              <a:gdLst/>
              <a:ahLst/>
              <a:cxnLst/>
              <a:rect l="0" t="0" r="0" b="0"/>
              <a:pathLst>
                <a:path w="11013" h="319336">
                  <a:moveTo>
                    <a:pt x="0" y="0"/>
                  </a:moveTo>
                  <a:lnTo>
                    <a:pt x="5846" y="29228"/>
                  </a:lnTo>
                  <a:lnTo>
                    <a:pt x="7568" y="43955"/>
                  </a:lnTo>
                  <a:lnTo>
                    <a:pt x="8716" y="59891"/>
                  </a:lnTo>
                  <a:lnTo>
                    <a:pt x="9992" y="92687"/>
                  </a:lnTo>
                  <a:lnTo>
                    <a:pt x="10710" y="141113"/>
                  </a:lnTo>
                  <a:lnTo>
                    <a:pt x="11012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95056" y="2444566"/>
              <a:ext cx="159049" cy="330578"/>
            </a:xfrm>
            <a:custGeom>
              <a:avLst/>
              <a:gdLst/>
              <a:ahLst/>
              <a:cxnLst/>
              <a:rect l="0" t="0" r="0" b="0"/>
              <a:pathLst>
                <a:path w="159049" h="330578">
                  <a:moveTo>
                    <a:pt x="159048" y="0"/>
                  </a:moveTo>
                  <a:lnTo>
                    <a:pt x="113069" y="15326"/>
                  </a:lnTo>
                  <a:lnTo>
                    <a:pt x="100255" y="17559"/>
                  </a:lnTo>
                  <a:lnTo>
                    <a:pt x="85594" y="19047"/>
                  </a:lnTo>
                  <a:lnTo>
                    <a:pt x="69703" y="20039"/>
                  </a:lnTo>
                  <a:lnTo>
                    <a:pt x="55439" y="18253"/>
                  </a:lnTo>
                  <a:lnTo>
                    <a:pt x="42258" y="14616"/>
                  </a:lnTo>
                  <a:lnTo>
                    <a:pt x="29801" y="9744"/>
                  </a:lnTo>
                  <a:lnTo>
                    <a:pt x="21496" y="11390"/>
                  </a:lnTo>
                  <a:lnTo>
                    <a:pt x="15959" y="17381"/>
                  </a:lnTo>
                  <a:lnTo>
                    <a:pt x="12268" y="26270"/>
                  </a:lnTo>
                  <a:lnTo>
                    <a:pt x="8584" y="38313"/>
                  </a:lnTo>
                  <a:lnTo>
                    <a:pt x="4905" y="52459"/>
                  </a:lnTo>
                  <a:lnTo>
                    <a:pt x="1228" y="68007"/>
                  </a:lnTo>
                  <a:lnTo>
                    <a:pt x="0" y="83267"/>
                  </a:lnTo>
                  <a:lnTo>
                    <a:pt x="406" y="98334"/>
                  </a:lnTo>
                  <a:lnTo>
                    <a:pt x="1899" y="113273"/>
                  </a:lnTo>
                  <a:lnTo>
                    <a:pt x="5342" y="120785"/>
                  </a:lnTo>
                  <a:lnTo>
                    <a:pt x="10084" y="123346"/>
                  </a:lnTo>
                  <a:lnTo>
                    <a:pt x="15692" y="122607"/>
                  </a:lnTo>
                  <a:lnTo>
                    <a:pt x="23102" y="120890"/>
                  </a:lnTo>
                  <a:lnTo>
                    <a:pt x="31712" y="118522"/>
                  </a:lnTo>
                  <a:lnTo>
                    <a:pt x="41123" y="115720"/>
                  </a:lnTo>
                  <a:lnTo>
                    <a:pt x="51067" y="115075"/>
                  </a:lnTo>
                  <a:lnTo>
                    <a:pt x="61367" y="115869"/>
                  </a:lnTo>
                  <a:lnTo>
                    <a:pt x="71904" y="117622"/>
                  </a:lnTo>
                  <a:lnTo>
                    <a:pt x="82600" y="121237"/>
                  </a:lnTo>
                  <a:lnTo>
                    <a:pt x="93400" y="126095"/>
                  </a:lnTo>
                  <a:lnTo>
                    <a:pt x="104271" y="131780"/>
                  </a:lnTo>
                  <a:lnTo>
                    <a:pt x="113966" y="139241"/>
                  </a:lnTo>
                  <a:lnTo>
                    <a:pt x="122876" y="147885"/>
                  </a:lnTo>
                  <a:lnTo>
                    <a:pt x="131262" y="157318"/>
                  </a:lnTo>
                  <a:lnTo>
                    <a:pt x="136854" y="168501"/>
                  </a:lnTo>
                  <a:lnTo>
                    <a:pt x="140581" y="180851"/>
                  </a:lnTo>
                  <a:lnTo>
                    <a:pt x="143066" y="193977"/>
                  </a:lnTo>
                  <a:lnTo>
                    <a:pt x="144723" y="207623"/>
                  </a:lnTo>
                  <a:lnTo>
                    <a:pt x="145827" y="221614"/>
                  </a:lnTo>
                  <a:lnTo>
                    <a:pt x="146564" y="235835"/>
                  </a:lnTo>
                  <a:lnTo>
                    <a:pt x="144608" y="250210"/>
                  </a:lnTo>
                  <a:lnTo>
                    <a:pt x="140857" y="264687"/>
                  </a:lnTo>
                  <a:lnTo>
                    <a:pt x="135909" y="279233"/>
                  </a:lnTo>
                  <a:lnTo>
                    <a:pt x="130163" y="291377"/>
                  </a:lnTo>
                  <a:lnTo>
                    <a:pt x="123886" y="301920"/>
                  </a:lnTo>
                  <a:lnTo>
                    <a:pt x="117254" y="311396"/>
                  </a:lnTo>
                  <a:lnTo>
                    <a:pt x="107939" y="318936"/>
                  </a:lnTo>
                  <a:lnTo>
                    <a:pt x="96835" y="325187"/>
                  </a:lnTo>
                  <a:lnTo>
                    <a:pt x="84538" y="330577"/>
                  </a:lnTo>
                  <a:lnTo>
                    <a:pt x="73893" y="330501"/>
                  </a:lnTo>
                  <a:lnTo>
                    <a:pt x="64350" y="326779"/>
                  </a:lnTo>
                  <a:lnTo>
                    <a:pt x="37921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64220" y="2429508"/>
              <a:ext cx="165174" cy="357278"/>
            </a:xfrm>
            <a:custGeom>
              <a:avLst/>
              <a:gdLst/>
              <a:ahLst/>
              <a:cxnLst/>
              <a:rect l="0" t="0" r="0" b="0"/>
              <a:pathLst>
                <a:path w="165174" h="357278">
                  <a:moveTo>
                    <a:pt x="165173" y="37081"/>
                  </a:moveTo>
                  <a:lnTo>
                    <a:pt x="147636" y="25390"/>
                  </a:lnTo>
                  <a:lnTo>
                    <a:pt x="137576" y="21946"/>
                  </a:lnTo>
                  <a:lnTo>
                    <a:pt x="125976" y="19650"/>
                  </a:lnTo>
                  <a:lnTo>
                    <a:pt x="113348" y="18119"/>
                  </a:lnTo>
                  <a:lnTo>
                    <a:pt x="101259" y="15875"/>
                  </a:lnTo>
                  <a:lnTo>
                    <a:pt x="89529" y="13156"/>
                  </a:lnTo>
                  <a:lnTo>
                    <a:pt x="78039" y="10119"/>
                  </a:lnTo>
                  <a:lnTo>
                    <a:pt x="55483" y="3483"/>
                  </a:lnTo>
                  <a:lnTo>
                    <a:pt x="44330" y="0"/>
                  </a:lnTo>
                  <a:lnTo>
                    <a:pt x="34447" y="126"/>
                  </a:lnTo>
                  <a:lnTo>
                    <a:pt x="25412" y="2656"/>
                  </a:lnTo>
                  <a:lnTo>
                    <a:pt x="16941" y="6790"/>
                  </a:lnTo>
                  <a:lnTo>
                    <a:pt x="11294" y="14440"/>
                  </a:lnTo>
                  <a:lnTo>
                    <a:pt x="7529" y="24434"/>
                  </a:lnTo>
                  <a:lnTo>
                    <a:pt x="5019" y="35991"/>
                  </a:lnTo>
                  <a:lnTo>
                    <a:pt x="4570" y="47366"/>
                  </a:lnTo>
                  <a:lnTo>
                    <a:pt x="5493" y="58620"/>
                  </a:lnTo>
                  <a:lnTo>
                    <a:pt x="7333" y="69793"/>
                  </a:lnTo>
                  <a:lnTo>
                    <a:pt x="7335" y="80912"/>
                  </a:lnTo>
                  <a:lnTo>
                    <a:pt x="6114" y="91995"/>
                  </a:lnTo>
                  <a:lnTo>
                    <a:pt x="4076" y="103055"/>
                  </a:lnTo>
                  <a:lnTo>
                    <a:pt x="6388" y="109204"/>
                  </a:lnTo>
                  <a:lnTo>
                    <a:pt x="11599" y="112080"/>
                  </a:lnTo>
                  <a:lnTo>
                    <a:pt x="18744" y="112774"/>
                  </a:lnTo>
                  <a:lnTo>
                    <a:pt x="28402" y="113237"/>
                  </a:lnTo>
                  <a:lnTo>
                    <a:pt x="52183" y="113751"/>
                  </a:lnTo>
                  <a:lnTo>
                    <a:pt x="64153" y="116335"/>
                  </a:lnTo>
                  <a:lnTo>
                    <a:pt x="75803" y="120505"/>
                  </a:lnTo>
                  <a:lnTo>
                    <a:pt x="87240" y="125732"/>
                  </a:lnTo>
                  <a:lnTo>
                    <a:pt x="98536" y="132887"/>
                  </a:lnTo>
                  <a:lnTo>
                    <a:pt x="109737" y="141327"/>
                  </a:lnTo>
                  <a:lnTo>
                    <a:pt x="120875" y="150625"/>
                  </a:lnTo>
                  <a:lnTo>
                    <a:pt x="129524" y="160494"/>
                  </a:lnTo>
                  <a:lnTo>
                    <a:pt x="136513" y="170743"/>
                  </a:lnTo>
                  <a:lnTo>
                    <a:pt x="142396" y="181247"/>
                  </a:lnTo>
                  <a:lnTo>
                    <a:pt x="146317" y="193144"/>
                  </a:lnTo>
                  <a:lnTo>
                    <a:pt x="148932" y="205969"/>
                  </a:lnTo>
                  <a:lnTo>
                    <a:pt x="150675" y="219413"/>
                  </a:lnTo>
                  <a:lnTo>
                    <a:pt x="149390" y="233269"/>
                  </a:lnTo>
                  <a:lnTo>
                    <a:pt x="146086" y="247401"/>
                  </a:lnTo>
                  <a:lnTo>
                    <a:pt x="141437" y="261717"/>
                  </a:lnTo>
                  <a:lnTo>
                    <a:pt x="134667" y="274930"/>
                  </a:lnTo>
                  <a:lnTo>
                    <a:pt x="126483" y="287410"/>
                  </a:lnTo>
                  <a:lnTo>
                    <a:pt x="117357" y="299401"/>
                  </a:lnTo>
                  <a:lnTo>
                    <a:pt x="108826" y="309842"/>
                  </a:lnTo>
                  <a:lnTo>
                    <a:pt x="100691" y="319249"/>
                  </a:lnTo>
                  <a:lnTo>
                    <a:pt x="92821" y="327968"/>
                  </a:lnTo>
                  <a:lnTo>
                    <a:pt x="82680" y="336227"/>
                  </a:lnTo>
                  <a:lnTo>
                    <a:pt x="71026" y="344180"/>
                  </a:lnTo>
                  <a:lnTo>
                    <a:pt x="58362" y="351929"/>
                  </a:lnTo>
                  <a:lnTo>
                    <a:pt x="46249" y="355872"/>
                  </a:lnTo>
                  <a:lnTo>
                    <a:pt x="34503" y="357277"/>
                  </a:lnTo>
                  <a:lnTo>
                    <a:pt x="0" y="35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553584" y="2918063"/>
            <a:ext cx="2598729" cy="605637"/>
            <a:chOff x="1553584" y="2918063"/>
            <a:chExt cx="2598729" cy="605637"/>
          </a:xfrm>
        </p:grpSpPr>
        <p:sp>
          <p:nvSpPr>
            <p:cNvPr id="48" name="Freeform 47"/>
            <p:cNvSpPr/>
            <p:nvPr/>
          </p:nvSpPr>
          <p:spPr>
            <a:xfrm>
              <a:off x="1553584" y="3072225"/>
              <a:ext cx="11012" cy="330348"/>
            </a:xfrm>
            <a:custGeom>
              <a:avLst/>
              <a:gdLst/>
              <a:ahLst/>
              <a:cxnLst/>
              <a:rect l="0" t="0" r="0" b="0"/>
              <a:pathLst>
                <a:path w="11012" h="330348">
                  <a:moveTo>
                    <a:pt x="11011" y="0"/>
                  </a:moveTo>
                  <a:lnTo>
                    <a:pt x="11011" y="130556"/>
                  </a:lnTo>
                  <a:lnTo>
                    <a:pt x="9788" y="153107"/>
                  </a:lnTo>
                  <a:lnTo>
                    <a:pt x="7749" y="175482"/>
                  </a:lnTo>
                  <a:lnTo>
                    <a:pt x="5166" y="197739"/>
                  </a:lnTo>
                  <a:lnTo>
                    <a:pt x="3444" y="218695"/>
                  </a:lnTo>
                  <a:lnTo>
                    <a:pt x="2296" y="23878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96734" y="3112859"/>
              <a:ext cx="143151" cy="256360"/>
            </a:xfrm>
            <a:custGeom>
              <a:avLst/>
              <a:gdLst/>
              <a:ahLst/>
              <a:cxnLst/>
              <a:rect l="0" t="0" r="0" b="0"/>
              <a:pathLst>
                <a:path w="143151" h="256360">
                  <a:moveTo>
                    <a:pt x="0" y="36447"/>
                  </a:moveTo>
                  <a:lnTo>
                    <a:pt x="11692" y="18910"/>
                  </a:lnTo>
                  <a:lnTo>
                    <a:pt x="18806" y="12520"/>
                  </a:lnTo>
                  <a:lnTo>
                    <a:pt x="27220" y="7038"/>
                  </a:lnTo>
                  <a:lnTo>
                    <a:pt x="36499" y="2159"/>
                  </a:lnTo>
                  <a:lnTo>
                    <a:pt x="47579" y="130"/>
                  </a:lnTo>
                  <a:lnTo>
                    <a:pt x="59860" y="0"/>
                  </a:lnTo>
                  <a:lnTo>
                    <a:pt x="72942" y="1138"/>
                  </a:lnTo>
                  <a:lnTo>
                    <a:pt x="84110" y="4343"/>
                  </a:lnTo>
                  <a:lnTo>
                    <a:pt x="94002" y="8927"/>
                  </a:lnTo>
                  <a:lnTo>
                    <a:pt x="103044" y="14430"/>
                  </a:lnTo>
                  <a:lnTo>
                    <a:pt x="111518" y="22992"/>
                  </a:lnTo>
                  <a:lnTo>
                    <a:pt x="119615" y="33595"/>
                  </a:lnTo>
                  <a:lnTo>
                    <a:pt x="127460" y="45557"/>
                  </a:lnTo>
                  <a:lnTo>
                    <a:pt x="131467" y="60873"/>
                  </a:lnTo>
                  <a:lnTo>
                    <a:pt x="132914" y="78425"/>
                  </a:lnTo>
                  <a:lnTo>
                    <a:pt x="132656" y="97467"/>
                  </a:lnTo>
                  <a:lnTo>
                    <a:pt x="131260" y="113832"/>
                  </a:lnTo>
                  <a:lnTo>
                    <a:pt x="129106" y="128413"/>
                  </a:lnTo>
                  <a:lnTo>
                    <a:pt x="126446" y="141804"/>
                  </a:lnTo>
                  <a:lnTo>
                    <a:pt x="123450" y="154402"/>
                  </a:lnTo>
                  <a:lnTo>
                    <a:pt x="120229" y="166471"/>
                  </a:lnTo>
                  <a:lnTo>
                    <a:pt x="116858" y="178187"/>
                  </a:lnTo>
                  <a:lnTo>
                    <a:pt x="110940" y="190892"/>
                  </a:lnTo>
                  <a:lnTo>
                    <a:pt x="103324" y="204257"/>
                  </a:lnTo>
                  <a:lnTo>
                    <a:pt x="94577" y="218060"/>
                  </a:lnTo>
                  <a:lnTo>
                    <a:pt x="85074" y="229709"/>
                  </a:lnTo>
                  <a:lnTo>
                    <a:pt x="75069" y="239922"/>
                  </a:lnTo>
                  <a:lnTo>
                    <a:pt x="64728" y="249178"/>
                  </a:lnTo>
                  <a:lnTo>
                    <a:pt x="54164" y="254125"/>
                  </a:lnTo>
                  <a:lnTo>
                    <a:pt x="43450" y="256200"/>
                  </a:lnTo>
                  <a:lnTo>
                    <a:pt x="32637" y="256359"/>
                  </a:lnTo>
                  <a:lnTo>
                    <a:pt x="25429" y="250348"/>
                  </a:lnTo>
                  <a:lnTo>
                    <a:pt x="20623" y="240223"/>
                  </a:lnTo>
                  <a:lnTo>
                    <a:pt x="17419" y="227356"/>
                  </a:lnTo>
                  <a:lnTo>
                    <a:pt x="16507" y="213883"/>
                  </a:lnTo>
                  <a:lnTo>
                    <a:pt x="17122" y="200007"/>
                  </a:lnTo>
                  <a:lnTo>
                    <a:pt x="18756" y="185863"/>
                  </a:lnTo>
                  <a:lnTo>
                    <a:pt x="22292" y="171539"/>
                  </a:lnTo>
                  <a:lnTo>
                    <a:pt x="27097" y="157096"/>
                  </a:lnTo>
                  <a:lnTo>
                    <a:pt x="32747" y="142574"/>
                  </a:lnTo>
                  <a:lnTo>
                    <a:pt x="41407" y="132892"/>
                  </a:lnTo>
                  <a:lnTo>
                    <a:pt x="52075" y="126437"/>
                  </a:lnTo>
                  <a:lnTo>
                    <a:pt x="64081" y="122134"/>
                  </a:lnTo>
                  <a:lnTo>
                    <a:pt x="74532" y="122936"/>
                  </a:lnTo>
                  <a:lnTo>
                    <a:pt x="83946" y="127141"/>
                  </a:lnTo>
                  <a:lnTo>
                    <a:pt x="92669" y="133615"/>
                  </a:lnTo>
                  <a:lnTo>
                    <a:pt x="99709" y="144048"/>
                  </a:lnTo>
                  <a:lnTo>
                    <a:pt x="105624" y="157122"/>
                  </a:lnTo>
                  <a:lnTo>
                    <a:pt x="110792" y="171954"/>
                  </a:lnTo>
                  <a:lnTo>
                    <a:pt x="116684" y="185514"/>
                  </a:lnTo>
                  <a:lnTo>
                    <a:pt x="123059" y="198224"/>
                  </a:lnTo>
                  <a:lnTo>
                    <a:pt x="143150" y="2456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905954" y="3141356"/>
              <a:ext cx="220232" cy="228182"/>
            </a:xfrm>
            <a:custGeom>
              <a:avLst/>
              <a:gdLst/>
              <a:ahLst/>
              <a:cxnLst/>
              <a:rect l="0" t="0" r="0" b="0"/>
              <a:pathLst>
                <a:path w="220232" h="228182">
                  <a:moveTo>
                    <a:pt x="0" y="18961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0"/>
                  </a:lnTo>
                  <a:lnTo>
                    <a:pt x="42344" y="0"/>
                  </a:lnTo>
                  <a:lnTo>
                    <a:pt x="53923" y="1426"/>
                  </a:lnTo>
                  <a:lnTo>
                    <a:pt x="65313" y="4824"/>
                  </a:lnTo>
                  <a:lnTo>
                    <a:pt x="76577" y="9537"/>
                  </a:lnTo>
                  <a:lnTo>
                    <a:pt x="86533" y="17572"/>
                  </a:lnTo>
                  <a:lnTo>
                    <a:pt x="95617" y="27823"/>
                  </a:lnTo>
                  <a:lnTo>
                    <a:pt x="104120" y="39551"/>
                  </a:lnTo>
                  <a:lnTo>
                    <a:pt x="112236" y="53488"/>
                  </a:lnTo>
                  <a:lnTo>
                    <a:pt x="120094" y="68896"/>
                  </a:lnTo>
                  <a:lnTo>
                    <a:pt x="127779" y="85286"/>
                  </a:lnTo>
                  <a:lnTo>
                    <a:pt x="136574" y="102330"/>
                  </a:lnTo>
                  <a:lnTo>
                    <a:pt x="146107" y="119810"/>
                  </a:lnTo>
                  <a:lnTo>
                    <a:pt x="156133" y="137581"/>
                  </a:lnTo>
                  <a:lnTo>
                    <a:pt x="166487" y="153099"/>
                  </a:lnTo>
                  <a:lnTo>
                    <a:pt x="177061" y="167115"/>
                  </a:lnTo>
                  <a:lnTo>
                    <a:pt x="220231" y="228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61012" y="3138294"/>
              <a:ext cx="121128" cy="242256"/>
            </a:xfrm>
            <a:custGeom>
              <a:avLst/>
              <a:gdLst/>
              <a:ahLst/>
              <a:cxnLst/>
              <a:rect l="0" t="0" r="0" b="0"/>
              <a:pathLst>
                <a:path w="121128" h="242256">
                  <a:moveTo>
                    <a:pt x="121127" y="0"/>
                  </a:moveTo>
                  <a:lnTo>
                    <a:pt x="109436" y="23383"/>
                  </a:lnTo>
                  <a:lnTo>
                    <a:pt x="102321" y="36388"/>
                  </a:lnTo>
                  <a:lnTo>
                    <a:pt x="84628" y="67152"/>
                  </a:lnTo>
                  <a:lnTo>
                    <a:pt x="77218" y="81474"/>
                  </a:lnTo>
                  <a:lnTo>
                    <a:pt x="71055" y="94692"/>
                  </a:lnTo>
                  <a:lnTo>
                    <a:pt x="65722" y="107174"/>
                  </a:lnTo>
                  <a:lnTo>
                    <a:pt x="60944" y="119166"/>
                  </a:lnTo>
                  <a:lnTo>
                    <a:pt x="52372" y="142279"/>
                  </a:lnTo>
                  <a:lnTo>
                    <a:pt x="47149" y="153581"/>
                  </a:lnTo>
                  <a:lnTo>
                    <a:pt x="41221" y="164786"/>
                  </a:lnTo>
                  <a:lnTo>
                    <a:pt x="34822" y="175927"/>
                  </a:lnTo>
                  <a:lnTo>
                    <a:pt x="21186" y="201356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78555" y="3105260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80" y="9088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434509" y="3193352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720809" y="3001852"/>
              <a:ext cx="124343" cy="314017"/>
            </a:xfrm>
            <a:custGeom>
              <a:avLst/>
              <a:gdLst/>
              <a:ahLst/>
              <a:cxnLst/>
              <a:rect l="0" t="0" r="0" b="0"/>
              <a:pathLst>
                <a:path w="124343" h="314017">
                  <a:moveTo>
                    <a:pt x="0" y="26327"/>
                  </a:moveTo>
                  <a:lnTo>
                    <a:pt x="11692" y="14635"/>
                  </a:lnTo>
                  <a:lnTo>
                    <a:pt x="18806" y="9968"/>
                  </a:lnTo>
                  <a:lnTo>
                    <a:pt x="27220" y="5633"/>
                  </a:lnTo>
                  <a:lnTo>
                    <a:pt x="36499" y="1519"/>
                  </a:lnTo>
                  <a:lnTo>
                    <a:pt x="46356" y="0"/>
                  </a:lnTo>
                  <a:lnTo>
                    <a:pt x="56598" y="211"/>
                  </a:lnTo>
                  <a:lnTo>
                    <a:pt x="67096" y="1575"/>
                  </a:lnTo>
                  <a:lnTo>
                    <a:pt x="75319" y="6155"/>
                  </a:lnTo>
                  <a:lnTo>
                    <a:pt x="82024" y="12879"/>
                  </a:lnTo>
                  <a:lnTo>
                    <a:pt x="87717" y="21032"/>
                  </a:lnTo>
                  <a:lnTo>
                    <a:pt x="90289" y="30138"/>
                  </a:lnTo>
                  <a:lnTo>
                    <a:pt x="90781" y="39879"/>
                  </a:lnTo>
                  <a:lnTo>
                    <a:pt x="89885" y="50044"/>
                  </a:lnTo>
                  <a:lnTo>
                    <a:pt x="88064" y="60491"/>
                  </a:lnTo>
                  <a:lnTo>
                    <a:pt x="85627" y="71126"/>
                  </a:lnTo>
                  <a:lnTo>
                    <a:pt x="82778" y="81886"/>
                  </a:lnTo>
                  <a:lnTo>
                    <a:pt x="78432" y="91507"/>
                  </a:lnTo>
                  <a:lnTo>
                    <a:pt x="73088" y="100368"/>
                  </a:lnTo>
                  <a:lnTo>
                    <a:pt x="67078" y="108722"/>
                  </a:lnTo>
                  <a:lnTo>
                    <a:pt x="60624" y="116739"/>
                  </a:lnTo>
                  <a:lnTo>
                    <a:pt x="53875" y="124530"/>
                  </a:lnTo>
                  <a:lnTo>
                    <a:pt x="46928" y="132172"/>
                  </a:lnTo>
                  <a:lnTo>
                    <a:pt x="44744" y="134819"/>
                  </a:lnTo>
                  <a:lnTo>
                    <a:pt x="45735" y="134136"/>
                  </a:lnTo>
                  <a:lnTo>
                    <a:pt x="48843" y="131235"/>
                  </a:lnTo>
                  <a:lnTo>
                    <a:pt x="55809" y="130523"/>
                  </a:lnTo>
                  <a:lnTo>
                    <a:pt x="65347" y="131273"/>
                  </a:lnTo>
                  <a:lnTo>
                    <a:pt x="76599" y="132996"/>
                  </a:lnTo>
                  <a:lnTo>
                    <a:pt x="86548" y="136592"/>
                  </a:lnTo>
                  <a:lnTo>
                    <a:pt x="95628" y="141436"/>
                  </a:lnTo>
                  <a:lnTo>
                    <a:pt x="104128" y="147113"/>
                  </a:lnTo>
                  <a:lnTo>
                    <a:pt x="111018" y="155791"/>
                  </a:lnTo>
                  <a:lnTo>
                    <a:pt x="116835" y="166471"/>
                  </a:lnTo>
                  <a:lnTo>
                    <a:pt x="121936" y="178484"/>
                  </a:lnTo>
                  <a:lnTo>
                    <a:pt x="124114" y="191387"/>
                  </a:lnTo>
                  <a:lnTo>
                    <a:pt x="124342" y="204884"/>
                  </a:lnTo>
                  <a:lnTo>
                    <a:pt x="123270" y="218775"/>
                  </a:lnTo>
                  <a:lnTo>
                    <a:pt x="121333" y="232930"/>
                  </a:lnTo>
                  <a:lnTo>
                    <a:pt x="118817" y="247261"/>
                  </a:lnTo>
                  <a:lnTo>
                    <a:pt x="115917" y="261709"/>
                  </a:lnTo>
                  <a:lnTo>
                    <a:pt x="111536" y="273787"/>
                  </a:lnTo>
                  <a:lnTo>
                    <a:pt x="106169" y="284287"/>
                  </a:lnTo>
                  <a:lnTo>
                    <a:pt x="100144" y="293734"/>
                  </a:lnTo>
                  <a:lnTo>
                    <a:pt x="92456" y="301255"/>
                  </a:lnTo>
                  <a:lnTo>
                    <a:pt x="83661" y="307493"/>
                  </a:lnTo>
                  <a:lnTo>
                    <a:pt x="74126" y="312875"/>
                  </a:lnTo>
                  <a:lnTo>
                    <a:pt x="65323" y="314016"/>
                  </a:lnTo>
                  <a:lnTo>
                    <a:pt x="57008" y="312329"/>
                  </a:lnTo>
                  <a:lnTo>
                    <a:pt x="33035" y="3016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941041" y="3170711"/>
              <a:ext cx="152453" cy="352989"/>
            </a:xfrm>
            <a:custGeom>
              <a:avLst/>
              <a:gdLst/>
              <a:ahLst/>
              <a:cxnLst/>
              <a:rect l="0" t="0" r="0" b="0"/>
              <a:pathLst>
                <a:path w="152453" h="352989">
                  <a:moveTo>
                    <a:pt x="0" y="618"/>
                  </a:moveTo>
                  <a:lnTo>
                    <a:pt x="0" y="35692"/>
                  </a:lnTo>
                  <a:lnTo>
                    <a:pt x="1223" y="50918"/>
                  </a:lnTo>
                  <a:lnTo>
                    <a:pt x="3263" y="65962"/>
                  </a:lnTo>
                  <a:lnTo>
                    <a:pt x="5845" y="80886"/>
                  </a:lnTo>
                  <a:lnTo>
                    <a:pt x="10014" y="93282"/>
                  </a:lnTo>
                  <a:lnTo>
                    <a:pt x="15241" y="103993"/>
                  </a:lnTo>
                  <a:lnTo>
                    <a:pt x="21172" y="113581"/>
                  </a:lnTo>
                  <a:lnTo>
                    <a:pt x="28797" y="116303"/>
                  </a:lnTo>
                  <a:lnTo>
                    <a:pt x="37550" y="114446"/>
                  </a:lnTo>
                  <a:lnTo>
                    <a:pt x="47057" y="109538"/>
                  </a:lnTo>
                  <a:lnTo>
                    <a:pt x="55841" y="102596"/>
                  </a:lnTo>
                  <a:lnTo>
                    <a:pt x="64144" y="94297"/>
                  </a:lnTo>
                  <a:lnTo>
                    <a:pt x="72127" y="85094"/>
                  </a:lnTo>
                  <a:lnTo>
                    <a:pt x="78672" y="72841"/>
                  </a:lnTo>
                  <a:lnTo>
                    <a:pt x="84259" y="58555"/>
                  </a:lnTo>
                  <a:lnTo>
                    <a:pt x="102017" y="3362"/>
                  </a:lnTo>
                  <a:lnTo>
                    <a:pt x="105940" y="0"/>
                  </a:lnTo>
                  <a:lnTo>
                    <a:pt x="109779" y="2653"/>
                  </a:lnTo>
                  <a:lnTo>
                    <a:pt x="113561" y="9316"/>
                  </a:lnTo>
                  <a:lnTo>
                    <a:pt x="116083" y="21099"/>
                  </a:lnTo>
                  <a:lnTo>
                    <a:pt x="117764" y="36295"/>
                  </a:lnTo>
                  <a:lnTo>
                    <a:pt x="118885" y="53767"/>
                  </a:lnTo>
                  <a:lnTo>
                    <a:pt x="120856" y="69085"/>
                  </a:lnTo>
                  <a:lnTo>
                    <a:pt x="123393" y="82968"/>
                  </a:lnTo>
                  <a:lnTo>
                    <a:pt x="126308" y="95894"/>
                  </a:lnTo>
                  <a:lnTo>
                    <a:pt x="129475" y="108181"/>
                  </a:lnTo>
                  <a:lnTo>
                    <a:pt x="132810" y="120044"/>
                  </a:lnTo>
                  <a:lnTo>
                    <a:pt x="136257" y="131623"/>
                  </a:lnTo>
                  <a:lnTo>
                    <a:pt x="138554" y="145459"/>
                  </a:lnTo>
                  <a:lnTo>
                    <a:pt x="140086" y="160801"/>
                  </a:lnTo>
                  <a:lnTo>
                    <a:pt x="141107" y="177147"/>
                  </a:lnTo>
                  <a:lnTo>
                    <a:pt x="143012" y="194161"/>
                  </a:lnTo>
                  <a:lnTo>
                    <a:pt x="145505" y="211622"/>
                  </a:lnTo>
                  <a:lnTo>
                    <a:pt x="148390" y="229380"/>
                  </a:lnTo>
                  <a:lnTo>
                    <a:pt x="150314" y="246112"/>
                  </a:lnTo>
                  <a:lnTo>
                    <a:pt x="151597" y="262162"/>
                  </a:lnTo>
                  <a:lnTo>
                    <a:pt x="152452" y="277755"/>
                  </a:lnTo>
                  <a:lnTo>
                    <a:pt x="150574" y="291821"/>
                  </a:lnTo>
                  <a:lnTo>
                    <a:pt x="146876" y="304869"/>
                  </a:lnTo>
                  <a:lnTo>
                    <a:pt x="141964" y="317238"/>
                  </a:lnTo>
                  <a:lnTo>
                    <a:pt x="135018" y="326708"/>
                  </a:lnTo>
                  <a:lnTo>
                    <a:pt x="126717" y="334244"/>
                  </a:lnTo>
                  <a:lnTo>
                    <a:pt x="66069" y="3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271387" y="3164985"/>
              <a:ext cx="88094" cy="6345"/>
            </a:xfrm>
            <a:custGeom>
              <a:avLst/>
              <a:gdLst/>
              <a:ahLst/>
              <a:cxnLst/>
              <a:rect l="0" t="0" r="0" b="0"/>
              <a:pathLst>
                <a:path w="88094" h="6345">
                  <a:moveTo>
                    <a:pt x="0" y="6344"/>
                  </a:moveTo>
                  <a:lnTo>
                    <a:pt x="23383" y="498"/>
                  </a:lnTo>
                  <a:lnTo>
                    <a:pt x="33941" y="0"/>
                  </a:lnTo>
                  <a:lnTo>
                    <a:pt x="44651" y="891"/>
                  </a:lnTo>
                  <a:lnTo>
                    <a:pt x="88093" y="6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271387" y="3237398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0"/>
                  </a:moveTo>
                  <a:lnTo>
                    <a:pt x="23383" y="0"/>
                  </a:lnTo>
                  <a:lnTo>
                    <a:pt x="36389" y="1224"/>
                  </a:lnTo>
                  <a:lnTo>
                    <a:pt x="51176" y="3263"/>
                  </a:lnTo>
                  <a:lnTo>
                    <a:pt x="99104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67804" y="2951098"/>
              <a:ext cx="21530" cy="352371"/>
            </a:xfrm>
            <a:custGeom>
              <a:avLst/>
              <a:gdLst/>
              <a:ahLst/>
              <a:cxnLst/>
              <a:rect l="0" t="0" r="0" b="0"/>
              <a:pathLst>
                <a:path w="21530" h="352371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1214" y="63914"/>
                  </a:lnTo>
                  <a:lnTo>
                    <a:pt x="13594" y="75644"/>
                  </a:lnTo>
                  <a:lnTo>
                    <a:pt x="16403" y="87135"/>
                  </a:lnTo>
                  <a:lnTo>
                    <a:pt x="18276" y="99689"/>
                  </a:lnTo>
                  <a:lnTo>
                    <a:pt x="19525" y="112952"/>
                  </a:lnTo>
                  <a:lnTo>
                    <a:pt x="20358" y="126689"/>
                  </a:lnTo>
                  <a:lnTo>
                    <a:pt x="21283" y="155002"/>
                  </a:lnTo>
                  <a:lnTo>
                    <a:pt x="21529" y="169404"/>
                  </a:lnTo>
                  <a:lnTo>
                    <a:pt x="20470" y="183899"/>
                  </a:lnTo>
                  <a:lnTo>
                    <a:pt x="18541" y="198457"/>
                  </a:lnTo>
                  <a:lnTo>
                    <a:pt x="16031" y="213056"/>
                  </a:lnTo>
                  <a:lnTo>
                    <a:pt x="14358" y="230130"/>
                  </a:lnTo>
                  <a:lnTo>
                    <a:pt x="13242" y="248853"/>
                  </a:lnTo>
                  <a:lnTo>
                    <a:pt x="12003" y="286786"/>
                  </a:lnTo>
                  <a:lnTo>
                    <a:pt x="11011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799878" y="2918063"/>
              <a:ext cx="84318" cy="373974"/>
            </a:xfrm>
            <a:custGeom>
              <a:avLst/>
              <a:gdLst/>
              <a:ahLst/>
              <a:cxnLst/>
              <a:rect l="0" t="0" r="0" b="0"/>
              <a:pathLst>
                <a:path w="84318" h="373974">
                  <a:moveTo>
                    <a:pt x="55122" y="0"/>
                  </a:moveTo>
                  <a:lnTo>
                    <a:pt x="43431" y="23383"/>
                  </a:lnTo>
                  <a:lnTo>
                    <a:pt x="38764" y="35165"/>
                  </a:lnTo>
                  <a:lnTo>
                    <a:pt x="34429" y="47913"/>
                  </a:lnTo>
                  <a:lnTo>
                    <a:pt x="30315" y="61306"/>
                  </a:lnTo>
                  <a:lnTo>
                    <a:pt x="22482" y="89239"/>
                  </a:lnTo>
                  <a:lnTo>
                    <a:pt x="18680" y="103539"/>
                  </a:lnTo>
                  <a:lnTo>
                    <a:pt x="17369" y="116743"/>
                  </a:lnTo>
                  <a:lnTo>
                    <a:pt x="17718" y="129216"/>
                  </a:lnTo>
                  <a:lnTo>
                    <a:pt x="19174" y="141202"/>
                  </a:lnTo>
                  <a:lnTo>
                    <a:pt x="22592" y="154086"/>
                  </a:lnTo>
                  <a:lnTo>
                    <a:pt x="27318" y="167570"/>
                  </a:lnTo>
                  <a:lnTo>
                    <a:pt x="32915" y="181453"/>
                  </a:lnTo>
                  <a:lnTo>
                    <a:pt x="39094" y="194379"/>
                  </a:lnTo>
                  <a:lnTo>
                    <a:pt x="45660" y="206667"/>
                  </a:lnTo>
                  <a:lnTo>
                    <a:pt x="52485" y="218530"/>
                  </a:lnTo>
                  <a:lnTo>
                    <a:pt x="59481" y="230108"/>
                  </a:lnTo>
                  <a:lnTo>
                    <a:pt x="73781" y="252762"/>
                  </a:lnTo>
                  <a:lnTo>
                    <a:pt x="78573" y="265165"/>
                  </a:lnTo>
                  <a:lnTo>
                    <a:pt x="81768" y="278328"/>
                  </a:lnTo>
                  <a:lnTo>
                    <a:pt x="83898" y="291997"/>
                  </a:lnTo>
                  <a:lnTo>
                    <a:pt x="84094" y="306004"/>
                  </a:lnTo>
                  <a:lnTo>
                    <a:pt x="83001" y="320236"/>
                  </a:lnTo>
                  <a:lnTo>
                    <a:pt x="81049" y="334618"/>
                  </a:lnTo>
                  <a:lnTo>
                    <a:pt x="76077" y="346653"/>
                  </a:lnTo>
                  <a:lnTo>
                    <a:pt x="69092" y="357123"/>
                  </a:lnTo>
                  <a:lnTo>
                    <a:pt x="60765" y="366550"/>
                  </a:lnTo>
                  <a:lnTo>
                    <a:pt x="50319" y="371612"/>
                  </a:lnTo>
                  <a:lnTo>
                    <a:pt x="38462" y="373762"/>
                  </a:lnTo>
                  <a:lnTo>
                    <a:pt x="25663" y="373973"/>
                  </a:lnTo>
                  <a:lnTo>
                    <a:pt x="15906" y="369219"/>
                  </a:lnTo>
                  <a:lnTo>
                    <a:pt x="8179" y="361155"/>
                  </a:lnTo>
                  <a:lnTo>
                    <a:pt x="1803" y="350886"/>
                  </a:lnTo>
                  <a:lnTo>
                    <a:pt x="0" y="337922"/>
                  </a:lnTo>
                  <a:lnTo>
                    <a:pt x="1245" y="323162"/>
                  </a:lnTo>
                  <a:lnTo>
                    <a:pt x="4522" y="307204"/>
                  </a:lnTo>
                  <a:lnTo>
                    <a:pt x="7930" y="292896"/>
                  </a:lnTo>
                  <a:lnTo>
                    <a:pt x="11426" y="279685"/>
                  </a:lnTo>
                  <a:lnTo>
                    <a:pt x="18573" y="255220"/>
                  </a:lnTo>
                  <a:lnTo>
                    <a:pt x="25827" y="232111"/>
                  </a:lnTo>
                  <a:lnTo>
                    <a:pt x="30698" y="222034"/>
                  </a:lnTo>
                  <a:lnTo>
                    <a:pt x="36392" y="212869"/>
                  </a:lnTo>
                  <a:lnTo>
                    <a:pt x="42636" y="204311"/>
                  </a:lnTo>
                  <a:lnTo>
                    <a:pt x="48022" y="194936"/>
                  </a:lnTo>
                  <a:lnTo>
                    <a:pt x="52835" y="185015"/>
                  </a:lnTo>
                  <a:lnTo>
                    <a:pt x="57268" y="174731"/>
                  </a:lnTo>
                  <a:lnTo>
                    <a:pt x="68719" y="150253"/>
                  </a:lnTo>
                  <a:lnTo>
                    <a:pt x="75198" y="136874"/>
                  </a:lnTo>
                  <a:lnTo>
                    <a:pt x="79518" y="121837"/>
                  </a:lnTo>
                  <a:lnTo>
                    <a:pt x="82398" y="105695"/>
                  </a:lnTo>
                  <a:lnTo>
                    <a:pt x="84317" y="88816"/>
                  </a:lnTo>
                  <a:lnTo>
                    <a:pt x="83150" y="75116"/>
                  </a:lnTo>
                  <a:lnTo>
                    <a:pt x="79925" y="63536"/>
                  </a:lnTo>
                  <a:lnTo>
                    <a:pt x="5512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034212" y="2951885"/>
              <a:ext cx="118101" cy="395630"/>
            </a:xfrm>
            <a:custGeom>
              <a:avLst/>
              <a:gdLst/>
              <a:ahLst/>
              <a:cxnLst/>
              <a:rect l="0" t="0" r="0" b="0"/>
              <a:pathLst>
                <a:path w="118101" h="395630">
                  <a:moveTo>
                    <a:pt x="96077" y="54271"/>
                  </a:moveTo>
                  <a:lnTo>
                    <a:pt x="80751" y="8291"/>
                  </a:lnTo>
                  <a:lnTo>
                    <a:pt x="73624" y="2818"/>
                  </a:lnTo>
                  <a:lnTo>
                    <a:pt x="63979" y="393"/>
                  </a:lnTo>
                  <a:lnTo>
                    <a:pt x="52655" y="0"/>
                  </a:lnTo>
                  <a:lnTo>
                    <a:pt x="42659" y="2184"/>
                  </a:lnTo>
                  <a:lnTo>
                    <a:pt x="33548" y="6088"/>
                  </a:lnTo>
                  <a:lnTo>
                    <a:pt x="25027" y="11137"/>
                  </a:lnTo>
                  <a:lnTo>
                    <a:pt x="18123" y="19398"/>
                  </a:lnTo>
                  <a:lnTo>
                    <a:pt x="12296" y="29798"/>
                  </a:lnTo>
                  <a:lnTo>
                    <a:pt x="7189" y="41626"/>
                  </a:lnTo>
                  <a:lnTo>
                    <a:pt x="3784" y="54406"/>
                  </a:lnTo>
                  <a:lnTo>
                    <a:pt x="1514" y="67819"/>
                  </a:lnTo>
                  <a:lnTo>
                    <a:pt x="0" y="81656"/>
                  </a:lnTo>
                  <a:lnTo>
                    <a:pt x="3885" y="92104"/>
                  </a:lnTo>
                  <a:lnTo>
                    <a:pt x="11369" y="100292"/>
                  </a:lnTo>
                  <a:lnTo>
                    <a:pt x="21253" y="106975"/>
                  </a:lnTo>
                  <a:lnTo>
                    <a:pt x="30289" y="108983"/>
                  </a:lnTo>
                  <a:lnTo>
                    <a:pt x="38759" y="107875"/>
                  </a:lnTo>
                  <a:lnTo>
                    <a:pt x="46854" y="104689"/>
                  </a:lnTo>
                  <a:lnTo>
                    <a:pt x="54697" y="98894"/>
                  </a:lnTo>
                  <a:lnTo>
                    <a:pt x="62373" y="91361"/>
                  </a:lnTo>
                  <a:lnTo>
                    <a:pt x="69937" y="82668"/>
                  </a:lnTo>
                  <a:lnTo>
                    <a:pt x="77427" y="73202"/>
                  </a:lnTo>
                  <a:lnTo>
                    <a:pt x="84867" y="63221"/>
                  </a:lnTo>
                  <a:lnTo>
                    <a:pt x="92274" y="52897"/>
                  </a:lnTo>
                  <a:lnTo>
                    <a:pt x="97212" y="52131"/>
                  </a:lnTo>
                  <a:lnTo>
                    <a:pt x="100504" y="57738"/>
                  </a:lnTo>
                  <a:lnTo>
                    <a:pt x="102699" y="67594"/>
                  </a:lnTo>
                  <a:lnTo>
                    <a:pt x="104162" y="81506"/>
                  </a:lnTo>
                  <a:lnTo>
                    <a:pt x="105138" y="98121"/>
                  </a:lnTo>
                  <a:lnTo>
                    <a:pt x="105788" y="116539"/>
                  </a:lnTo>
                  <a:lnTo>
                    <a:pt x="107445" y="133711"/>
                  </a:lnTo>
                  <a:lnTo>
                    <a:pt x="109773" y="150054"/>
                  </a:lnTo>
                  <a:lnTo>
                    <a:pt x="112549" y="165843"/>
                  </a:lnTo>
                  <a:lnTo>
                    <a:pt x="114399" y="181263"/>
                  </a:lnTo>
                  <a:lnTo>
                    <a:pt x="115633" y="196437"/>
                  </a:lnTo>
                  <a:lnTo>
                    <a:pt x="116455" y="211447"/>
                  </a:lnTo>
                  <a:lnTo>
                    <a:pt x="117369" y="247701"/>
                  </a:lnTo>
                  <a:lnTo>
                    <a:pt x="117613" y="267646"/>
                  </a:lnTo>
                  <a:lnTo>
                    <a:pt x="116552" y="284613"/>
                  </a:lnTo>
                  <a:lnTo>
                    <a:pt x="114621" y="299595"/>
                  </a:lnTo>
                  <a:lnTo>
                    <a:pt x="112110" y="313254"/>
                  </a:lnTo>
                  <a:lnTo>
                    <a:pt x="111660" y="327254"/>
                  </a:lnTo>
                  <a:lnTo>
                    <a:pt x="112583" y="341481"/>
                  </a:lnTo>
                  <a:lnTo>
                    <a:pt x="118100" y="395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903902" y="2389508"/>
            <a:ext cx="605637" cy="1123180"/>
            <a:chOff x="903902" y="2389508"/>
            <a:chExt cx="605637" cy="1123180"/>
          </a:xfrm>
        </p:grpSpPr>
        <p:sp>
          <p:nvSpPr>
            <p:cNvPr id="62" name="Freeform 61"/>
            <p:cNvSpPr/>
            <p:nvPr/>
          </p:nvSpPr>
          <p:spPr>
            <a:xfrm>
              <a:off x="1336035" y="2389508"/>
              <a:ext cx="173504" cy="572602"/>
            </a:xfrm>
            <a:custGeom>
              <a:avLst/>
              <a:gdLst/>
              <a:ahLst/>
              <a:cxnLst/>
              <a:rect l="0" t="0" r="0" b="0"/>
              <a:pathLst>
                <a:path w="173504" h="572602">
                  <a:moveTo>
                    <a:pt x="173503" y="0"/>
                  </a:moveTo>
                  <a:lnTo>
                    <a:pt x="137004" y="36499"/>
                  </a:lnTo>
                  <a:lnTo>
                    <a:pt x="128371" y="46356"/>
                  </a:lnTo>
                  <a:lnTo>
                    <a:pt x="120168" y="56598"/>
                  </a:lnTo>
                  <a:lnTo>
                    <a:pt x="112253" y="67096"/>
                  </a:lnTo>
                  <a:lnTo>
                    <a:pt x="105752" y="78989"/>
                  </a:lnTo>
                  <a:lnTo>
                    <a:pt x="100195" y="91812"/>
                  </a:lnTo>
                  <a:lnTo>
                    <a:pt x="95267" y="105254"/>
                  </a:lnTo>
                  <a:lnTo>
                    <a:pt x="89534" y="119110"/>
                  </a:lnTo>
                  <a:lnTo>
                    <a:pt x="83266" y="133241"/>
                  </a:lnTo>
                  <a:lnTo>
                    <a:pt x="69775" y="161993"/>
                  </a:lnTo>
                  <a:lnTo>
                    <a:pt x="55622" y="191085"/>
                  </a:lnTo>
                  <a:lnTo>
                    <a:pt x="49646" y="205695"/>
                  </a:lnTo>
                  <a:lnTo>
                    <a:pt x="44438" y="220328"/>
                  </a:lnTo>
                  <a:lnTo>
                    <a:pt x="39743" y="234978"/>
                  </a:lnTo>
                  <a:lnTo>
                    <a:pt x="34166" y="250862"/>
                  </a:lnTo>
                  <a:lnTo>
                    <a:pt x="21443" y="284825"/>
                  </a:lnTo>
                  <a:lnTo>
                    <a:pt x="15849" y="302446"/>
                  </a:lnTo>
                  <a:lnTo>
                    <a:pt x="10895" y="320311"/>
                  </a:lnTo>
                  <a:lnTo>
                    <a:pt x="6369" y="338338"/>
                  </a:lnTo>
                  <a:lnTo>
                    <a:pt x="3352" y="355251"/>
                  </a:lnTo>
                  <a:lnTo>
                    <a:pt x="1341" y="371420"/>
                  </a:lnTo>
                  <a:lnTo>
                    <a:pt x="0" y="387093"/>
                  </a:lnTo>
                  <a:lnTo>
                    <a:pt x="329" y="406106"/>
                  </a:lnTo>
                  <a:lnTo>
                    <a:pt x="1772" y="427347"/>
                  </a:lnTo>
                  <a:lnTo>
                    <a:pt x="3958" y="450071"/>
                  </a:lnTo>
                  <a:lnTo>
                    <a:pt x="7862" y="470115"/>
                  </a:lnTo>
                  <a:lnTo>
                    <a:pt x="12912" y="488371"/>
                  </a:lnTo>
                  <a:lnTo>
                    <a:pt x="41364" y="5726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025029" y="2625419"/>
              <a:ext cx="127737" cy="248599"/>
            </a:xfrm>
            <a:custGeom>
              <a:avLst/>
              <a:gdLst/>
              <a:ahLst/>
              <a:cxnLst/>
              <a:rect l="0" t="0" r="0" b="0"/>
              <a:pathLst>
                <a:path w="127737" h="248599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8"/>
                  </a:lnTo>
                  <a:lnTo>
                    <a:pt x="62691" y="6367"/>
                  </a:lnTo>
                  <a:lnTo>
                    <a:pt x="72382" y="11253"/>
                  </a:lnTo>
                  <a:lnTo>
                    <a:pt x="81289" y="16958"/>
                  </a:lnTo>
                  <a:lnTo>
                    <a:pt x="86004" y="24431"/>
                  </a:lnTo>
                  <a:lnTo>
                    <a:pt x="87924" y="33084"/>
                  </a:lnTo>
                  <a:lnTo>
                    <a:pt x="87980" y="42523"/>
                  </a:lnTo>
                  <a:lnTo>
                    <a:pt x="85570" y="52486"/>
                  </a:lnTo>
                  <a:lnTo>
                    <a:pt x="81517" y="62799"/>
                  </a:lnTo>
                  <a:lnTo>
                    <a:pt x="76368" y="73345"/>
                  </a:lnTo>
                  <a:lnTo>
                    <a:pt x="70488" y="82822"/>
                  </a:lnTo>
                  <a:lnTo>
                    <a:pt x="64121" y="91588"/>
                  </a:lnTo>
                  <a:lnTo>
                    <a:pt x="57430" y="99878"/>
                  </a:lnTo>
                  <a:lnTo>
                    <a:pt x="57862" y="105405"/>
                  </a:lnTo>
                  <a:lnTo>
                    <a:pt x="63045" y="109090"/>
                  </a:lnTo>
                  <a:lnTo>
                    <a:pt x="71394" y="111546"/>
                  </a:lnTo>
                  <a:lnTo>
                    <a:pt x="79407" y="115631"/>
                  </a:lnTo>
                  <a:lnTo>
                    <a:pt x="87196" y="120801"/>
                  </a:lnTo>
                  <a:lnTo>
                    <a:pt x="94836" y="126695"/>
                  </a:lnTo>
                  <a:lnTo>
                    <a:pt x="102376" y="133071"/>
                  </a:lnTo>
                  <a:lnTo>
                    <a:pt x="109850" y="139769"/>
                  </a:lnTo>
                  <a:lnTo>
                    <a:pt x="117280" y="146681"/>
                  </a:lnTo>
                  <a:lnTo>
                    <a:pt x="122233" y="156183"/>
                  </a:lnTo>
                  <a:lnTo>
                    <a:pt x="125535" y="167412"/>
                  </a:lnTo>
                  <a:lnTo>
                    <a:pt x="127736" y="179792"/>
                  </a:lnTo>
                  <a:lnTo>
                    <a:pt x="126757" y="190492"/>
                  </a:lnTo>
                  <a:lnTo>
                    <a:pt x="123657" y="200073"/>
                  </a:lnTo>
                  <a:lnTo>
                    <a:pt x="119143" y="208907"/>
                  </a:lnTo>
                  <a:lnTo>
                    <a:pt x="113687" y="217243"/>
                  </a:lnTo>
                  <a:lnTo>
                    <a:pt x="107602" y="225248"/>
                  </a:lnTo>
                  <a:lnTo>
                    <a:pt x="101099" y="233031"/>
                  </a:lnTo>
                  <a:lnTo>
                    <a:pt x="91870" y="238220"/>
                  </a:lnTo>
                  <a:lnTo>
                    <a:pt x="80822" y="241679"/>
                  </a:lnTo>
                  <a:lnTo>
                    <a:pt x="22023" y="248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72508" y="3072225"/>
              <a:ext cx="103996" cy="440463"/>
            </a:xfrm>
            <a:custGeom>
              <a:avLst/>
              <a:gdLst/>
              <a:ahLst/>
              <a:cxnLst/>
              <a:rect l="0" t="0" r="0" b="0"/>
              <a:pathLst>
                <a:path w="103996" h="440463">
                  <a:moveTo>
                    <a:pt x="103995" y="0"/>
                  </a:moveTo>
                  <a:lnTo>
                    <a:pt x="92304" y="17537"/>
                  </a:lnTo>
                  <a:lnTo>
                    <a:pt x="86413" y="25150"/>
                  </a:lnTo>
                  <a:lnTo>
                    <a:pt x="80038" y="32672"/>
                  </a:lnTo>
                  <a:lnTo>
                    <a:pt x="73342" y="40134"/>
                  </a:lnTo>
                  <a:lnTo>
                    <a:pt x="67654" y="48779"/>
                  </a:lnTo>
                  <a:lnTo>
                    <a:pt x="62639" y="58213"/>
                  </a:lnTo>
                  <a:lnTo>
                    <a:pt x="58072" y="68173"/>
                  </a:lnTo>
                  <a:lnTo>
                    <a:pt x="53803" y="79707"/>
                  </a:lnTo>
                  <a:lnTo>
                    <a:pt x="49734" y="92290"/>
                  </a:lnTo>
                  <a:lnTo>
                    <a:pt x="41950" y="118099"/>
                  </a:lnTo>
                  <a:lnTo>
                    <a:pt x="34413" y="141804"/>
                  </a:lnTo>
                  <a:lnTo>
                    <a:pt x="30689" y="154488"/>
                  </a:lnTo>
                  <a:lnTo>
                    <a:pt x="23290" y="181632"/>
                  </a:lnTo>
                  <a:lnTo>
                    <a:pt x="1225" y="268104"/>
                  </a:lnTo>
                  <a:lnTo>
                    <a:pt x="0" y="286404"/>
                  </a:lnTo>
                  <a:lnTo>
                    <a:pt x="407" y="307170"/>
                  </a:lnTo>
                  <a:lnTo>
                    <a:pt x="1901" y="329577"/>
                  </a:lnTo>
                  <a:lnTo>
                    <a:pt x="4121" y="350633"/>
                  </a:lnTo>
                  <a:lnTo>
                    <a:pt x="15902" y="440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03902" y="3270433"/>
              <a:ext cx="55059" cy="1"/>
            </a:xfrm>
            <a:custGeom>
              <a:avLst/>
              <a:gdLst/>
              <a:ahLst/>
              <a:cxnLst/>
              <a:rect l="0" t="0" r="0" b="0"/>
              <a:pathLst>
                <a:path w="55059" h="1">
                  <a:moveTo>
                    <a:pt x="0" y="0"/>
                  </a:move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080087" y="3222899"/>
              <a:ext cx="143151" cy="215920"/>
            </a:xfrm>
            <a:custGeom>
              <a:avLst/>
              <a:gdLst/>
              <a:ahLst/>
              <a:cxnLst/>
              <a:rect l="0" t="0" r="0" b="0"/>
              <a:pathLst>
                <a:path w="143151" h="215920">
                  <a:moveTo>
                    <a:pt x="0" y="58546"/>
                  </a:moveTo>
                  <a:lnTo>
                    <a:pt x="5845" y="41009"/>
                  </a:lnTo>
                  <a:lnTo>
                    <a:pt x="10014" y="33396"/>
                  </a:lnTo>
                  <a:lnTo>
                    <a:pt x="15241" y="25874"/>
                  </a:lnTo>
                  <a:lnTo>
                    <a:pt x="21172" y="18412"/>
                  </a:lnTo>
                  <a:lnTo>
                    <a:pt x="28797" y="12213"/>
                  </a:lnTo>
                  <a:lnTo>
                    <a:pt x="37550" y="6858"/>
                  </a:lnTo>
                  <a:lnTo>
                    <a:pt x="47057" y="2064"/>
                  </a:lnTo>
                  <a:lnTo>
                    <a:pt x="57065" y="92"/>
                  </a:lnTo>
                  <a:lnTo>
                    <a:pt x="67407" y="0"/>
                  </a:lnTo>
                  <a:lnTo>
                    <a:pt x="77973" y="1163"/>
                  </a:lnTo>
                  <a:lnTo>
                    <a:pt x="88687" y="5608"/>
                  </a:lnTo>
                  <a:lnTo>
                    <a:pt x="99500" y="12243"/>
                  </a:lnTo>
                  <a:lnTo>
                    <a:pt x="110380" y="20336"/>
                  </a:lnTo>
                  <a:lnTo>
                    <a:pt x="117633" y="30626"/>
                  </a:lnTo>
                  <a:lnTo>
                    <a:pt x="122468" y="42379"/>
                  </a:lnTo>
                  <a:lnTo>
                    <a:pt x="125692" y="55109"/>
                  </a:lnTo>
                  <a:lnTo>
                    <a:pt x="125393" y="68490"/>
                  </a:lnTo>
                  <a:lnTo>
                    <a:pt x="122748" y="82304"/>
                  </a:lnTo>
                  <a:lnTo>
                    <a:pt x="114506" y="109481"/>
                  </a:lnTo>
                  <a:lnTo>
                    <a:pt x="106765" y="133794"/>
                  </a:lnTo>
                  <a:lnTo>
                    <a:pt x="101764" y="145417"/>
                  </a:lnTo>
                  <a:lnTo>
                    <a:pt x="95984" y="156835"/>
                  </a:lnTo>
                  <a:lnTo>
                    <a:pt x="89683" y="168118"/>
                  </a:lnTo>
                  <a:lnTo>
                    <a:pt x="83035" y="178087"/>
                  </a:lnTo>
                  <a:lnTo>
                    <a:pt x="76156" y="187180"/>
                  </a:lnTo>
                  <a:lnTo>
                    <a:pt x="69123" y="195690"/>
                  </a:lnTo>
                  <a:lnTo>
                    <a:pt x="60764" y="202586"/>
                  </a:lnTo>
                  <a:lnTo>
                    <a:pt x="51521" y="208407"/>
                  </a:lnTo>
                  <a:lnTo>
                    <a:pt x="41688" y="213511"/>
                  </a:lnTo>
                  <a:lnTo>
                    <a:pt x="38804" y="215690"/>
                  </a:lnTo>
                  <a:lnTo>
                    <a:pt x="40551" y="215919"/>
                  </a:lnTo>
                  <a:lnTo>
                    <a:pt x="45387" y="214849"/>
                  </a:lnTo>
                  <a:lnTo>
                    <a:pt x="54728" y="214135"/>
                  </a:lnTo>
                  <a:lnTo>
                    <a:pt x="67073" y="213659"/>
                  </a:lnTo>
                  <a:lnTo>
                    <a:pt x="143150" y="2127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196358" y="2268381"/>
            <a:ext cx="991042" cy="1123180"/>
            <a:chOff x="4196358" y="2268381"/>
            <a:chExt cx="991042" cy="1123180"/>
          </a:xfrm>
        </p:grpSpPr>
        <p:sp>
          <p:nvSpPr>
            <p:cNvPr id="68" name="Freeform 67"/>
            <p:cNvSpPr/>
            <p:nvPr/>
          </p:nvSpPr>
          <p:spPr>
            <a:xfrm>
              <a:off x="4196358" y="2268381"/>
              <a:ext cx="274091" cy="594625"/>
            </a:xfrm>
            <a:custGeom>
              <a:avLst/>
              <a:gdLst/>
              <a:ahLst/>
              <a:cxnLst/>
              <a:rect l="0" t="0" r="0" b="0"/>
              <a:pathLst>
                <a:path w="274091" h="594625">
                  <a:moveTo>
                    <a:pt x="0" y="0"/>
                  </a:moveTo>
                  <a:lnTo>
                    <a:pt x="17537" y="5846"/>
                  </a:lnTo>
                  <a:lnTo>
                    <a:pt x="27598" y="10015"/>
                  </a:lnTo>
                  <a:lnTo>
                    <a:pt x="39198" y="15241"/>
                  </a:lnTo>
                  <a:lnTo>
                    <a:pt x="51826" y="21172"/>
                  </a:lnTo>
                  <a:lnTo>
                    <a:pt x="62691" y="27573"/>
                  </a:lnTo>
                  <a:lnTo>
                    <a:pt x="72382" y="34288"/>
                  </a:lnTo>
                  <a:lnTo>
                    <a:pt x="81289" y="41211"/>
                  </a:lnTo>
                  <a:lnTo>
                    <a:pt x="89675" y="48274"/>
                  </a:lnTo>
                  <a:lnTo>
                    <a:pt x="97712" y="55429"/>
                  </a:lnTo>
                  <a:lnTo>
                    <a:pt x="105517" y="62647"/>
                  </a:lnTo>
                  <a:lnTo>
                    <a:pt x="114391" y="69905"/>
                  </a:lnTo>
                  <a:lnTo>
                    <a:pt x="123978" y="77191"/>
                  </a:lnTo>
                  <a:lnTo>
                    <a:pt x="134039" y="84495"/>
                  </a:lnTo>
                  <a:lnTo>
                    <a:pt x="144418" y="93035"/>
                  </a:lnTo>
                  <a:lnTo>
                    <a:pt x="155007" y="102399"/>
                  </a:lnTo>
                  <a:lnTo>
                    <a:pt x="165737" y="112313"/>
                  </a:lnTo>
                  <a:lnTo>
                    <a:pt x="175337" y="123815"/>
                  </a:lnTo>
                  <a:lnTo>
                    <a:pt x="184185" y="136378"/>
                  </a:lnTo>
                  <a:lnTo>
                    <a:pt x="192530" y="149647"/>
                  </a:lnTo>
                  <a:lnTo>
                    <a:pt x="201764" y="162164"/>
                  </a:lnTo>
                  <a:lnTo>
                    <a:pt x="211591" y="174179"/>
                  </a:lnTo>
                  <a:lnTo>
                    <a:pt x="221812" y="185859"/>
                  </a:lnTo>
                  <a:lnTo>
                    <a:pt x="229850" y="199763"/>
                  </a:lnTo>
                  <a:lnTo>
                    <a:pt x="236432" y="215151"/>
                  </a:lnTo>
                  <a:lnTo>
                    <a:pt x="242043" y="231526"/>
                  </a:lnTo>
                  <a:lnTo>
                    <a:pt x="248231" y="247337"/>
                  </a:lnTo>
                  <a:lnTo>
                    <a:pt x="254804" y="262772"/>
                  </a:lnTo>
                  <a:lnTo>
                    <a:pt x="261632" y="277956"/>
                  </a:lnTo>
                  <a:lnTo>
                    <a:pt x="266185" y="294196"/>
                  </a:lnTo>
                  <a:lnTo>
                    <a:pt x="269219" y="311141"/>
                  </a:lnTo>
                  <a:lnTo>
                    <a:pt x="271243" y="328554"/>
                  </a:lnTo>
                  <a:lnTo>
                    <a:pt x="272592" y="345057"/>
                  </a:lnTo>
                  <a:lnTo>
                    <a:pt x="273491" y="360953"/>
                  </a:lnTo>
                  <a:lnTo>
                    <a:pt x="274090" y="376445"/>
                  </a:lnTo>
                  <a:lnTo>
                    <a:pt x="273267" y="392890"/>
                  </a:lnTo>
                  <a:lnTo>
                    <a:pt x="271494" y="409971"/>
                  </a:lnTo>
                  <a:lnTo>
                    <a:pt x="269089" y="427476"/>
                  </a:lnTo>
                  <a:lnTo>
                    <a:pt x="266262" y="444040"/>
                  </a:lnTo>
                  <a:lnTo>
                    <a:pt x="263153" y="459976"/>
                  </a:lnTo>
                  <a:lnTo>
                    <a:pt x="256437" y="490735"/>
                  </a:lnTo>
                  <a:lnTo>
                    <a:pt x="249374" y="520718"/>
                  </a:lnTo>
                  <a:lnTo>
                    <a:pt x="244554" y="535566"/>
                  </a:lnTo>
                  <a:lnTo>
                    <a:pt x="238894" y="550358"/>
                  </a:lnTo>
                  <a:lnTo>
                    <a:pt x="220232" y="594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251416" y="2984132"/>
              <a:ext cx="184411" cy="407429"/>
            </a:xfrm>
            <a:custGeom>
              <a:avLst/>
              <a:gdLst/>
              <a:ahLst/>
              <a:cxnLst/>
              <a:rect l="0" t="0" r="0" b="0"/>
              <a:pathLst>
                <a:path w="184411" h="407429">
                  <a:moveTo>
                    <a:pt x="0" y="0"/>
                  </a:moveTo>
                  <a:lnTo>
                    <a:pt x="17538" y="5846"/>
                  </a:lnTo>
                  <a:lnTo>
                    <a:pt x="25150" y="10015"/>
                  </a:lnTo>
                  <a:lnTo>
                    <a:pt x="32673" y="15242"/>
                  </a:lnTo>
                  <a:lnTo>
                    <a:pt x="50003" y="28798"/>
                  </a:lnTo>
                  <a:lnTo>
                    <a:pt x="74019" y="47057"/>
                  </a:lnTo>
                  <a:lnTo>
                    <a:pt x="84828" y="55842"/>
                  </a:lnTo>
                  <a:lnTo>
                    <a:pt x="94481" y="64145"/>
                  </a:lnTo>
                  <a:lnTo>
                    <a:pt x="103363" y="72128"/>
                  </a:lnTo>
                  <a:lnTo>
                    <a:pt x="110508" y="81120"/>
                  </a:lnTo>
                  <a:lnTo>
                    <a:pt x="116495" y="90785"/>
                  </a:lnTo>
                  <a:lnTo>
                    <a:pt x="121710" y="100900"/>
                  </a:lnTo>
                  <a:lnTo>
                    <a:pt x="127633" y="110089"/>
                  </a:lnTo>
                  <a:lnTo>
                    <a:pt x="134029" y="118663"/>
                  </a:lnTo>
                  <a:lnTo>
                    <a:pt x="140740" y="126825"/>
                  </a:lnTo>
                  <a:lnTo>
                    <a:pt x="147661" y="137161"/>
                  </a:lnTo>
                  <a:lnTo>
                    <a:pt x="154722" y="148946"/>
                  </a:lnTo>
                  <a:lnTo>
                    <a:pt x="161877" y="161696"/>
                  </a:lnTo>
                  <a:lnTo>
                    <a:pt x="167870" y="173867"/>
                  </a:lnTo>
                  <a:lnTo>
                    <a:pt x="173089" y="185651"/>
                  </a:lnTo>
                  <a:lnTo>
                    <a:pt x="177791" y="197178"/>
                  </a:lnTo>
                  <a:lnTo>
                    <a:pt x="180927" y="212204"/>
                  </a:lnTo>
                  <a:lnTo>
                    <a:pt x="183017" y="229562"/>
                  </a:lnTo>
                  <a:lnTo>
                    <a:pt x="184410" y="248475"/>
                  </a:lnTo>
                  <a:lnTo>
                    <a:pt x="184115" y="264754"/>
                  </a:lnTo>
                  <a:lnTo>
                    <a:pt x="182696" y="279278"/>
                  </a:lnTo>
                  <a:lnTo>
                    <a:pt x="180525" y="292630"/>
                  </a:lnTo>
                  <a:lnTo>
                    <a:pt x="177855" y="306426"/>
                  </a:lnTo>
                  <a:lnTo>
                    <a:pt x="171626" y="334806"/>
                  </a:lnTo>
                  <a:lnTo>
                    <a:pt x="167028" y="349225"/>
                  </a:lnTo>
                  <a:lnTo>
                    <a:pt x="161516" y="363732"/>
                  </a:lnTo>
                  <a:lnTo>
                    <a:pt x="143151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724913" y="2489066"/>
              <a:ext cx="462487" cy="10559"/>
            </a:xfrm>
            <a:custGeom>
              <a:avLst/>
              <a:gdLst/>
              <a:ahLst/>
              <a:cxnLst/>
              <a:rect l="0" t="0" r="0" b="0"/>
              <a:pathLst>
                <a:path w="462487" h="10559">
                  <a:moveTo>
                    <a:pt x="0" y="10558"/>
                  </a:moveTo>
                  <a:lnTo>
                    <a:pt x="155308" y="10558"/>
                  </a:lnTo>
                  <a:lnTo>
                    <a:pt x="178173" y="9334"/>
                  </a:lnTo>
                  <a:lnTo>
                    <a:pt x="201980" y="7295"/>
                  </a:lnTo>
                  <a:lnTo>
                    <a:pt x="226417" y="4712"/>
                  </a:lnTo>
                  <a:lnTo>
                    <a:pt x="250049" y="2990"/>
                  </a:lnTo>
                  <a:lnTo>
                    <a:pt x="273145" y="1842"/>
                  </a:lnTo>
                  <a:lnTo>
                    <a:pt x="318383" y="567"/>
                  </a:lnTo>
                  <a:lnTo>
                    <a:pt x="362959" y="0"/>
                  </a:lnTo>
                  <a:lnTo>
                    <a:pt x="382676" y="1072"/>
                  </a:lnTo>
                  <a:lnTo>
                    <a:pt x="400715" y="3010"/>
                  </a:lnTo>
                  <a:lnTo>
                    <a:pt x="462486" y="105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022226" y="2411531"/>
              <a:ext cx="154382" cy="209221"/>
            </a:xfrm>
            <a:custGeom>
              <a:avLst/>
              <a:gdLst/>
              <a:ahLst/>
              <a:cxnLst/>
              <a:rect l="0" t="0" r="0" b="0"/>
              <a:pathLst>
                <a:path w="154382" h="209221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63914" y="11215"/>
                  </a:lnTo>
                  <a:lnTo>
                    <a:pt x="75644" y="13594"/>
                  </a:lnTo>
                  <a:lnTo>
                    <a:pt x="87134" y="16404"/>
                  </a:lnTo>
                  <a:lnTo>
                    <a:pt x="98465" y="19501"/>
                  </a:lnTo>
                  <a:lnTo>
                    <a:pt x="120843" y="26204"/>
                  </a:lnTo>
                  <a:lnTo>
                    <a:pt x="130726" y="30928"/>
                  </a:lnTo>
                  <a:lnTo>
                    <a:pt x="139761" y="36524"/>
                  </a:lnTo>
                  <a:lnTo>
                    <a:pt x="148232" y="42702"/>
                  </a:lnTo>
                  <a:lnTo>
                    <a:pt x="152655" y="50491"/>
                  </a:lnTo>
                  <a:lnTo>
                    <a:pt x="154381" y="59355"/>
                  </a:lnTo>
                  <a:lnTo>
                    <a:pt x="154308" y="68934"/>
                  </a:lnTo>
                  <a:lnTo>
                    <a:pt x="150588" y="80214"/>
                  </a:lnTo>
                  <a:lnTo>
                    <a:pt x="144438" y="92629"/>
                  </a:lnTo>
                  <a:lnTo>
                    <a:pt x="136668" y="105799"/>
                  </a:lnTo>
                  <a:lnTo>
                    <a:pt x="129040" y="117026"/>
                  </a:lnTo>
                  <a:lnTo>
                    <a:pt x="121509" y="126958"/>
                  </a:lnTo>
                  <a:lnTo>
                    <a:pt x="114040" y="136026"/>
                  </a:lnTo>
                  <a:lnTo>
                    <a:pt x="106614" y="144518"/>
                  </a:lnTo>
                  <a:lnTo>
                    <a:pt x="99217" y="152627"/>
                  </a:lnTo>
                  <a:lnTo>
                    <a:pt x="91838" y="160480"/>
                  </a:lnTo>
                  <a:lnTo>
                    <a:pt x="84472" y="169386"/>
                  </a:lnTo>
                  <a:lnTo>
                    <a:pt x="77114" y="178993"/>
                  </a:lnTo>
                  <a:lnTo>
                    <a:pt x="55057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603786" y="3105410"/>
              <a:ext cx="550579" cy="43897"/>
            </a:xfrm>
            <a:custGeom>
              <a:avLst/>
              <a:gdLst/>
              <a:ahLst/>
              <a:cxnLst/>
              <a:rect l="0" t="0" r="0" b="0"/>
              <a:pathLst>
                <a:path w="550579" h="43897">
                  <a:moveTo>
                    <a:pt x="0" y="43896"/>
                  </a:moveTo>
                  <a:lnTo>
                    <a:pt x="45980" y="28570"/>
                  </a:lnTo>
                  <a:lnTo>
                    <a:pt x="58794" y="25114"/>
                  </a:lnTo>
                  <a:lnTo>
                    <a:pt x="73454" y="21587"/>
                  </a:lnTo>
                  <a:lnTo>
                    <a:pt x="89345" y="18011"/>
                  </a:lnTo>
                  <a:lnTo>
                    <a:pt x="107281" y="15628"/>
                  </a:lnTo>
                  <a:lnTo>
                    <a:pt x="126578" y="14039"/>
                  </a:lnTo>
                  <a:lnTo>
                    <a:pt x="146784" y="12980"/>
                  </a:lnTo>
                  <a:lnTo>
                    <a:pt x="165149" y="11050"/>
                  </a:lnTo>
                  <a:lnTo>
                    <a:pt x="182286" y="8540"/>
                  </a:lnTo>
                  <a:lnTo>
                    <a:pt x="198605" y="5643"/>
                  </a:lnTo>
                  <a:lnTo>
                    <a:pt x="218049" y="3712"/>
                  </a:lnTo>
                  <a:lnTo>
                    <a:pt x="239576" y="2425"/>
                  </a:lnTo>
                  <a:lnTo>
                    <a:pt x="285110" y="994"/>
                  </a:lnTo>
                  <a:lnTo>
                    <a:pt x="396259" y="0"/>
                  </a:lnTo>
                  <a:lnTo>
                    <a:pt x="415888" y="1174"/>
                  </a:lnTo>
                  <a:lnTo>
                    <a:pt x="433868" y="3179"/>
                  </a:lnTo>
                  <a:lnTo>
                    <a:pt x="450748" y="5740"/>
                  </a:lnTo>
                  <a:lnTo>
                    <a:pt x="466896" y="7447"/>
                  </a:lnTo>
                  <a:lnTo>
                    <a:pt x="482555" y="8585"/>
                  </a:lnTo>
                  <a:lnTo>
                    <a:pt x="550578" y="10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945145" y="3006156"/>
              <a:ext cx="150315" cy="187197"/>
            </a:xfrm>
            <a:custGeom>
              <a:avLst/>
              <a:gdLst/>
              <a:ahLst/>
              <a:cxnLst/>
              <a:rect l="0" t="0" r="0" b="0"/>
              <a:pathLst>
                <a:path w="150315" h="187197">
                  <a:moveTo>
                    <a:pt x="0" y="0"/>
                  </a:moveTo>
                  <a:lnTo>
                    <a:pt x="11691" y="11691"/>
                  </a:lnTo>
                  <a:lnTo>
                    <a:pt x="18806" y="17582"/>
                  </a:lnTo>
                  <a:lnTo>
                    <a:pt x="27219" y="23956"/>
                  </a:lnTo>
                  <a:lnTo>
                    <a:pt x="36498" y="30653"/>
                  </a:lnTo>
                  <a:lnTo>
                    <a:pt x="47579" y="35117"/>
                  </a:lnTo>
                  <a:lnTo>
                    <a:pt x="59860" y="38094"/>
                  </a:lnTo>
                  <a:lnTo>
                    <a:pt x="72941" y="40078"/>
                  </a:lnTo>
                  <a:lnTo>
                    <a:pt x="86556" y="41401"/>
                  </a:lnTo>
                  <a:lnTo>
                    <a:pt x="100527" y="42282"/>
                  </a:lnTo>
                  <a:lnTo>
                    <a:pt x="114735" y="42870"/>
                  </a:lnTo>
                  <a:lnTo>
                    <a:pt x="126653" y="45709"/>
                  </a:lnTo>
                  <a:lnTo>
                    <a:pt x="137046" y="50049"/>
                  </a:lnTo>
                  <a:lnTo>
                    <a:pt x="146422" y="55389"/>
                  </a:lnTo>
                  <a:lnTo>
                    <a:pt x="150225" y="62619"/>
                  </a:lnTo>
                  <a:lnTo>
                    <a:pt x="150314" y="71110"/>
                  </a:lnTo>
                  <a:lnTo>
                    <a:pt x="147926" y="80441"/>
                  </a:lnTo>
                  <a:lnTo>
                    <a:pt x="143887" y="91556"/>
                  </a:lnTo>
                  <a:lnTo>
                    <a:pt x="138747" y="103860"/>
                  </a:lnTo>
                  <a:lnTo>
                    <a:pt x="132874" y="116957"/>
                  </a:lnTo>
                  <a:lnTo>
                    <a:pt x="126511" y="129358"/>
                  </a:lnTo>
                  <a:lnTo>
                    <a:pt x="119822" y="141297"/>
                  </a:lnTo>
                  <a:lnTo>
                    <a:pt x="88092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649884" y="2235346"/>
            <a:ext cx="1960060" cy="582539"/>
            <a:chOff x="5649884" y="2235346"/>
            <a:chExt cx="1960060" cy="582539"/>
          </a:xfrm>
        </p:grpSpPr>
        <p:sp>
          <p:nvSpPr>
            <p:cNvPr id="75" name="Freeform 74"/>
            <p:cNvSpPr/>
            <p:nvPr/>
          </p:nvSpPr>
          <p:spPr>
            <a:xfrm>
              <a:off x="5649884" y="2282284"/>
              <a:ext cx="145098" cy="374384"/>
            </a:xfrm>
            <a:custGeom>
              <a:avLst/>
              <a:gdLst/>
              <a:ahLst/>
              <a:cxnLst/>
              <a:rect l="0" t="0" r="0" b="0"/>
              <a:pathLst>
                <a:path w="145098" h="374384">
                  <a:moveTo>
                    <a:pt x="11012" y="41155"/>
                  </a:moveTo>
                  <a:lnTo>
                    <a:pt x="22704" y="23618"/>
                  </a:lnTo>
                  <a:lnTo>
                    <a:pt x="29818" y="17229"/>
                  </a:lnTo>
                  <a:lnTo>
                    <a:pt x="38232" y="11745"/>
                  </a:lnTo>
                  <a:lnTo>
                    <a:pt x="47511" y="6866"/>
                  </a:lnTo>
                  <a:lnTo>
                    <a:pt x="58591" y="3614"/>
                  </a:lnTo>
                  <a:lnTo>
                    <a:pt x="70873" y="1445"/>
                  </a:lnTo>
                  <a:lnTo>
                    <a:pt x="83954" y="0"/>
                  </a:lnTo>
                  <a:lnTo>
                    <a:pt x="95122" y="2706"/>
                  </a:lnTo>
                  <a:lnTo>
                    <a:pt x="105014" y="8182"/>
                  </a:lnTo>
                  <a:lnTo>
                    <a:pt x="114056" y="15502"/>
                  </a:lnTo>
                  <a:lnTo>
                    <a:pt x="118860" y="25277"/>
                  </a:lnTo>
                  <a:lnTo>
                    <a:pt x="120840" y="36687"/>
                  </a:lnTo>
                  <a:lnTo>
                    <a:pt x="120936" y="49188"/>
                  </a:lnTo>
                  <a:lnTo>
                    <a:pt x="118553" y="62416"/>
                  </a:lnTo>
                  <a:lnTo>
                    <a:pt x="114517" y="76128"/>
                  </a:lnTo>
                  <a:lnTo>
                    <a:pt x="109379" y="90164"/>
                  </a:lnTo>
                  <a:lnTo>
                    <a:pt x="103507" y="101968"/>
                  </a:lnTo>
                  <a:lnTo>
                    <a:pt x="97146" y="112285"/>
                  </a:lnTo>
                  <a:lnTo>
                    <a:pt x="90458" y="121610"/>
                  </a:lnTo>
                  <a:lnTo>
                    <a:pt x="82328" y="131496"/>
                  </a:lnTo>
                  <a:lnTo>
                    <a:pt x="73238" y="141758"/>
                  </a:lnTo>
                  <a:lnTo>
                    <a:pt x="54574" y="161725"/>
                  </a:lnTo>
                  <a:lnTo>
                    <a:pt x="38122" y="178756"/>
                  </a:lnTo>
                  <a:lnTo>
                    <a:pt x="33979" y="180605"/>
                  </a:lnTo>
                  <a:lnTo>
                    <a:pt x="32441" y="178168"/>
                  </a:lnTo>
                  <a:lnTo>
                    <a:pt x="32639" y="172873"/>
                  </a:lnTo>
                  <a:lnTo>
                    <a:pt x="36442" y="168119"/>
                  </a:lnTo>
                  <a:lnTo>
                    <a:pt x="42647" y="163726"/>
                  </a:lnTo>
                  <a:lnTo>
                    <a:pt x="50455" y="159574"/>
                  </a:lnTo>
                  <a:lnTo>
                    <a:pt x="59331" y="155583"/>
                  </a:lnTo>
                  <a:lnTo>
                    <a:pt x="68918" y="151698"/>
                  </a:lnTo>
                  <a:lnTo>
                    <a:pt x="78980" y="147885"/>
                  </a:lnTo>
                  <a:lnTo>
                    <a:pt x="90582" y="147790"/>
                  </a:lnTo>
                  <a:lnTo>
                    <a:pt x="103211" y="150174"/>
                  </a:lnTo>
                  <a:lnTo>
                    <a:pt x="116524" y="154210"/>
                  </a:lnTo>
                  <a:lnTo>
                    <a:pt x="126623" y="160571"/>
                  </a:lnTo>
                  <a:lnTo>
                    <a:pt x="134579" y="168483"/>
                  </a:lnTo>
                  <a:lnTo>
                    <a:pt x="141107" y="177427"/>
                  </a:lnTo>
                  <a:lnTo>
                    <a:pt x="144235" y="189508"/>
                  </a:lnTo>
                  <a:lnTo>
                    <a:pt x="145097" y="203679"/>
                  </a:lnTo>
                  <a:lnTo>
                    <a:pt x="144449" y="219244"/>
                  </a:lnTo>
                  <a:lnTo>
                    <a:pt x="141569" y="235739"/>
                  </a:lnTo>
                  <a:lnTo>
                    <a:pt x="137203" y="252852"/>
                  </a:lnTo>
                  <a:lnTo>
                    <a:pt x="131844" y="270379"/>
                  </a:lnTo>
                  <a:lnTo>
                    <a:pt x="125825" y="286958"/>
                  </a:lnTo>
                  <a:lnTo>
                    <a:pt x="119365" y="302904"/>
                  </a:lnTo>
                  <a:lnTo>
                    <a:pt x="112612" y="318429"/>
                  </a:lnTo>
                  <a:lnTo>
                    <a:pt x="105662" y="331226"/>
                  </a:lnTo>
                  <a:lnTo>
                    <a:pt x="98582" y="342204"/>
                  </a:lnTo>
                  <a:lnTo>
                    <a:pt x="91415" y="351970"/>
                  </a:lnTo>
                  <a:lnTo>
                    <a:pt x="82967" y="359704"/>
                  </a:lnTo>
                  <a:lnTo>
                    <a:pt x="73664" y="366084"/>
                  </a:lnTo>
                  <a:lnTo>
                    <a:pt x="63792" y="371560"/>
                  </a:lnTo>
                  <a:lnTo>
                    <a:pt x="53540" y="373988"/>
                  </a:lnTo>
                  <a:lnTo>
                    <a:pt x="43035" y="374383"/>
                  </a:lnTo>
                  <a:lnTo>
                    <a:pt x="0" y="360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903604" y="2281256"/>
              <a:ext cx="131018" cy="325927"/>
            </a:xfrm>
            <a:custGeom>
              <a:avLst/>
              <a:gdLst/>
              <a:ahLst/>
              <a:cxnLst/>
              <a:rect l="0" t="0" r="0" b="0"/>
              <a:pathLst>
                <a:path w="131018" h="325927">
                  <a:moveTo>
                    <a:pt x="10558" y="53194"/>
                  </a:moveTo>
                  <a:lnTo>
                    <a:pt x="10558" y="126192"/>
                  </a:lnTo>
                  <a:lnTo>
                    <a:pt x="9334" y="142235"/>
                  </a:lnTo>
                  <a:lnTo>
                    <a:pt x="7295" y="156601"/>
                  </a:lnTo>
                  <a:lnTo>
                    <a:pt x="4712" y="169849"/>
                  </a:lnTo>
                  <a:lnTo>
                    <a:pt x="2990" y="187246"/>
                  </a:lnTo>
                  <a:lnTo>
                    <a:pt x="1842" y="207408"/>
                  </a:lnTo>
                  <a:lnTo>
                    <a:pt x="567" y="250202"/>
                  </a:lnTo>
                  <a:lnTo>
                    <a:pt x="0" y="289613"/>
                  </a:lnTo>
                  <a:lnTo>
                    <a:pt x="3519" y="303793"/>
                  </a:lnTo>
                  <a:lnTo>
                    <a:pt x="9536" y="314471"/>
                  </a:lnTo>
                  <a:lnTo>
                    <a:pt x="17218" y="322812"/>
                  </a:lnTo>
                  <a:lnTo>
                    <a:pt x="27233" y="325926"/>
                  </a:lnTo>
                  <a:lnTo>
                    <a:pt x="38803" y="325555"/>
                  </a:lnTo>
                  <a:lnTo>
                    <a:pt x="51411" y="322861"/>
                  </a:lnTo>
                  <a:lnTo>
                    <a:pt x="62264" y="317394"/>
                  </a:lnTo>
                  <a:lnTo>
                    <a:pt x="71945" y="310079"/>
                  </a:lnTo>
                  <a:lnTo>
                    <a:pt x="80847" y="301532"/>
                  </a:lnTo>
                  <a:lnTo>
                    <a:pt x="88005" y="292163"/>
                  </a:lnTo>
                  <a:lnTo>
                    <a:pt x="94001" y="282247"/>
                  </a:lnTo>
                  <a:lnTo>
                    <a:pt x="99221" y="271965"/>
                  </a:lnTo>
                  <a:lnTo>
                    <a:pt x="103925" y="258993"/>
                  </a:lnTo>
                  <a:lnTo>
                    <a:pt x="108284" y="244228"/>
                  </a:lnTo>
                  <a:lnTo>
                    <a:pt x="112414" y="228267"/>
                  </a:lnTo>
                  <a:lnTo>
                    <a:pt x="116391" y="213956"/>
                  </a:lnTo>
                  <a:lnTo>
                    <a:pt x="124072" y="188266"/>
                  </a:lnTo>
                  <a:lnTo>
                    <a:pt x="126610" y="175053"/>
                  </a:lnTo>
                  <a:lnTo>
                    <a:pt x="128302" y="161351"/>
                  </a:lnTo>
                  <a:lnTo>
                    <a:pt x="129430" y="147322"/>
                  </a:lnTo>
                  <a:lnTo>
                    <a:pt x="130181" y="131852"/>
                  </a:lnTo>
                  <a:lnTo>
                    <a:pt x="131017" y="98349"/>
                  </a:lnTo>
                  <a:lnTo>
                    <a:pt x="130016" y="83298"/>
                  </a:lnTo>
                  <a:lnTo>
                    <a:pt x="128125" y="69593"/>
                  </a:lnTo>
                  <a:lnTo>
                    <a:pt x="125641" y="56785"/>
                  </a:lnTo>
                  <a:lnTo>
                    <a:pt x="121538" y="45800"/>
                  </a:lnTo>
                  <a:lnTo>
                    <a:pt x="116356" y="36030"/>
                  </a:lnTo>
                  <a:lnTo>
                    <a:pt x="110454" y="27069"/>
                  </a:lnTo>
                  <a:lnTo>
                    <a:pt x="104073" y="18649"/>
                  </a:lnTo>
                  <a:lnTo>
                    <a:pt x="97371" y="10588"/>
                  </a:lnTo>
                  <a:lnTo>
                    <a:pt x="90456" y="2767"/>
                  </a:lnTo>
                  <a:lnTo>
                    <a:pt x="82176" y="0"/>
                  </a:lnTo>
                  <a:lnTo>
                    <a:pt x="72986" y="602"/>
                  </a:lnTo>
                  <a:lnTo>
                    <a:pt x="43593" y="2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123382" y="2404488"/>
              <a:ext cx="231244" cy="216264"/>
            </a:xfrm>
            <a:custGeom>
              <a:avLst/>
              <a:gdLst/>
              <a:ahLst/>
              <a:cxnLst/>
              <a:rect l="0" t="0" r="0" b="0"/>
              <a:pathLst>
                <a:path w="231244" h="216264">
                  <a:moveTo>
                    <a:pt x="0" y="40078"/>
                  </a:moveTo>
                  <a:lnTo>
                    <a:pt x="30653" y="9425"/>
                  </a:lnTo>
                  <a:lnTo>
                    <a:pt x="40011" y="4961"/>
                  </a:lnTo>
                  <a:lnTo>
                    <a:pt x="51144" y="1984"/>
                  </a:lnTo>
                  <a:lnTo>
                    <a:pt x="63460" y="0"/>
                  </a:lnTo>
                  <a:lnTo>
                    <a:pt x="74118" y="1124"/>
                  </a:lnTo>
                  <a:lnTo>
                    <a:pt x="83670" y="4321"/>
                  </a:lnTo>
                  <a:lnTo>
                    <a:pt x="92485" y="8899"/>
                  </a:lnTo>
                  <a:lnTo>
                    <a:pt x="100809" y="16845"/>
                  </a:lnTo>
                  <a:lnTo>
                    <a:pt x="108805" y="27036"/>
                  </a:lnTo>
                  <a:lnTo>
                    <a:pt x="116583" y="38725"/>
                  </a:lnTo>
                  <a:lnTo>
                    <a:pt x="122992" y="50187"/>
                  </a:lnTo>
                  <a:lnTo>
                    <a:pt x="128487" y="61500"/>
                  </a:lnTo>
                  <a:lnTo>
                    <a:pt x="133375" y="72712"/>
                  </a:lnTo>
                  <a:lnTo>
                    <a:pt x="145331" y="98220"/>
                  </a:lnTo>
                  <a:lnTo>
                    <a:pt x="172946" y="154473"/>
                  </a:lnTo>
                  <a:lnTo>
                    <a:pt x="180143" y="166505"/>
                  </a:lnTo>
                  <a:lnTo>
                    <a:pt x="187388" y="176974"/>
                  </a:lnTo>
                  <a:lnTo>
                    <a:pt x="231243" y="216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189451" y="2422543"/>
              <a:ext cx="121129" cy="231244"/>
            </a:xfrm>
            <a:custGeom>
              <a:avLst/>
              <a:gdLst/>
              <a:ahLst/>
              <a:cxnLst/>
              <a:rect l="0" t="0" r="0" b="0"/>
              <a:pathLst>
                <a:path w="121129" h="231244">
                  <a:moveTo>
                    <a:pt x="121128" y="0"/>
                  </a:moveTo>
                  <a:lnTo>
                    <a:pt x="109436" y="11691"/>
                  </a:lnTo>
                  <a:lnTo>
                    <a:pt x="104769" y="18806"/>
                  </a:lnTo>
                  <a:lnTo>
                    <a:pt x="100434" y="27219"/>
                  </a:lnTo>
                  <a:lnTo>
                    <a:pt x="96320" y="36499"/>
                  </a:lnTo>
                  <a:lnTo>
                    <a:pt x="89907" y="48803"/>
                  </a:lnTo>
                  <a:lnTo>
                    <a:pt x="72993" y="78787"/>
                  </a:lnTo>
                  <a:lnTo>
                    <a:pt x="65791" y="92900"/>
                  </a:lnTo>
                  <a:lnTo>
                    <a:pt x="59766" y="105980"/>
                  </a:lnTo>
                  <a:lnTo>
                    <a:pt x="54526" y="118370"/>
                  </a:lnTo>
                  <a:lnTo>
                    <a:pt x="48586" y="131524"/>
                  </a:lnTo>
                  <a:lnTo>
                    <a:pt x="35460" y="159191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607891" y="2433554"/>
              <a:ext cx="22023" cy="187198"/>
            </a:xfrm>
            <a:custGeom>
              <a:avLst/>
              <a:gdLst/>
              <a:ahLst/>
              <a:cxnLst/>
              <a:rect l="0" t="0" r="0" b="0"/>
              <a:pathLst>
                <a:path w="22023" h="187198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2" y="47914"/>
                  </a:lnTo>
                  <a:lnTo>
                    <a:pt x="15326" y="109385"/>
                  </a:lnTo>
                  <a:lnTo>
                    <a:pt x="17558" y="125534"/>
                  </a:lnTo>
                  <a:lnTo>
                    <a:pt x="19047" y="141194"/>
                  </a:lnTo>
                  <a:lnTo>
                    <a:pt x="22022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574856" y="2521647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23382" y="5846"/>
                  </a:lnTo>
                  <a:lnTo>
                    <a:pt x="35164" y="7567"/>
                  </a:lnTo>
                  <a:lnTo>
                    <a:pt x="47912" y="8715"/>
                  </a:lnTo>
                  <a:lnTo>
                    <a:pt x="61306" y="9481"/>
                  </a:lnTo>
                  <a:lnTo>
                    <a:pt x="89238" y="10331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927375" y="2235346"/>
              <a:ext cx="94410" cy="382504"/>
            </a:xfrm>
            <a:custGeom>
              <a:avLst/>
              <a:gdLst/>
              <a:ahLst/>
              <a:cxnLst/>
              <a:rect l="0" t="0" r="0" b="0"/>
              <a:pathLst>
                <a:path w="94410" h="382504">
                  <a:moveTo>
                    <a:pt x="32886" y="0"/>
                  </a:moveTo>
                  <a:lnTo>
                    <a:pt x="27040" y="29229"/>
                  </a:lnTo>
                  <a:lnTo>
                    <a:pt x="20907" y="66417"/>
                  </a:lnTo>
                  <a:lnTo>
                    <a:pt x="17559" y="88324"/>
                  </a:lnTo>
                  <a:lnTo>
                    <a:pt x="15326" y="107823"/>
                  </a:lnTo>
                  <a:lnTo>
                    <a:pt x="13839" y="125717"/>
                  </a:lnTo>
                  <a:lnTo>
                    <a:pt x="12847" y="142540"/>
                  </a:lnTo>
                  <a:lnTo>
                    <a:pt x="10961" y="157425"/>
                  </a:lnTo>
                  <a:lnTo>
                    <a:pt x="8482" y="171020"/>
                  </a:lnTo>
                  <a:lnTo>
                    <a:pt x="5604" y="183753"/>
                  </a:lnTo>
                  <a:lnTo>
                    <a:pt x="3687" y="197136"/>
                  </a:lnTo>
                  <a:lnTo>
                    <a:pt x="2408" y="210952"/>
                  </a:lnTo>
                  <a:lnTo>
                    <a:pt x="1555" y="225057"/>
                  </a:lnTo>
                  <a:lnTo>
                    <a:pt x="608" y="253780"/>
                  </a:lnTo>
                  <a:lnTo>
                    <a:pt x="0" y="323787"/>
                  </a:lnTo>
                  <a:lnTo>
                    <a:pt x="1174" y="340656"/>
                  </a:lnTo>
                  <a:lnTo>
                    <a:pt x="3180" y="355572"/>
                  </a:lnTo>
                  <a:lnTo>
                    <a:pt x="5740" y="369187"/>
                  </a:lnTo>
                  <a:lnTo>
                    <a:pt x="12342" y="377040"/>
                  </a:lnTo>
                  <a:lnTo>
                    <a:pt x="21636" y="381052"/>
                  </a:lnTo>
                  <a:lnTo>
                    <a:pt x="32727" y="382503"/>
                  </a:lnTo>
                  <a:lnTo>
                    <a:pt x="42568" y="381023"/>
                  </a:lnTo>
                  <a:lnTo>
                    <a:pt x="51575" y="377590"/>
                  </a:lnTo>
                  <a:lnTo>
                    <a:pt x="60027" y="372854"/>
                  </a:lnTo>
                  <a:lnTo>
                    <a:pt x="68110" y="364803"/>
                  </a:lnTo>
                  <a:lnTo>
                    <a:pt x="75944" y="354541"/>
                  </a:lnTo>
                  <a:lnTo>
                    <a:pt x="83614" y="342806"/>
                  </a:lnTo>
                  <a:lnTo>
                    <a:pt x="88728" y="330088"/>
                  </a:lnTo>
                  <a:lnTo>
                    <a:pt x="92137" y="316716"/>
                  </a:lnTo>
                  <a:lnTo>
                    <a:pt x="94409" y="302907"/>
                  </a:lnTo>
                  <a:lnTo>
                    <a:pt x="93477" y="290031"/>
                  </a:lnTo>
                  <a:lnTo>
                    <a:pt x="90409" y="277776"/>
                  </a:lnTo>
                  <a:lnTo>
                    <a:pt x="85917" y="265936"/>
                  </a:lnTo>
                  <a:lnTo>
                    <a:pt x="80475" y="260489"/>
                  </a:lnTo>
                  <a:lnTo>
                    <a:pt x="74400" y="259305"/>
                  </a:lnTo>
                  <a:lnTo>
                    <a:pt x="67903" y="260963"/>
                  </a:lnTo>
                  <a:lnTo>
                    <a:pt x="62347" y="265738"/>
                  </a:lnTo>
                  <a:lnTo>
                    <a:pt x="57421" y="272592"/>
                  </a:lnTo>
                  <a:lnTo>
                    <a:pt x="52913" y="280832"/>
                  </a:lnTo>
                  <a:lnTo>
                    <a:pt x="48684" y="291220"/>
                  </a:lnTo>
                  <a:lnTo>
                    <a:pt x="44642" y="303039"/>
                  </a:lnTo>
                  <a:lnTo>
                    <a:pt x="32886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147457" y="2455578"/>
              <a:ext cx="127133" cy="362307"/>
            </a:xfrm>
            <a:custGeom>
              <a:avLst/>
              <a:gdLst/>
              <a:ahLst/>
              <a:cxnLst/>
              <a:rect l="0" t="0" r="0" b="0"/>
              <a:pathLst>
                <a:path w="127133" h="362307">
                  <a:moveTo>
                    <a:pt x="0" y="0"/>
                  </a:moveTo>
                  <a:lnTo>
                    <a:pt x="0" y="70787"/>
                  </a:lnTo>
                  <a:lnTo>
                    <a:pt x="1224" y="83896"/>
                  </a:lnTo>
                  <a:lnTo>
                    <a:pt x="3263" y="96306"/>
                  </a:lnTo>
                  <a:lnTo>
                    <a:pt x="5845" y="108250"/>
                  </a:lnTo>
                  <a:lnTo>
                    <a:pt x="11238" y="114989"/>
                  </a:lnTo>
                  <a:lnTo>
                    <a:pt x="18504" y="118259"/>
                  </a:lnTo>
                  <a:lnTo>
                    <a:pt x="27018" y="119215"/>
                  </a:lnTo>
                  <a:lnTo>
                    <a:pt x="35141" y="116182"/>
                  </a:lnTo>
                  <a:lnTo>
                    <a:pt x="43004" y="110489"/>
                  </a:lnTo>
                  <a:lnTo>
                    <a:pt x="50692" y="103023"/>
                  </a:lnTo>
                  <a:lnTo>
                    <a:pt x="58265" y="91929"/>
                  </a:lnTo>
                  <a:lnTo>
                    <a:pt x="65761" y="78415"/>
                  </a:lnTo>
                  <a:lnTo>
                    <a:pt x="73205" y="63288"/>
                  </a:lnTo>
                  <a:lnTo>
                    <a:pt x="78167" y="47086"/>
                  </a:lnTo>
                  <a:lnTo>
                    <a:pt x="81476" y="30167"/>
                  </a:lnTo>
                  <a:lnTo>
                    <a:pt x="83682" y="12770"/>
                  </a:lnTo>
                  <a:lnTo>
                    <a:pt x="86375" y="4843"/>
                  </a:lnTo>
                  <a:lnTo>
                    <a:pt x="89395" y="3228"/>
                  </a:lnTo>
                  <a:lnTo>
                    <a:pt x="92631" y="5823"/>
                  </a:lnTo>
                  <a:lnTo>
                    <a:pt x="96012" y="12446"/>
                  </a:lnTo>
                  <a:lnTo>
                    <a:pt x="99489" y="21756"/>
                  </a:lnTo>
                  <a:lnTo>
                    <a:pt x="103032" y="32856"/>
                  </a:lnTo>
                  <a:lnTo>
                    <a:pt x="105393" y="47598"/>
                  </a:lnTo>
                  <a:lnTo>
                    <a:pt x="106968" y="64766"/>
                  </a:lnTo>
                  <a:lnTo>
                    <a:pt x="108017" y="83553"/>
                  </a:lnTo>
                  <a:lnTo>
                    <a:pt x="109940" y="103419"/>
                  </a:lnTo>
                  <a:lnTo>
                    <a:pt x="112445" y="124003"/>
                  </a:lnTo>
                  <a:lnTo>
                    <a:pt x="115339" y="145068"/>
                  </a:lnTo>
                  <a:lnTo>
                    <a:pt x="117268" y="166452"/>
                  </a:lnTo>
                  <a:lnTo>
                    <a:pt x="118555" y="188049"/>
                  </a:lnTo>
                  <a:lnTo>
                    <a:pt x="119412" y="209787"/>
                  </a:lnTo>
                  <a:lnTo>
                    <a:pt x="121207" y="230398"/>
                  </a:lnTo>
                  <a:lnTo>
                    <a:pt x="123627" y="250255"/>
                  </a:lnTo>
                  <a:lnTo>
                    <a:pt x="126464" y="269611"/>
                  </a:lnTo>
                  <a:lnTo>
                    <a:pt x="127132" y="287409"/>
                  </a:lnTo>
                  <a:lnTo>
                    <a:pt x="126354" y="304169"/>
                  </a:lnTo>
                  <a:lnTo>
                    <a:pt x="124612" y="320236"/>
                  </a:lnTo>
                  <a:lnTo>
                    <a:pt x="118556" y="333394"/>
                  </a:lnTo>
                  <a:lnTo>
                    <a:pt x="109625" y="344613"/>
                  </a:lnTo>
                  <a:lnTo>
                    <a:pt x="98777" y="354540"/>
                  </a:lnTo>
                  <a:lnTo>
                    <a:pt x="87875" y="359934"/>
                  </a:lnTo>
                  <a:lnTo>
                    <a:pt x="76936" y="362306"/>
                  </a:lnTo>
                  <a:lnTo>
                    <a:pt x="22023" y="352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499827" y="2433554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455781" y="2521647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853067" y="2246358"/>
            <a:ext cx="659825" cy="363382"/>
            <a:chOff x="7853067" y="2246358"/>
            <a:chExt cx="659825" cy="363382"/>
          </a:xfrm>
        </p:grpSpPr>
        <p:sp>
          <p:nvSpPr>
            <p:cNvPr id="86" name="Freeform 85"/>
            <p:cNvSpPr/>
            <p:nvPr/>
          </p:nvSpPr>
          <p:spPr>
            <a:xfrm>
              <a:off x="7853067" y="2246358"/>
              <a:ext cx="142281" cy="176370"/>
            </a:xfrm>
            <a:custGeom>
              <a:avLst/>
              <a:gdLst/>
              <a:ahLst/>
              <a:cxnLst/>
              <a:rect l="0" t="0" r="0" b="0"/>
              <a:pathLst>
                <a:path w="142281" h="176370">
                  <a:moveTo>
                    <a:pt x="32164" y="0"/>
                  </a:moveTo>
                  <a:lnTo>
                    <a:pt x="32164" y="70787"/>
                  </a:lnTo>
                  <a:lnTo>
                    <a:pt x="30940" y="83897"/>
                  </a:lnTo>
                  <a:lnTo>
                    <a:pt x="28902" y="96307"/>
                  </a:lnTo>
                  <a:lnTo>
                    <a:pt x="26319" y="108251"/>
                  </a:lnTo>
                  <a:lnTo>
                    <a:pt x="23373" y="119884"/>
                  </a:lnTo>
                  <a:lnTo>
                    <a:pt x="20186" y="131310"/>
                  </a:lnTo>
                  <a:lnTo>
                    <a:pt x="16838" y="142598"/>
                  </a:lnTo>
                  <a:lnTo>
                    <a:pt x="12159" y="152570"/>
                  </a:lnTo>
                  <a:lnTo>
                    <a:pt x="6592" y="161665"/>
                  </a:lnTo>
                  <a:lnTo>
                    <a:pt x="435" y="170176"/>
                  </a:lnTo>
                  <a:lnTo>
                    <a:pt x="0" y="174626"/>
                  </a:lnTo>
                  <a:lnTo>
                    <a:pt x="3380" y="176369"/>
                  </a:lnTo>
                  <a:lnTo>
                    <a:pt x="9305" y="176308"/>
                  </a:lnTo>
                  <a:lnTo>
                    <a:pt x="18148" y="175043"/>
                  </a:lnTo>
                  <a:lnTo>
                    <a:pt x="28937" y="172977"/>
                  </a:lnTo>
                  <a:lnTo>
                    <a:pt x="41024" y="170376"/>
                  </a:lnTo>
                  <a:lnTo>
                    <a:pt x="55200" y="168642"/>
                  </a:lnTo>
                  <a:lnTo>
                    <a:pt x="70768" y="167486"/>
                  </a:lnTo>
                  <a:lnTo>
                    <a:pt x="14228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984335" y="2246358"/>
              <a:ext cx="11013" cy="341359"/>
            </a:xfrm>
            <a:custGeom>
              <a:avLst/>
              <a:gdLst/>
              <a:ahLst/>
              <a:cxnLst/>
              <a:rect l="0" t="0" r="0" b="0"/>
              <a:pathLst>
                <a:path w="11013" h="341359">
                  <a:moveTo>
                    <a:pt x="11012" y="0"/>
                  </a:moveTo>
                  <a:lnTo>
                    <a:pt x="11012" y="35074"/>
                  </a:lnTo>
                  <a:lnTo>
                    <a:pt x="9788" y="49076"/>
                  </a:lnTo>
                  <a:lnTo>
                    <a:pt x="7750" y="62082"/>
                  </a:lnTo>
                  <a:lnTo>
                    <a:pt x="5167" y="74423"/>
                  </a:lnTo>
                  <a:lnTo>
                    <a:pt x="3444" y="87544"/>
                  </a:lnTo>
                  <a:lnTo>
                    <a:pt x="2296" y="101185"/>
                  </a:lnTo>
                  <a:lnTo>
                    <a:pt x="1531" y="115174"/>
                  </a:lnTo>
                  <a:lnTo>
                    <a:pt x="681" y="143767"/>
                  </a:lnTo>
                  <a:lnTo>
                    <a:pt x="90" y="240568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110549" y="2257369"/>
              <a:ext cx="90996" cy="308325"/>
            </a:xfrm>
            <a:custGeom>
              <a:avLst/>
              <a:gdLst/>
              <a:ahLst/>
              <a:cxnLst/>
              <a:rect l="0" t="0" r="0" b="0"/>
              <a:pathLst>
                <a:path w="90996" h="308325">
                  <a:moveTo>
                    <a:pt x="38960" y="0"/>
                  </a:moveTo>
                  <a:lnTo>
                    <a:pt x="33115" y="17537"/>
                  </a:lnTo>
                  <a:lnTo>
                    <a:pt x="30169" y="28821"/>
                  </a:lnTo>
                  <a:lnTo>
                    <a:pt x="23633" y="57671"/>
                  </a:lnTo>
                  <a:lnTo>
                    <a:pt x="20177" y="71483"/>
                  </a:lnTo>
                  <a:lnTo>
                    <a:pt x="16651" y="84360"/>
                  </a:lnTo>
                  <a:lnTo>
                    <a:pt x="13076" y="96616"/>
                  </a:lnTo>
                  <a:lnTo>
                    <a:pt x="10693" y="109681"/>
                  </a:lnTo>
                  <a:lnTo>
                    <a:pt x="9104" y="123284"/>
                  </a:lnTo>
                  <a:lnTo>
                    <a:pt x="8044" y="137248"/>
                  </a:lnTo>
                  <a:lnTo>
                    <a:pt x="6115" y="153897"/>
                  </a:lnTo>
                  <a:lnTo>
                    <a:pt x="708" y="191973"/>
                  </a:lnTo>
                  <a:lnTo>
                    <a:pt x="0" y="208734"/>
                  </a:lnTo>
                  <a:lnTo>
                    <a:pt x="752" y="223578"/>
                  </a:lnTo>
                  <a:lnTo>
                    <a:pt x="2477" y="237145"/>
                  </a:lnTo>
                  <a:lnTo>
                    <a:pt x="4850" y="249860"/>
                  </a:lnTo>
                  <a:lnTo>
                    <a:pt x="7656" y="262007"/>
                  </a:lnTo>
                  <a:lnTo>
                    <a:pt x="10749" y="273775"/>
                  </a:lnTo>
                  <a:lnTo>
                    <a:pt x="17706" y="280397"/>
                  </a:lnTo>
                  <a:lnTo>
                    <a:pt x="27237" y="283589"/>
                  </a:lnTo>
                  <a:lnTo>
                    <a:pt x="38486" y="284493"/>
                  </a:lnTo>
                  <a:lnTo>
                    <a:pt x="48432" y="282649"/>
                  </a:lnTo>
                  <a:lnTo>
                    <a:pt x="57509" y="278972"/>
                  </a:lnTo>
                  <a:lnTo>
                    <a:pt x="66009" y="274074"/>
                  </a:lnTo>
                  <a:lnTo>
                    <a:pt x="72898" y="265915"/>
                  </a:lnTo>
                  <a:lnTo>
                    <a:pt x="78715" y="255581"/>
                  </a:lnTo>
                  <a:lnTo>
                    <a:pt x="83815" y="243798"/>
                  </a:lnTo>
                  <a:lnTo>
                    <a:pt x="87216" y="231049"/>
                  </a:lnTo>
                  <a:lnTo>
                    <a:pt x="89483" y="217655"/>
                  </a:lnTo>
                  <a:lnTo>
                    <a:pt x="90995" y="203832"/>
                  </a:lnTo>
                  <a:lnTo>
                    <a:pt x="89555" y="192169"/>
                  </a:lnTo>
                  <a:lnTo>
                    <a:pt x="86149" y="181947"/>
                  </a:lnTo>
                  <a:lnTo>
                    <a:pt x="81431" y="172686"/>
                  </a:lnTo>
                  <a:lnTo>
                    <a:pt x="75838" y="168958"/>
                  </a:lnTo>
                  <a:lnTo>
                    <a:pt x="69663" y="168920"/>
                  </a:lnTo>
                  <a:lnTo>
                    <a:pt x="63099" y="171342"/>
                  </a:lnTo>
                  <a:lnTo>
                    <a:pt x="56276" y="177850"/>
                  </a:lnTo>
                  <a:lnTo>
                    <a:pt x="49280" y="187084"/>
                  </a:lnTo>
                  <a:lnTo>
                    <a:pt x="42170" y="198133"/>
                  </a:lnTo>
                  <a:lnTo>
                    <a:pt x="36206" y="211617"/>
                  </a:lnTo>
                  <a:lnTo>
                    <a:pt x="31006" y="226723"/>
                  </a:lnTo>
                  <a:lnTo>
                    <a:pt x="16937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10956" y="2279393"/>
              <a:ext cx="116443" cy="330347"/>
            </a:xfrm>
            <a:custGeom>
              <a:avLst/>
              <a:gdLst/>
              <a:ahLst/>
              <a:cxnLst/>
              <a:rect l="0" t="0" r="0" b="0"/>
              <a:pathLst>
                <a:path w="116443" h="330347">
                  <a:moveTo>
                    <a:pt x="36761" y="0"/>
                  </a:moveTo>
                  <a:lnTo>
                    <a:pt x="21434" y="45979"/>
                  </a:lnTo>
                  <a:lnTo>
                    <a:pt x="17979" y="57570"/>
                  </a:lnTo>
                  <a:lnTo>
                    <a:pt x="7270" y="96042"/>
                  </a:lnTo>
                  <a:lnTo>
                    <a:pt x="0" y="119766"/>
                  </a:lnTo>
                  <a:lnTo>
                    <a:pt x="18" y="130007"/>
                  </a:lnTo>
                  <a:lnTo>
                    <a:pt x="2478" y="139283"/>
                  </a:lnTo>
                  <a:lnTo>
                    <a:pt x="6564" y="147913"/>
                  </a:lnTo>
                  <a:lnTo>
                    <a:pt x="12959" y="152443"/>
                  </a:lnTo>
                  <a:lnTo>
                    <a:pt x="20893" y="154239"/>
                  </a:lnTo>
                  <a:lnTo>
                    <a:pt x="29853" y="154213"/>
                  </a:lnTo>
                  <a:lnTo>
                    <a:pt x="39497" y="155420"/>
                  </a:lnTo>
                  <a:lnTo>
                    <a:pt x="49597" y="157447"/>
                  </a:lnTo>
                  <a:lnTo>
                    <a:pt x="60000" y="160022"/>
                  </a:lnTo>
                  <a:lnTo>
                    <a:pt x="70606" y="162963"/>
                  </a:lnTo>
                  <a:lnTo>
                    <a:pt x="92179" y="169492"/>
                  </a:lnTo>
                  <a:lnTo>
                    <a:pt x="100624" y="176617"/>
                  </a:lnTo>
                  <a:lnTo>
                    <a:pt x="107477" y="186261"/>
                  </a:lnTo>
                  <a:lnTo>
                    <a:pt x="113269" y="197584"/>
                  </a:lnTo>
                  <a:lnTo>
                    <a:pt x="115907" y="208804"/>
                  </a:lnTo>
                  <a:lnTo>
                    <a:pt x="116442" y="219954"/>
                  </a:lnTo>
                  <a:lnTo>
                    <a:pt x="115576" y="231058"/>
                  </a:lnTo>
                  <a:lnTo>
                    <a:pt x="111327" y="243354"/>
                  </a:lnTo>
                  <a:lnTo>
                    <a:pt x="104824" y="256446"/>
                  </a:lnTo>
                  <a:lnTo>
                    <a:pt x="96819" y="270068"/>
                  </a:lnTo>
                  <a:lnTo>
                    <a:pt x="87811" y="281596"/>
                  </a:lnTo>
                  <a:lnTo>
                    <a:pt x="78135" y="291729"/>
                  </a:lnTo>
                  <a:lnTo>
                    <a:pt x="68014" y="300931"/>
                  </a:lnTo>
                  <a:lnTo>
                    <a:pt x="57596" y="308289"/>
                  </a:lnTo>
                  <a:lnTo>
                    <a:pt x="46981" y="314418"/>
                  </a:lnTo>
                  <a:lnTo>
                    <a:pt x="14738" y="330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369740" y="2246358"/>
              <a:ext cx="143152" cy="11012"/>
            </a:xfrm>
            <a:custGeom>
              <a:avLst/>
              <a:gdLst/>
              <a:ahLst/>
              <a:cxnLst/>
              <a:rect l="0" t="0" r="0" b="0"/>
              <a:pathLst>
                <a:path w="143152" h="11012">
                  <a:moveTo>
                    <a:pt x="0" y="0"/>
                  </a:moveTo>
                  <a:lnTo>
                    <a:pt x="29228" y="0"/>
                  </a:lnTo>
                  <a:lnTo>
                    <a:pt x="45179" y="1223"/>
                  </a:lnTo>
                  <a:lnTo>
                    <a:pt x="63154" y="3263"/>
                  </a:lnTo>
                  <a:lnTo>
                    <a:pt x="143151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451676" y="2851994"/>
            <a:ext cx="946996" cy="341359"/>
            <a:chOff x="5451676" y="2851994"/>
            <a:chExt cx="946996" cy="341359"/>
          </a:xfrm>
        </p:grpSpPr>
        <p:sp>
          <p:nvSpPr>
            <p:cNvPr id="92" name="Freeform 91"/>
            <p:cNvSpPr/>
            <p:nvPr/>
          </p:nvSpPr>
          <p:spPr>
            <a:xfrm>
              <a:off x="5451676" y="2973121"/>
              <a:ext cx="88094" cy="1"/>
            </a:xfrm>
            <a:custGeom>
              <a:avLst/>
              <a:gdLst/>
              <a:ahLst/>
              <a:cxnLst/>
              <a:rect l="0" t="0" r="0" b="0"/>
              <a:pathLst>
                <a:path w="88094" h="1">
                  <a:moveTo>
                    <a:pt x="0" y="0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638873" y="2856416"/>
              <a:ext cx="165174" cy="324508"/>
            </a:xfrm>
            <a:custGeom>
              <a:avLst/>
              <a:gdLst/>
              <a:ahLst/>
              <a:cxnLst/>
              <a:rect l="0" t="0" r="0" b="0"/>
              <a:pathLst>
                <a:path w="165174" h="324508">
                  <a:moveTo>
                    <a:pt x="0" y="50636"/>
                  </a:moveTo>
                  <a:lnTo>
                    <a:pt x="11692" y="33099"/>
                  </a:lnTo>
                  <a:lnTo>
                    <a:pt x="17582" y="25486"/>
                  </a:lnTo>
                  <a:lnTo>
                    <a:pt x="23957" y="17963"/>
                  </a:lnTo>
                  <a:lnTo>
                    <a:pt x="30653" y="10502"/>
                  </a:lnTo>
                  <a:lnTo>
                    <a:pt x="41235" y="5527"/>
                  </a:lnTo>
                  <a:lnTo>
                    <a:pt x="54407" y="2211"/>
                  </a:lnTo>
                  <a:lnTo>
                    <a:pt x="69306" y="0"/>
                  </a:lnTo>
                  <a:lnTo>
                    <a:pt x="82909" y="973"/>
                  </a:lnTo>
                  <a:lnTo>
                    <a:pt x="95649" y="4069"/>
                  </a:lnTo>
                  <a:lnTo>
                    <a:pt x="107812" y="8579"/>
                  </a:lnTo>
                  <a:lnTo>
                    <a:pt x="118368" y="16480"/>
                  </a:lnTo>
                  <a:lnTo>
                    <a:pt x="127852" y="26642"/>
                  </a:lnTo>
                  <a:lnTo>
                    <a:pt x="136622" y="38310"/>
                  </a:lnTo>
                  <a:lnTo>
                    <a:pt x="142469" y="53430"/>
                  </a:lnTo>
                  <a:lnTo>
                    <a:pt x="146366" y="70852"/>
                  </a:lnTo>
                  <a:lnTo>
                    <a:pt x="148965" y="89807"/>
                  </a:lnTo>
                  <a:lnTo>
                    <a:pt x="149474" y="111008"/>
                  </a:lnTo>
                  <a:lnTo>
                    <a:pt x="148589" y="133707"/>
                  </a:lnTo>
                  <a:lnTo>
                    <a:pt x="146776" y="157404"/>
                  </a:lnTo>
                  <a:lnTo>
                    <a:pt x="144344" y="176872"/>
                  </a:lnTo>
                  <a:lnTo>
                    <a:pt x="141499" y="193522"/>
                  </a:lnTo>
                  <a:lnTo>
                    <a:pt x="138379" y="208292"/>
                  </a:lnTo>
                  <a:lnTo>
                    <a:pt x="135076" y="221809"/>
                  </a:lnTo>
                  <a:lnTo>
                    <a:pt x="131650" y="234491"/>
                  </a:lnTo>
                  <a:lnTo>
                    <a:pt x="124581" y="258370"/>
                  </a:lnTo>
                  <a:lnTo>
                    <a:pt x="117360" y="281219"/>
                  </a:lnTo>
                  <a:lnTo>
                    <a:pt x="111275" y="292450"/>
                  </a:lnTo>
                  <a:lnTo>
                    <a:pt x="103547" y="303608"/>
                  </a:lnTo>
                  <a:lnTo>
                    <a:pt x="94725" y="314718"/>
                  </a:lnTo>
                  <a:lnTo>
                    <a:pt x="85173" y="320900"/>
                  </a:lnTo>
                  <a:lnTo>
                    <a:pt x="75135" y="323799"/>
                  </a:lnTo>
                  <a:lnTo>
                    <a:pt x="64772" y="324507"/>
                  </a:lnTo>
                  <a:lnTo>
                    <a:pt x="56640" y="320086"/>
                  </a:lnTo>
                  <a:lnTo>
                    <a:pt x="49995" y="312244"/>
                  </a:lnTo>
                  <a:lnTo>
                    <a:pt x="44342" y="302122"/>
                  </a:lnTo>
                  <a:lnTo>
                    <a:pt x="40572" y="289257"/>
                  </a:lnTo>
                  <a:lnTo>
                    <a:pt x="38060" y="274562"/>
                  </a:lnTo>
                  <a:lnTo>
                    <a:pt x="36385" y="258648"/>
                  </a:lnTo>
                  <a:lnTo>
                    <a:pt x="37715" y="243145"/>
                  </a:lnTo>
                  <a:lnTo>
                    <a:pt x="41049" y="227915"/>
                  </a:lnTo>
                  <a:lnTo>
                    <a:pt x="45719" y="212868"/>
                  </a:lnTo>
                  <a:lnTo>
                    <a:pt x="51279" y="200390"/>
                  </a:lnTo>
                  <a:lnTo>
                    <a:pt x="57432" y="189624"/>
                  </a:lnTo>
                  <a:lnTo>
                    <a:pt x="63982" y="180000"/>
                  </a:lnTo>
                  <a:lnTo>
                    <a:pt x="73243" y="174807"/>
                  </a:lnTo>
                  <a:lnTo>
                    <a:pt x="84310" y="172569"/>
                  </a:lnTo>
                  <a:lnTo>
                    <a:pt x="96583" y="172300"/>
                  </a:lnTo>
                  <a:lnTo>
                    <a:pt x="107211" y="177015"/>
                  </a:lnTo>
                  <a:lnTo>
                    <a:pt x="116744" y="185052"/>
                  </a:lnTo>
                  <a:lnTo>
                    <a:pt x="125546" y="195305"/>
                  </a:lnTo>
                  <a:lnTo>
                    <a:pt x="132637" y="207033"/>
                  </a:lnTo>
                  <a:lnTo>
                    <a:pt x="138589" y="219747"/>
                  </a:lnTo>
                  <a:lnTo>
                    <a:pt x="165173" y="2708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914162" y="2874017"/>
              <a:ext cx="143151" cy="132140"/>
            </a:xfrm>
            <a:custGeom>
              <a:avLst/>
              <a:gdLst/>
              <a:ahLst/>
              <a:cxnLst/>
              <a:rect l="0" t="0" r="0" b="0"/>
              <a:pathLst>
                <a:path w="143151" h="132140">
                  <a:moveTo>
                    <a:pt x="0" y="0"/>
                  </a:moveTo>
                  <a:lnTo>
                    <a:pt x="5846" y="23382"/>
                  </a:lnTo>
                  <a:lnTo>
                    <a:pt x="7568" y="35164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0332" y="89238"/>
                  </a:lnTo>
                  <a:lnTo>
                    <a:pt x="10558" y="103539"/>
                  </a:lnTo>
                  <a:lnTo>
                    <a:pt x="15603" y="113072"/>
                  </a:lnTo>
                  <a:lnTo>
                    <a:pt x="23861" y="119427"/>
                  </a:lnTo>
                  <a:lnTo>
                    <a:pt x="34260" y="123664"/>
                  </a:lnTo>
                  <a:lnTo>
                    <a:pt x="47310" y="126489"/>
                  </a:lnTo>
                  <a:lnTo>
                    <a:pt x="62128" y="128372"/>
                  </a:lnTo>
                  <a:lnTo>
                    <a:pt x="143150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057312" y="2851994"/>
              <a:ext cx="22024" cy="341359"/>
            </a:xfrm>
            <a:custGeom>
              <a:avLst/>
              <a:gdLst/>
              <a:ahLst/>
              <a:cxnLst/>
              <a:rect l="0" t="0" r="0" b="0"/>
              <a:pathLst>
                <a:path w="22024" h="341359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9"/>
                  </a:lnTo>
                  <a:lnTo>
                    <a:pt x="9482" y="70787"/>
                  </a:lnTo>
                  <a:lnTo>
                    <a:pt x="10332" y="99569"/>
                  </a:lnTo>
                  <a:lnTo>
                    <a:pt x="10952" y="187237"/>
                  </a:lnTo>
                  <a:lnTo>
                    <a:pt x="11007" y="278555"/>
                  </a:lnTo>
                  <a:lnTo>
                    <a:pt x="22023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178439" y="2944508"/>
              <a:ext cx="209221" cy="226822"/>
            </a:xfrm>
            <a:custGeom>
              <a:avLst/>
              <a:gdLst/>
              <a:ahLst/>
              <a:cxnLst/>
              <a:rect l="0" t="0" r="0" b="0"/>
              <a:pathLst>
                <a:path w="209221" h="226822">
                  <a:moveTo>
                    <a:pt x="0" y="50636"/>
                  </a:moveTo>
                  <a:lnTo>
                    <a:pt x="11692" y="33099"/>
                  </a:lnTo>
                  <a:lnTo>
                    <a:pt x="18806" y="25486"/>
                  </a:lnTo>
                  <a:lnTo>
                    <a:pt x="27220" y="17964"/>
                  </a:lnTo>
                  <a:lnTo>
                    <a:pt x="36499" y="10502"/>
                  </a:lnTo>
                  <a:lnTo>
                    <a:pt x="47580" y="5528"/>
                  </a:lnTo>
                  <a:lnTo>
                    <a:pt x="59861" y="2211"/>
                  </a:lnTo>
                  <a:lnTo>
                    <a:pt x="72942" y="0"/>
                  </a:lnTo>
                  <a:lnTo>
                    <a:pt x="84110" y="2197"/>
                  </a:lnTo>
                  <a:lnTo>
                    <a:pt x="94002" y="7332"/>
                  </a:lnTo>
                  <a:lnTo>
                    <a:pt x="103044" y="14425"/>
                  </a:lnTo>
                  <a:lnTo>
                    <a:pt x="111519" y="24049"/>
                  </a:lnTo>
                  <a:lnTo>
                    <a:pt x="119616" y="35358"/>
                  </a:lnTo>
                  <a:lnTo>
                    <a:pt x="127461" y="47792"/>
                  </a:lnTo>
                  <a:lnTo>
                    <a:pt x="135138" y="62198"/>
                  </a:lnTo>
                  <a:lnTo>
                    <a:pt x="142703" y="77921"/>
                  </a:lnTo>
                  <a:lnTo>
                    <a:pt x="150193" y="94519"/>
                  </a:lnTo>
                  <a:lnTo>
                    <a:pt x="156410" y="109256"/>
                  </a:lnTo>
                  <a:lnTo>
                    <a:pt x="161779" y="122751"/>
                  </a:lnTo>
                  <a:lnTo>
                    <a:pt x="166581" y="135418"/>
                  </a:lnTo>
                  <a:lnTo>
                    <a:pt x="172229" y="148756"/>
                  </a:lnTo>
                  <a:lnTo>
                    <a:pt x="178442" y="162543"/>
                  </a:lnTo>
                  <a:lnTo>
                    <a:pt x="209220" y="226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310579" y="2896040"/>
              <a:ext cx="88093" cy="209221"/>
            </a:xfrm>
            <a:custGeom>
              <a:avLst/>
              <a:gdLst/>
              <a:ahLst/>
              <a:cxnLst/>
              <a:rect l="0" t="0" r="0" b="0"/>
              <a:pathLst>
                <a:path w="88093" h="209221">
                  <a:moveTo>
                    <a:pt x="88092" y="0"/>
                  </a:moveTo>
                  <a:lnTo>
                    <a:pt x="76400" y="17537"/>
                  </a:lnTo>
                  <a:lnTo>
                    <a:pt x="70509" y="28821"/>
                  </a:lnTo>
                  <a:lnTo>
                    <a:pt x="64135" y="42460"/>
                  </a:lnTo>
                  <a:lnTo>
                    <a:pt x="57438" y="57671"/>
                  </a:lnTo>
                  <a:lnTo>
                    <a:pt x="51751" y="71482"/>
                  </a:lnTo>
                  <a:lnTo>
                    <a:pt x="46735" y="84360"/>
                  </a:lnTo>
                  <a:lnTo>
                    <a:pt x="37900" y="108457"/>
                  </a:lnTo>
                  <a:lnTo>
                    <a:pt x="29894" y="131402"/>
                  </a:lnTo>
                  <a:lnTo>
                    <a:pt x="18996" y="160360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255520" y="3072225"/>
              <a:ext cx="66071" cy="110117"/>
            </a:xfrm>
            <a:custGeom>
              <a:avLst/>
              <a:gdLst/>
              <a:ahLst/>
              <a:cxnLst/>
              <a:rect l="0" t="0" r="0" b="0"/>
              <a:pathLst>
                <a:path w="66071" h="110117">
                  <a:moveTo>
                    <a:pt x="66070" y="0"/>
                  </a:moveTo>
                  <a:lnTo>
                    <a:pt x="54378" y="11691"/>
                  </a:lnTo>
                  <a:lnTo>
                    <a:pt x="49711" y="20029"/>
                  </a:lnTo>
                  <a:lnTo>
                    <a:pt x="45376" y="30482"/>
                  </a:lnTo>
                  <a:lnTo>
                    <a:pt x="41263" y="42344"/>
                  </a:lnTo>
                  <a:lnTo>
                    <a:pt x="36073" y="53923"/>
                  </a:lnTo>
                  <a:lnTo>
                    <a:pt x="30166" y="65313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574856" y="2818959"/>
            <a:ext cx="946995" cy="567031"/>
            <a:chOff x="6574856" y="2818959"/>
            <a:chExt cx="946995" cy="567031"/>
          </a:xfrm>
        </p:grpSpPr>
        <p:sp>
          <p:nvSpPr>
            <p:cNvPr id="100" name="Freeform 99"/>
            <p:cNvSpPr/>
            <p:nvPr/>
          </p:nvSpPr>
          <p:spPr>
            <a:xfrm>
              <a:off x="6574856" y="2933742"/>
              <a:ext cx="99105" cy="6345"/>
            </a:xfrm>
            <a:custGeom>
              <a:avLst/>
              <a:gdLst/>
              <a:ahLst/>
              <a:cxnLst/>
              <a:rect l="0" t="0" r="0" b="0"/>
              <a:pathLst>
                <a:path w="99105" h="6345">
                  <a:moveTo>
                    <a:pt x="0" y="6344"/>
                  </a:moveTo>
                  <a:lnTo>
                    <a:pt x="23382" y="499"/>
                  </a:lnTo>
                  <a:lnTo>
                    <a:pt x="33940" y="0"/>
                  </a:lnTo>
                  <a:lnTo>
                    <a:pt x="44650" y="892"/>
                  </a:lnTo>
                  <a:lnTo>
                    <a:pt x="99104" y="6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850295" y="2818959"/>
              <a:ext cx="107473" cy="406952"/>
            </a:xfrm>
            <a:custGeom>
              <a:avLst/>
              <a:gdLst/>
              <a:ahLst/>
              <a:cxnLst/>
              <a:rect l="0" t="0" r="0" b="0"/>
              <a:pathLst>
                <a:path w="107473" h="406952">
                  <a:moveTo>
                    <a:pt x="32884" y="0"/>
                  </a:moveTo>
                  <a:lnTo>
                    <a:pt x="27039" y="17537"/>
                  </a:lnTo>
                  <a:lnTo>
                    <a:pt x="24093" y="27597"/>
                  </a:lnTo>
                  <a:lnTo>
                    <a:pt x="17558" y="51826"/>
                  </a:lnTo>
                  <a:lnTo>
                    <a:pt x="15326" y="65138"/>
                  </a:lnTo>
                  <a:lnTo>
                    <a:pt x="13837" y="78907"/>
                  </a:lnTo>
                  <a:lnTo>
                    <a:pt x="12845" y="92980"/>
                  </a:lnTo>
                  <a:lnTo>
                    <a:pt x="10961" y="107257"/>
                  </a:lnTo>
                  <a:lnTo>
                    <a:pt x="8480" y="121668"/>
                  </a:lnTo>
                  <a:lnTo>
                    <a:pt x="5603" y="136170"/>
                  </a:lnTo>
                  <a:lnTo>
                    <a:pt x="3685" y="151955"/>
                  </a:lnTo>
                  <a:lnTo>
                    <a:pt x="2406" y="168597"/>
                  </a:lnTo>
                  <a:lnTo>
                    <a:pt x="1554" y="185808"/>
                  </a:lnTo>
                  <a:lnTo>
                    <a:pt x="607" y="217983"/>
                  </a:lnTo>
                  <a:lnTo>
                    <a:pt x="0" y="278516"/>
                  </a:lnTo>
                  <a:lnTo>
                    <a:pt x="1173" y="293346"/>
                  </a:lnTo>
                  <a:lnTo>
                    <a:pt x="3179" y="308126"/>
                  </a:lnTo>
                  <a:lnTo>
                    <a:pt x="5740" y="322874"/>
                  </a:lnTo>
                  <a:lnTo>
                    <a:pt x="9894" y="337600"/>
                  </a:lnTo>
                  <a:lnTo>
                    <a:pt x="15111" y="352311"/>
                  </a:lnTo>
                  <a:lnTo>
                    <a:pt x="21035" y="367013"/>
                  </a:lnTo>
                  <a:lnTo>
                    <a:pt x="27432" y="379261"/>
                  </a:lnTo>
                  <a:lnTo>
                    <a:pt x="34143" y="389874"/>
                  </a:lnTo>
                  <a:lnTo>
                    <a:pt x="41065" y="399396"/>
                  </a:lnTo>
                  <a:lnTo>
                    <a:pt x="49350" y="404520"/>
                  </a:lnTo>
                  <a:lnTo>
                    <a:pt x="58543" y="406713"/>
                  </a:lnTo>
                  <a:lnTo>
                    <a:pt x="68343" y="406951"/>
                  </a:lnTo>
                  <a:lnTo>
                    <a:pt x="76100" y="400992"/>
                  </a:lnTo>
                  <a:lnTo>
                    <a:pt x="82494" y="390903"/>
                  </a:lnTo>
                  <a:lnTo>
                    <a:pt x="87981" y="378058"/>
                  </a:lnTo>
                  <a:lnTo>
                    <a:pt x="92862" y="364602"/>
                  </a:lnTo>
                  <a:lnTo>
                    <a:pt x="97339" y="350736"/>
                  </a:lnTo>
                  <a:lnTo>
                    <a:pt x="101548" y="336599"/>
                  </a:lnTo>
                  <a:lnTo>
                    <a:pt x="104354" y="322280"/>
                  </a:lnTo>
                  <a:lnTo>
                    <a:pt x="106225" y="307840"/>
                  </a:lnTo>
                  <a:lnTo>
                    <a:pt x="107472" y="293319"/>
                  </a:lnTo>
                  <a:lnTo>
                    <a:pt x="103409" y="284862"/>
                  </a:lnTo>
                  <a:lnTo>
                    <a:pt x="95807" y="280447"/>
                  </a:lnTo>
                  <a:lnTo>
                    <a:pt x="85844" y="278728"/>
                  </a:lnTo>
                  <a:lnTo>
                    <a:pt x="77979" y="282476"/>
                  </a:lnTo>
                  <a:lnTo>
                    <a:pt x="71511" y="289869"/>
                  </a:lnTo>
                  <a:lnTo>
                    <a:pt x="65977" y="299691"/>
                  </a:lnTo>
                  <a:lnTo>
                    <a:pt x="61064" y="311133"/>
                  </a:lnTo>
                  <a:lnTo>
                    <a:pt x="56565" y="323655"/>
                  </a:lnTo>
                  <a:lnTo>
                    <a:pt x="52342" y="336897"/>
                  </a:lnTo>
                  <a:lnTo>
                    <a:pt x="50750" y="349396"/>
                  </a:lnTo>
                  <a:lnTo>
                    <a:pt x="50912" y="361399"/>
                  </a:lnTo>
                  <a:lnTo>
                    <a:pt x="54908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81387" y="2973121"/>
              <a:ext cx="141016" cy="412869"/>
            </a:xfrm>
            <a:custGeom>
              <a:avLst/>
              <a:gdLst/>
              <a:ahLst/>
              <a:cxnLst/>
              <a:rect l="0" t="0" r="0" b="0"/>
              <a:pathLst>
                <a:path w="141016" h="412869">
                  <a:moveTo>
                    <a:pt x="0" y="0"/>
                  </a:moveTo>
                  <a:lnTo>
                    <a:pt x="0" y="139981"/>
                  </a:lnTo>
                  <a:lnTo>
                    <a:pt x="2448" y="154496"/>
                  </a:lnTo>
                  <a:lnTo>
                    <a:pt x="6526" y="166620"/>
                  </a:lnTo>
                  <a:lnTo>
                    <a:pt x="11692" y="177149"/>
                  </a:lnTo>
                  <a:lnTo>
                    <a:pt x="18806" y="181722"/>
                  </a:lnTo>
                  <a:lnTo>
                    <a:pt x="27220" y="182323"/>
                  </a:lnTo>
                  <a:lnTo>
                    <a:pt x="36499" y="180277"/>
                  </a:lnTo>
                  <a:lnTo>
                    <a:pt x="45133" y="174019"/>
                  </a:lnTo>
                  <a:lnTo>
                    <a:pt x="53336" y="164953"/>
                  </a:lnTo>
                  <a:lnTo>
                    <a:pt x="61251" y="154015"/>
                  </a:lnTo>
                  <a:lnTo>
                    <a:pt x="67751" y="143052"/>
                  </a:lnTo>
                  <a:lnTo>
                    <a:pt x="73308" y="132073"/>
                  </a:lnTo>
                  <a:lnTo>
                    <a:pt x="78237" y="121084"/>
                  </a:lnTo>
                  <a:lnTo>
                    <a:pt x="82745" y="107639"/>
                  </a:lnTo>
                  <a:lnTo>
                    <a:pt x="86975" y="92559"/>
                  </a:lnTo>
                  <a:lnTo>
                    <a:pt x="91018" y="76388"/>
                  </a:lnTo>
                  <a:lnTo>
                    <a:pt x="94937" y="61937"/>
                  </a:lnTo>
                  <a:lnTo>
                    <a:pt x="102554" y="36092"/>
                  </a:lnTo>
                  <a:lnTo>
                    <a:pt x="105075" y="32626"/>
                  </a:lnTo>
                  <a:lnTo>
                    <a:pt x="106755" y="35209"/>
                  </a:lnTo>
                  <a:lnTo>
                    <a:pt x="128767" y="168200"/>
                  </a:lnTo>
                  <a:lnTo>
                    <a:pt x="135943" y="215867"/>
                  </a:lnTo>
                  <a:lnTo>
                    <a:pt x="138345" y="239345"/>
                  </a:lnTo>
                  <a:lnTo>
                    <a:pt x="139948" y="262338"/>
                  </a:lnTo>
                  <a:lnTo>
                    <a:pt x="141015" y="285007"/>
                  </a:lnTo>
                  <a:lnTo>
                    <a:pt x="140503" y="303791"/>
                  </a:lnTo>
                  <a:lnTo>
                    <a:pt x="138938" y="319984"/>
                  </a:lnTo>
                  <a:lnTo>
                    <a:pt x="136672" y="334450"/>
                  </a:lnTo>
                  <a:lnTo>
                    <a:pt x="133938" y="347764"/>
                  </a:lnTo>
                  <a:lnTo>
                    <a:pt x="130891" y="360311"/>
                  </a:lnTo>
                  <a:lnTo>
                    <a:pt x="127637" y="372346"/>
                  </a:lnTo>
                  <a:lnTo>
                    <a:pt x="123020" y="384040"/>
                  </a:lnTo>
                  <a:lnTo>
                    <a:pt x="117495" y="395506"/>
                  </a:lnTo>
                  <a:lnTo>
                    <a:pt x="111365" y="406821"/>
                  </a:lnTo>
                  <a:lnTo>
                    <a:pt x="103607" y="411917"/>
                  </a:lnTo>
                  <a:lnTo>
                    <a:pt x="94766" y="412868"/>
                  </a:lnTo>
                  <a:lnTo>
                    <a:pt x="66070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33757" y="2984132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11012"/>
                  </a:moveTo>
                  <a:lnTo>
                    <a:pt x="23383" y="11012"/>
                  </a:lnTo>
                  <a:lnTo>
                    <a:pt x="35165" y="9789"/>
                  </a:lnTo>
                  <a:lnTo>
                    <a:pt x="47914" y="7749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455781" y="3094248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11012"/>
                  </a:moveTo>
                  <a:lnTo>
                    <a:pt x="13050" y="7749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05838" y="2755951"/>
            <a:ext cx="3336504" cy="624599"/>
            <a:chOff x="5605838" y="2755951"/>
            <a:chExt cx="3336504" cy="624599"/>
          </a:xfrm>
        </p:grpSpPr>
        <p:sp>
          <p:nvSpPr>
            <p:cNvPr id="106" name="Freeform 105"/>
            <p:cNvSpPr/>
            <p:nvPr/>
          </p:nvSpPr>
          <p:spPr>
            <a:xfrm>
              <a:off x="7753093" y="2907052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951301" y="2788986"/>
              <a:ext cx="125289" cy="327286"/>
            </a:xfrm>
            <a:custGeom>
              <a:avLst/>
              <a:gdLst/>
              <a:ahLst/>
              <a:cxnLst/>
              <a:rect l="0" t="0" r="0" b="0"/>
              <a:pathLst>
                <a:path w="125289" h="327286">
                  <a:moveTo>
                    <a:pt x="11012" y="18961"/>
                  </a:moveTo>
                  <a:lnTo>
                    <a:pt x="22703" y="7270"/>
                  </a:lnTo>
                  <a:lnTo>
                    <a:pt x="32265" y="3826"/>
                  </a:lnTo>
                  <a:lnTo>
                    <a:pt x="44756" y="1530"/>
                  </a:lnTo>
                  <a:lnTo>
                    <a:pt x="59202" y="0"/>
                  </a:lnTo>
                  <a:lnTo>
                    <a:pt x="71279" y="1426"/>
                  </a:lnTo>
                  <a:lnTo>
                    <a:pt x="81777" y="4824"/>
                  </a:lnTo>
                  <a:lnTo>
                    <a:pt x="91223" y="9537"/>
                  </a:lnTo>
                  <a:lnTo>
                    <a:pt x="96297" y="17572"/>
                  </a:lnTo>
                  <a:lnTo>
                    <a:pt x="98456" y="27824"/>
                  </a:lnTo>
                  <a:lnTo>
                    <a:pt x="98672" y="39552"/>
                  </a:lnTo>
                  <a:lnTo>
                    <a:pt x="95145" y="52264"/>
                  </a:lnTo>
                  <a:lnTo>
                    <a:pt x="89124" y="65634"/>
                  </a:lnTo>
                  <a:lnTo>
                    <a:pt x="81439" y="79440"/>
                  </a:lnTo>
                  <a:lnTo>
                    <a:pt x="72645" y="91092"/>
                  </a:lnTo>
                  <a:lnTo>
                    <a:pt x="63112" y="101307"/>
                  </a:lnTo>
                  <a:lnTo>
                    <a:pt x="53087" y="110563"/>
                  </a:lnTo>
                  <a:lnTo>
                    <a:pt x="51297" y="116735"/>
                  </a:lnTo>
                  <a:lnTo>
                    <a:pt x="54997" y="120849"/>
                  </a:lnTo>
                  <a:lnTo>
                    <a:pt x="62358" y="123592"/>
                  </a:lnTo>
                  <a:lnTo>
                    <a:pt x="70937" y="127867"/>
                  </a:lnTo>
                  <a:lnTo>
                    <a:pt x="80325" y="133165"/>
                  </a:lnTo>
                  <a:lnTo>
                    <a:pt x="90256" y="139143"/>
                  </a:lnTo>
                  <a:lnTo>
                    <a:pt x="98099" y="146799"/>
                  </a:lnTo>
                  <a:lnTo>
                    <a:pt x="104551" y="155574"/>
                  </a:lnTo>
                  <a:lnTo>
                    <a:pt x="110076" y="165094"/>
                  </a:lnTo>
                  <a:lnTo>
                    <a:pt x="114983" y="175112"/>
                  </a:lnTo>
                  <a:lnTo>
                    <a:pt x="119478" y="185461"/>
                  </a:lnTo>
                  <a:lnTo>
                    <a:pt x="123698" y="196030"/>
                  </a:lnTo>
                  <a:lnTo>
                    <a:pt x="125288" y="209194"/>
                  </a:lnTo>
                  <a:lnTo>
                    <a:pt x="125124" y="224088"/>
                  </a:lnTo>
                  <a:lnTo>
                    <a:pt x="123792" y="240134"/>
                  </a:lnTo>
                  <a:lnTo>
                    <a:pt x="120456" y="254503"/>
                  </a:lnTo>
                  <a:lnTo>
                    <a:pt x="115786" y="267752"/>
                  </a:lnTo>
                  <a:lnTo>
                    <a:pt x="110225" y="280255"/>
                  </a:lnTo>
                  <a:lnTo>
                    <a:pt x="102848" y="291038"/>
                  </a:lnTo>
                  <a:lnTo>
                    <a:pt x="94259" y="300673"/>
                  </a:lnTo>
                  <a:lnTo>
                    <a:pt x="84862" y="309544"/>
                  </a:lnTo>
                  <a:lnTo>
                    <a:pt x="73704" y="316681"/>
                  </a:lnTo>
                  <a:lnTo>
                    <a:pt x="61371" y="322663"/>
                  </a:lnTo>
                  <a:lnTo>
                    <a:pt x="0" y="327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71532" y="2755951"/>
              <a:ext cx="123354" cy="316275"/>
            </a:xfrm>
            <a:custGeom>
              <a:avLst/>
              <a:gdLst/>
              <a:ahLst/>
              <a:cxnLst/>
              <a:rect l="0" t="0" r="0" b="0"/>
              <a:pathLst>
                <a:path w="123354" h="316275">
                  <a:moveTo>
                    <a:pt x="0" y="18962"/>
                  </a:moveTo>
                  <a:lnTo>
                    <a:pt x="17537" y="7271"/>
                  </a:lnTo>
                  <a:lnTo>
                    <a:pt x="28820" y="3827"/>
                  </a:lnTo>
                  <a:lnTo>
                    <a:pt x="42461" y="1531"/>
                  </a:lnTo>
                  <a:lnTo>
                    <a:pt x="57671" y="0"/>
                  </a:lnTo>
                  <a:lnTo>
                    <a:pt x="71482" y="203"/>
                  </a:lnTo>
                  <a:lnTo>
                    <a:pt x="84360" y="1562"/>
                  </a:lnTo>
                  <a:lnTo>
                    <a:pt x="96616" y="3691"/>
                  </a:lnTo>
                  <a:lnTo>
                    <a:pt x="106010" y="8782"/>
                  </a:lnTo>
                  <a:lnTo>
                    <a:pt x="113497" y="15846"/>
                  </a:lnTo>
                  <a:lnTo>
                    <a:pt x="119710" y="24225"/>
                  </a:lnTo>
                  <a:lnTo>
                    <a:pt x="122630" y="35929"/>
                  </a:lnTo>
                  <a:lnTo>
                    <a:pt x="123353" y="49850"/>
                  </a:lnTo>
                  <a:lnTo>
                    <a:pt x="122611" y="65247"/>
                  </a:lnTo>
                  <a:lnTo>
                    <a:pt x="120893" y="79183"/>
                  </a:lnTo>
                  <a:lnTo>
                    <a:pt x="118524" y="92144"/>
                  </a:lnTo>
                  <a:lnTo>
                    <a:pt x="115721" y="104455"/>
                  </a:lnTo>
                  <a:lnTo>
                    <a:pt x="109344" y="137710"/>
                  </a:lnTo>
                  <a:lnTo>
                    <a:pt x="105931" y="156856"/>
                  </a:lnTo>
                  <a:lnTo>
                    <a:pt x="102431" y="173290"/>
                  </a:lnTo>
                  <a:lnTo>
                    <a:pt x="98875" y="187917"/>
                  </a:lnTo>
                  <a:lnTo>
                    <a:pt x="80721" y="256820"/>
                  </a:lnTo>
                  <a:lnTo>
                    <a:pt x="77061" y="269297"/>
                  </a:lnTo>
                  <a:lnTo>
                    <a:pt x="66069" y="3162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204567" y="2907052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17537" y="5165"/>
                  </a:lnTo>
                  <a:lnTo>
                    <a:pt x="28820" y="3443"/>
                  </a:lnTo>
                  <a:lnTo>
                    <a:pt x="42460" y="2295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402296" y="2774913"/>
              <a:ext cx="123826" cy="308517"/>
            </a:xfrm>
            <a:custGeom>
              <a:avLst/>
              <a:gdLst/>
              <a:ahLst/>
              <a:cxnLst/>
              <a:rect l="0" t="0" r="0" b="0"/>
              <a:pathLst>
                <a:path w="123826" h="308517">
                  <a:moveTo>
                    <a:pt x="88571" y="0"/>
                  </a:moveTo>
                  <a:lnTo>
                    <a:pt x="71034" y="11691"/>
                  </a:lnTo>
                  <a:lnTo>
                    <a:pt x="63422" y="17582"/>
                  </a:lnTo>
                  <a:lnTo>
                    <a:pt x="55900" y="23956"/>
                  </a:lnTo>
                  <a:lnTo>
                    <a:pt x="48437" y="30653"/>
                  </a:lnTo>
                  <a:lnTo>
                    <a:pt x="41015" y="38788"/>
                  </a:lnTo>
                  <a:lnTo>
                    <a:pt x="33620" y="47882"/>
                  </a:lnTo>
                  <a:lnTo>
                    <a:pt x="26244" y="57615"/>
                  </a:lnTo>
                  <a:lnTo>
                    <a:pt x="22550" y="67774"/>
                  </a:lnTo>
                  <a:lnTo>
                    <a:pt x="21310" y="78217"/>
                  </a:lnTo>
                  <a:lnTo>
                    <a:pt x="21708" y="88850"/>
                  </a:lnTo>
                  <a:lnTo>
                    <a:pt x="24419" y="100832"/>
                  </a:lnTo>
                  <a:lnTo>
                    <a:pt x="28674" y="113715"/>
                  </a:lnTo>
                  <a:lnTo>
                    <a:pt x="33958" y="127197"/>
                  </a:lnTo>
                  <a:lnTo>
                    <a:pt x="39927" y="139856"/>
                  </a:lnTo>
                  <a:lnTo>
                    <a:pt x="46354" y="151966"/>
                  </a:lnTo>
                  <a:lnTo>
                    <a:pt x="53086" y="163709"/>
                  </a:lnTo>
                  <a:lnTo>
                    <a:pt x="58797" y="176432"/>
                  </a:lnTo>
                  <a:lnTo>
                    <a:pt x="63828" y="189809"/>
                  </a:lnTo>
                  <a:lnTo>
                    <a:pt x="80693" y="240595"/>
                  </a:lnTo>
                  <a:lnTo>
                    <a:pt x="82096" y="252160"/>
                  </a:lnTo>
                  <a:lnTo>
                    <a:pt x="81807" y="263540"/>
                  </a:lnTo>
                  <a:lnTo>
                    <a:pt x="80391" y="274797"/>
                  </a:lnTo>
                  <a:lnTo>
                    <a:pt x="75777" y="284749"/>
                  </a:lnTo>
                  <a:lnTo>
                    <a:pt x="69030" y="293831"/>
                  </a:lnTo>
                  <a:lnTo>
                    <a:pt x="60861" y="302332"/>
                  </a:lnTo>
                  <a:lnTo>
                    <a:pt x="51746" y="306776"/>
                  </a:lnTo>
                  <a:lnTo>
                    <a:pt x="41997" y="308516"/>
                  </a:lnTo>
                  <a:lnTo>
                    <a:pt x="31829" y="308452"/>
                  </a:lnTo>
                  <a:lnTo>
                    <a:pt x="22602" y="305962"/>
                  </a:lnTo>
                  <a:lnTo>
                    <a:pt x="14005" y="301855"/>
                  </a:lnTo>
                  <a:lnTo>
                    <a:pt x="5825" y="296670"/>
                  </a:lnTo>
                  <a:lnTo>
                    <a:pt x="1596" y="288320"/>
                  </a:lnTo>
                  <a:lnTo>
                    <a:pt x="0" y="277859"/>
                  </a:lnTo>
                  <a:lnTo>
                    <a:pt x="160" y="265991"/>
                  </a:lnTo>
                  <a:lnTo>
                    <a:pt x="3936" y="254408"/>
                  </a:lnTo>
                  <a:lnTo>
                    <a:pt x="10125" y="243016"/>
                  </a:lnTo>
                  <a:lnTo>
                    <a:pt x="40585" y="198359"/>
                  </a:lnTo>
                  <a:lnTo>
                    <a:pt x="48016" y="188520"/>
                  </a:lnTo>
                  <a:lnTo>
                    <a:pt x="55417" y="179515"/>
                  </a:lnTo>
                  <a:lnTo>
                    <a:pt x="62798" y="171064"/>
                  </a:lnTo>
                  <a:lnTo>
                    <a:pt x="70165" y="160536"/>
                  </a:lnTo>
                  <a:lnTo>
                    <a:pt x="77524" y="148623"/>
                  </a:lnTo>
                  <a:lnTo>
                    <a:pt x="84877" y="135787"/>
                  </a:lnTo>
                  <a:lnTo>
                    <a:pt x="99572" y="108474"/>
                  </a:lnTo>
                  <a:lnTo>
                    <a:pt x="106917" y="94339"/>
                  </a:lnTo>
                  <a:lnTo>
                    <a:pt x="113036" y="80022"/>
                  </a:lnTo>
                  <a:lnTo>
                    <a:pt x="118340" y="65583"/>
                  </a:lnTo>
                  <a:lnTo>
                    <a:pt x="123099" y="51063"/>
                  </a:lnTo>
                  <a:lnTo>
                    <a:pt x="123825" y="38936"/>
                  </a:lnTo>
                  <a:lnTo>
                    <a:pt x="121862" y="28404"/>
                  </a:lnTo>
                  <a:lnTo>
                    <a:pt x="118107" y="18936"/>
                  </a:lnTo>
                  <a:lnTo>
                    <a:pt x="111932" y="11401"/>
                  </a:lnTo>
                  <a:lnTo>
                    <a:pt x="104146" y="5153"/>
                  </a:lnTo>
                  <a:lnTo>
                    <a:pt x="5553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605838" y="3149306"/>
              <a:ext cx="3336504" cy="231244"/>
            </a:xfrm>
            <a:custGeom>
              <a:avLst/>
              <a:gdLst/>
              <a:ahLst/>
              <a:cxnLst/>
              <a:rect l="0" t="0" r="0" b="0"/>
              <a:pathLst>
                <a:path w="3336504" h="231244">
                  <a:moveTo>
                    <a:pt x="0" y="231243"/>
                  </a:moveTo>
                  <a:lnTo>
                    <a:pt x="76633" y="200590"/>
                  </a:lnTo>
                  <a:lnTo>
                    <a:pt x="95135" y="194902"/>
                  </a:lnTo>
                  <a:lnTo>
                    <a:pt x="114811" y="189887"/>
                  </a:lnTo>
                  <a:lnTo>
                    <a:pt x="135269" y="185319"/>
                  </a:lnTo>
                  <a:lnTo>
                    <a:pt x="199136" y="178892"/>
                  </a:lnTo>
                  <a:lnTo>
                    <a:pt x="287708" y="175496"/>
                  </a:lnTo>
                  <a:lnTo>
                    <a:pt x="361216" y="168776"/>
                  </a:lnTo>
                  <a:lnTo>
                    <a:pt x="452995" y="165885"/>
                  </a:lnTo>
                  <a:lnTo>
                    <a:pt x="802213" y="165173"/>
                  </a:lnTo>
                  <a:lnTo>
                    <a:pt x="849990" y="159328"/>
                  </a:lnTo>
                  <a:lnTo>
                    <a:pt x="936743" y="154842"/>
                  </a:lnTo>
                  <a:lnTo>
                    <a:pt x="1064496" y="154202"/>
                  </a:lnTo>
                  <a:lnTo>
                    <a:pt x="1125368" y="148328"/>
                  </a:lnTo>
                  <a:lnTo>
                    <a:pt x="1221605" y="143832"/>
                  </a:lnTo>
                  <a:lnTo>
                    <a:pt x="1350712" y="143190"/>
                  </a:lnTo>
                  <a:lnTo>
                    <a:pt x="1411643" y="137317"/>
                  </a:lnTo>
                  <a:lnTo>
                    <a:pt x="1451225" y="131177"/>
                  </a:lnTo>
                  <a:lnTo>
                    <a:pt x="1511165" y="124105"/>
                  </a:lnTo>
                  <a:lnTo>
                    <a:pt x="1575419" y="118747"/>
                  </a:lnTo>
                  <a:lnTo>
                    <a:pt x="1619040" y="112728"/>
                  </a:lnTo>
                  <a:lnTo>
                    <a:pt x="1728860" y="95294"/>
                  </a:lnTo>
                  <a:lnTo>
                    <a:pt x="1830222" y="85778"/>
                  </a:lnTo>
                  <a:lnTo>
                    <a:pt x="1872989" y="79723"/>
                  </a:lnTo>
                  <a:lnTo>
                    <a:pt x="1916467" y="72953"/>
                  </a:lnTo>
                  <a:lnTo>
                    <a:pt x="2026188" y="63713"/>
                  </a:lnTo>
                  <a:lnTo>
                    <a:pt x="2114232" y="56767"/>
                  </a:lnTo>
                  <a:lnTo>
                    <a:pt x="2202315" y="47828"/>
                  </a:lnTo>
                  <a:lnTo>
                    <a:pt x="2290406" y="44793"/>
                  </a:lnTo>
                  <a:lnTo>
                    <a:pt x="2378497" y="38348"/>
                  </a:lnTo>
                  <a:lnTo>
                    <a:pt x="2466590" y="32861"/>
                  </a:lnTo>
                  <a:lnTo>
                    <a:pt x="2532659" y="25778"/>
                  </a:lnTo>
                  <a:lnTo>
                    <a:pt x="2620752" y="22765"/>
                  </a:lnTo>
                  <a:lnTo>
                    <a:pt x="2935946" y="22024"/>
                  </a:lnTo>
                  <a:lnTo>
                    <a:pt x="2991335" y="16178"/>
                  </a:lnTo>
                  <a:lnTo>
                    <a:pt x="3092096" y="11465"/>
                  </a:lnTo>
                  <a:lnTo>
                    <a:pt x="3197192" y="11051"/>
                  </a:lnTo>
                  <a:lnTo>
                    <a:pt x="3248868" y="5178"/>
                  </a:lnTo>
                  <a:lnTo>
                    <a:pt x="333650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110318" y="2697832"/>
            <a:ext cx="209221" cy="220232"/>
            <a:chOff x="5110318" y="2697832"/>
            <a:chExt cx="209221" cy="220232"/>
          </a:xfrm>
        </p:grpSpPr>
        <p:sp>
          <p:nvSpPr>
            <p:cNvPr id="113" name="Freeform 112"/>
            <p:cNvSpPr/>
            <p:nvPr/>
          </p:nvSpPr>
          <p:spPr>
            <a:xfrm>
              <a:off x="5198410" y="2697832"/>
              <a:ext cx="9483" cy="220232"/>
            </a:xfrm>
            <a:custGeom>
              <a:avLst/>
              <a:gdLst/>
              <a:ahLst/>
              <a:cxnLst/>
              <a:rect l="0" t="0" r="0" b="0"/>
              <a:pathLst>
                <a:path w="9483" h="220232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2" y="67152"/>
                  </a:lnTo>
                  <a:lnTo>
                    <a:pt x="8768" y="83920"/>
                  </a:lnTo>
                  <a:lnTo>
                    <a:pt x="7069" y="101216"/>
                  </a:lnTo>
                  <a:lnTo>
                    <a:pt x="4713" y="118865"/>
                  </a:lnTo>
                  <a:lnTo>
                    <a:pt x="3142" y="135525"/>
                  </a:lnTo>
                  <a:lnTo>
                    <a:pt x="2095" y="15152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110318" y="2752890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29229" y="16177"/>
                  </a:lnTo>
                  <a:lnTo>
                    <a:pt x="56629" y="10045"/>
                  </a:lnTo>
                  <a:lnTo>
                    <a:pt x="70787" y="6696"/>
                  </a:lnTo>
                  <a:lnTo>
                    <a:pt x="86344" y="4464"/>
                  </a:lnTo>
                  <a:lnTo>
                    <a:pt x="102832" y="2976"/>
                  </a:lnTo>
                  <a:lnTo>
                    <a:pt x="119942" y="1984"/>
                  </a:lnTo>
                  <a:lnTo>
                    <a:pt x="152004" y="882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914351" y="3413583"/>
            <a:ext cx="880737" cy="462487"/>
            <a:chOff x="5914351" y="3413583"/>
            <a:chExt cx="880737" cy="462487"/>
          </a:xfrm>
        </p:grpSpPr>
        <p:sp>
          <p:nvSpPr>
            <p:cNvPr id="116" name="Freeform 115"/>
            <p:cNvSpPr/>
            <p:nvPr/>
          </p:nvSpPr>
          <p:spPr>
            <a:xfrm>
              <a:off x="5914351" y="3413583"/>
              <a:ext cx="91113" cy="451475"/>
            </a:xfrm>
            <a:custGeom>
              <a:avLst/>
              <a:gdLst/>
              <a:ahLst/>
              <a:cxnLst/>
              <a:rect l="0" t="0" r="0" b="0"/>
              <a:pathLst>
                <a:path w="91113" h="451475">
                  <a:moveTo>
                    <a:pt x="43857" y="0"/>
                  </a:moveTo>
                  <a:lnTo>
                    <a:pt x="38012" y="17537"/>
                  </a:lnTo>
                  <a:lnTo>
                    <a:pt x="35066" y="28821"/>
                  </a:lnTo>
                  <a:lnTo>
                    <a:pt x="28531" y="57672"/>
                  </a:lnTo>
                  <a:lnTo>
                    <a:pt x="25075" y="76377"/>
                  </a:lnTo>
                  <a:lnTo>
                    <a:pt x="14366" y="139951"/>
                  </a:lnTo>
                  <a:lnTo>
                    <a:pt x="7096" y="175171"/>
                  </a:lnTo>
                  <a:lnTo>
                    <a:pt x="4667" y="191415"/>
                  </a:lnTo>
                  <a:lnTo>
                    <a:pt x="3049" y="207138"/>
                  </a:lnTo>
                  <a:lnTo>
                    <a:pt x="1969" y="222514"/>
                  </a:lnTo>
                  <a:lnTo>
                    <a:pt x="1250" y="237659"/>
                  </a:lnTo>
                  <a:lnTo>
                    <a:pt x="450" y="267537"/>
                  </a:lnTo>
                  <a:lnTo>
                    <a:pt x="0" y="323564"/>
                  </a:lnTo>
                  <a:lnTo>
                    <a:pt x="1161" y="341731"/>
                  </a:lnTo>
                  <a:lnTo>
                    <a:pt x="3157" y="358736"/>
                  </a:lnTo>
                  <a:lnTo>
                    <a:pt x="5712" y="374967"/>
                  </a:lnTo>
                  <a:lnTo>
                    <a:pt x="8639" y="389458"/>
                  </a:lnTo>
                  <a:lnTo>
                    <a:pt x="11814" y="402789"/>
                  </a:lnTo>
                  <a:lnTo>
                    <a:pt x="15154" y="415347"/>
                  </a:lnTo>
                  <a:lnTo>
                    <a:pt x="22275" y="423719"/>
                  </a:lnTo>
                  <a:lnTo>
                    <a:pt x="31916" y="429300"/>
                  </a:lnTo>
                  <a:lnTo>
                    <a:pt x="43237" y="433021"/>
                  </a:lnTo>
                  <a:lnTo>
                    <a:pt x="53232" y="433055"/>
                  </a:lnTo>
                  <a:lnTo>
                    <a:pt x="62342" y="430630"/>
                  </a:lnTo>
                  <a:lnTo>
                    <a:pt x="70863" y="426567"/>
                  </a:lnTo>
                  <a:lnTo>
                    <a:pt x="77766" y="420187"/>
                  </a:lnTo>
                  <a:lnTo>
                    <a:pt x="83592" y="412264"/>
                  </a:lnTo>
                  <a:lnTo>
                    <a:pt x="88700" y="403311"/>
                  </a:lnTo>
                  <a:lnTo>
                    <a:pt x="90882" y="393672"/>
                  </a:lnTo>
                  <a:lnTo>
                    <a:pt x="91112" y="383575"/>
                  </a:lnTo>
                  <a:lnTo>
                    <a:pt x="90042" y="373174"/>
                  </a:lnTo>
                  <a:lnTo>
                    <a:pt x="86883" y="363792"/>
                  </a:lnTo>
                  <a:lnTo>
                    <a:pt x="82329" y="355091"/>
                  </a:lnTo>
                  <a:lnTo>
                    <a:pt x="76846" y="346843"/>
                  </a:lnTo>
                  <a:lnTo>
                    <a:pt x="68297" y="343791"/>
                  </a:lnTo>
                  <a:lnTo>
                    <a:pt x="57703" y="344204"/>
                  </a:lnTo>
                  <a:lnTo>
                    <a:pt x="45747" y="346926"/>
                  </a:lnTo>
                  <a:lnTo>
                    <a:pt x="36552" y="353635"/>
                  </a:lnTo>
                  <a:lnTo>
                    <a:pt x="29199" y="363001"/>
                  </a:lnTo>
                  <a:lnTo>
                    <a:pt x="23074" y="374140"/>
                  </a:lnTo>
                  <a:lnTo>
                    <a:pt x="18990" y="387683"/>
                  </a:lnTo>
                  <a:lnTo>
                    <a:pt x="16268" y="402829"/>
                  </a:lnTo>
                  <a:lnTo>
                    <a:pt x="10822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090347" y="3621687"/>
              <a:ext cx="198209" cy="254383"/>
            </a:xfrm>
            <a:custGeom>
              <a:avLst/>
              <a:gdLst/>
              <a:ahLst/>
              <a:cxnLst/>
              <a:rect l="0" t="0" r="0" b="0"/>
              <a:pathLst>
                <a:path w="198209" h="254383">
                  <a:moveTo>
                    <a:pt x="0" y="45162"/>
                  </a:moveTo>
                  <a:lnTo>
                    <a:pt x="11691" y="27625"/>
                  </a:lnTo>
                  <a:lnTo>
                    <a:pt x="18806" y="20012"/>
                  </a:lnTo>
                  <a:lnTo>
                    <a:pt x="27219" y="12490"/>
                  </a:lnTo>
                  <a:lnTo>
                    <a:pt x="36499" y="5028"/>
                  </a:lnTo>
                  <a:lnTo>
                    <a:pt x="47579" y="1277"/>
                  </a:lnTo>
                  <a:lnTo>
                    <a:pt x="59860" y="0"/>
                  </a:lnTo>
                  <a:lnTo>
                    <a:pt x="72942" y="372"/>
                  </a:lnTo>
                  <a:lnTo>
                    <a:pt x="84109" y="4291"/>
                  </a:lnTo>
                  <a:lnTo>
                    <a:pt x="94002" y="10573"/>
                  </a:lnTo>
                  <a:lnTo>
                    <a:pt x="103044" y="18433"/>
                  </a:lnTo>
                  <a:lnTo>
                    <a:pt x="110295" y="27342"/>
                  </a:lnTo>
                  <a:lnTo>
                    <a:pt x="116353" y="36953"/>
                  </a:lnTo>
                  <a:lnTo>
                    <a:pt x="121615" y="47030"/>
                  </a:lnTo>
                  <a:lnTo>
                    <a:pt x="126347" y="59866"/>
                  </a:lnTo>
                  <a:lnTo>
                    <a:pt x="130725" y="74541"/>
                  </a:lnTo>
                  <a:lnTo>
                    <a:pt x="134867" y="90442"/>
                  </a:lnTo>
                  <a:lnTo>
                    <a:pt x="142731" y="124423"/>
                  </a:lnTo>
                  <a:lnTo>
                    <a:pt x="146542" y="142049"/>
                  </a:lnTo>
                  <a:lnTo>
                    <a:pt x="150305" y="157470"/>
                  </a:lnTo>
                  <a:lnTo>
                    <a:pt x="154038" y="171422"/>
                  </a:lnTo>
                  <a:lnTo>
                    <a:pt x="161448" y="196711"/>
                  </a:lnTo>
                  <a:lnTo>
                    <a:pt x="165137" y="208593"/>
                  </a:lnTo>
                  <a:lnTo>
                    <a:pt x="198208" y="254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145405" y="3589768"/>
              <a:ext cx="143151" cy="242256"/>
            </a:xfrm>
            <a:custGeom>
              <a:avLst/>
              <a:gdLst/>
              <a:ahLst/>
              <a:cxnLst/>
              <a:rect l="0" t="0" r="0" b="0"/>
              <a:pathLst>
                <a:path w="143151" h="242256">
                  <a:moveTo>
                    <a:pt x="143150" y="0"/>
                  </a:moveTo>
                  <a:lnTo>
                    <a:pt x="125613" y="17537"/>
                  </a:lnTo>
                  <a:lnTo>
                    <a:pt x="118001" y="27598"/>
                  </a:lnTo>
                  <a:lnTo>
                    <a:pt x="110478" y="39198"/>
                  </a:lnTo>
                  <a:lnTo>
                    <a:pt x="103016" y="51826"/>
                  </a:lnTo>
                  <a:lnTo>
                    <a:pt x="95595" y="62691"/>
                  </a:lnTo>
                  <a:lnTo>
                    <a:pt x="88200" y="72382"/>
                  </a:lnTo>
                  <a:lnTo>
                    <a:pt x="80823" y="81289"/>
                  </a:lnTo>
                  <a:lnTo>
                    <a:pt x="74681" y="90898"/>
                  </a:lnTo>
                  <a:lnTo>
                    <a:pt x="69364" y="100975"/>
                  </a:lnTo>
                  <a:lnTo>
                    <a:pt x="58969" y="123182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596879" y="3603958"/>
              <a:ext cx="176186" cy="29858"/>
            </a:xfrm>
            <a:custGeom>
              <a:avLst/>
              <a:gdLst/>
              <a:ahLst/>
              <a:cxnLst/>
              <a:rect l="0" t="0" r="0" b="0"/>
              <a:pathLst>
                <a:path w="176186" h="29858">
                  <a:moveTo>
                    <a:pt x="0" y="29857"/>
                  </a:moveTo>
                  <a:lnTo>
                    <a:pt x="17537" y="24011"/>
                  </a:lnTo>
                  <a:lnTo>
                    <a:pt x="27597" y="21066"/>
                  </a:lnTo>
                  <a:lnTo>
                    <a:pt x="51826" y="14530"/>
                  </a:lnTo>
                  <a:lnTo>
                    <a:pt x="92980" y="3972"/>
                  </a:lnTo>
                  <a:lnTo>
                    <a:pt x="107256" y="1589"/>
                  </a:lnTo>
                  <a:lnTo>
                    <a:pt x="121668" y="0"/>
                  </a:lnTo>
                  <a:lnTo>
                    <a:pt x="176185" y="78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629913" y="3655838"/>
              <a:ext cx="165175" cy="22024"/>
            </a:xfrm>
            <a:custGeom>
              <a:avLst/>
              <a:gdLst/>
              <a:ahLst/>
              <a:cxnLst/>
              <a:rect l="0" t="0" r="0" b="0"/>
              <a:pathLst>
                <a:path w="165175" h="22024">
                  <a:moveTo>
                    <a:pt x="0" y="22023"/>
                  </a:moveTo>
                  <a:lnTo>
                    <a:pt x="23383" y="16177"/>
                  </a:lnTo>
                  <a:lnTo>
                    <a:pt x="35165" y="14455"/>
                  </a:lnTo>
                  <a:lnTo>
                    <a:pt x="47914" y="13307"/>
                  </a:lnTo>
                  <a:lnTo>
                    <a:pt x="61307" y="12542"/>
                  </a:lnTo>
                  <a:lnTo>
                    <a:pt x="89239" y="11692"/>
                  </a:lnTo>
                  <a:lnTo>
                    <a:pt x="103539" y="11465"/>
                  </a:lnTo>
                  <a:lnTo>
                    <a:pt x="116743" y="10090"/>
                  </a:lnTo>
                  <a:lnTo>
                    <a:pt x="129217" y="7950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684971" y="2235346"/>
            <a:ext cx="451475" cy="902949"/>
            <a:chOff x="6684971" y="2235346"/>
            <a:chExt cx="451475" cy="902949"/>
          </a:xfrm>
        </p:grpSpPr>
        <p:sp>
          <p:nvSpPr>
            <p:cNvPr id="122" name="Freeform 121"/>
            <p:cNvSpPr/>
            <p:nvPr/>
          </p:nvSpPr>
          <p:spPr>
            <a:xfrm>
              <a:off x="6684971" y="2235346"/>
              <a:ext cx="451475" cy="902949"/>
            </a:xfrm>
            <a:custGeom>
              <a:avLst/>
              <a:gdLst/>
              <a:ahLst/>
              <a:cxnLst/>
              <a:rect l="0" t="0" r="0" b="0"/>
              <a:pathLst>
                <a:path w="451475" h="902949">
                  <a:moveTo>
                    <a:pt x="451474" y="0"/>
                  </a:moveTo>
                  <a:lnTo>
                    <a:pt x="445629" y="29229"/>
                  </a:lnTo>
                  <a:lnTo>
                    <a:pt x="439496" y="53367"/>
                  </a:lnTo>
                  <a:lnTo>
                    <a:pt x="431469" y="76329"/>
                  </a:lnTo>
                  <a:lnTo>
                    <a:pt x="419744" y="98770"/>
                  </a:lnTo>
                  <a:lnTo>
                    <a:pt x="406376" y="124242"/>
                  </a:lnTo>
                  <a:lnTo>
                    <a:pt x="399386" y="137886"/>
                  </a:lnTo>
                  <a:lnTo>
                    <a:pt x="391056" y="153099"/>
                  </a:lnTo>
                  <a:lnTo>
                    <a:pt x="372011" y="186317"/>
                  </a:lnTo>
                  <a:lnTo>
                    <a:pt x="340653" y="239411"/>
                  </a:lnTo>
                  <a:lnTo>
                    <a:pt x="331100" y="258712"/>
                  </a:lnTo>
                  <a:lnTo>
                    <a:pt x="322285" y="278919"/>
                  </a:lnTo>
                  <a:lnTo>
                    <a:pt x="313960" y="299733"/>
                  </a:lnTo>
                  <a:lnTo>
                    <a:pt x="304741" y="320949"/>
                  </a:lnTo>
                  <a:lnTo>
                    <a:pt x="284709" y="364099"/>
                  </a:lnTo>
                  <a:lnTo>
                    <a:pt x="274228" y="384659"/>
                  </a:lnTo>
                  <a:lnTo>
                    <a:pt x="263569" y="404484"/>
                  </a:lnTo>
                  <a:lnTo>
                    <a:pt x="252794" y="423818"/>
                  </a:lnTo>
                  <a:lnTo>
                    <a:pt x="231033" y="464876"/>
                  </a:lnTo>
                  <a:lnTo>
                    <a:pt x="220092" y="486103"/>
                  </a:lnTo>
                  <a:lnTo>
                    <a:pt x="210350" y="506371"/>
                  </a:lnTo>
                  <a:lnTo>
                    <a:pt x="201408" y="526001"/>
                  </a:lnTo>
                  <a:lnTo>
                    <a:pt x="193001" y="545205"/>
                  </a:lnTo>
                  <a:lnTo>
                    <a:pt x="173871" y="586119"/>
                  </a:lnTo>
                  <a:lnTo>
                    <a:pt x="163631" y="607307"/>
                  </a:lnTo>
                  <a:lnTo>
                    <a:pt x="154357" y="627549"/>
                  </a:lnTo>
                  <a:lnTo>
                    <a:pt x="137528" y="666355"/>
                  </a:lnTo>
                  <a:lnTo>
                    <a:pt x="128390" y="684044"/>
                  </a:lnTo>
                  <a:lnTo>
                    <a:pt x="118629" y="700731"/>
                  </a:lnTo>
                  <a:lnTo>
                    <a:pt x="108449" y="716749"/>
                  </a:lnTo>
                  <a:lnTo>
                    <a:pt x="99217" y="732323"/>
                  </a:lnTo>
                  <a:lnTo>
                    <a:pt x="90615" y="747599"/>
                  </a:lnTo>
                  <a:lnTo>
                    <a:pt x="74531" y="777623"/>
                  </a:lnTo>
                  <a:lnTo>
                    <a:pt x="59227" y="807280"/>
                  </a:lnTo>
                  <a:lnTo>
                    <a:pt x="50496" y="822041"/>
                  </a:lnTo>
                  <a:lnTo>
                    <a:pt x="41005" y="836775"/>
                  </a:lnTo>
                  <a:lnTo>
                    <a:pt x="0" y="902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706995" y="2400520"/>
              <a:ext cx="385405" cy="726764"/>
            </a:xfrm>
            <a:custGeom>
              <a:avLst/>
              <a:gdLst/>
              <a:ahLst/>
              <a:cxnLst/>
              <a:rect l="0" t="0" r="0" b="0"/>
              <a:pathLst>
                <a:path w="385405" h="726764">
                  <a:moveTo>
                    <a:pt x="0" y="0"/>
                  </a:moveTo>
                  <a:lnTo>
                    <a:pt x="5845" y="17537"/>
                  </a:lnTo>
                  <a:lnTo>
                    <a:pt x="15240" y="35935"/>
                  </a:lnTo>
                  <a:lnTo>
                    <a:pt x="26349" y="56346"/>
                  </a:lnTo>
                  <a:lnTo>
                    <a:pt x="35365" y="77654"/>
                  </a:lnTo>
                  <a:lnTo>
                    <a:pt x="46713" y="99358"/>
                  </a:lnTo>
                  <a:lnTo>
                    <a:pt x="58690" y="121240"/>
                  </a:lnTo>
                  <a:lnTo>
                    <a:pt x="73534" y="155419"/>
                  </a:lnTo>
                  <a:lnTo>
                    <a:pt x="86108" y="182045"/>
                  </a:lnTo>
                  <a:lnTo>
                    <a:pt x="92887" y="194774"/>
                  </a:lnTo>
                  <a:lnTo>
                    <a:pt x="99853" y="206930"/>
                  </a:lnTo>
                  <a:lnTo>
                    <a:pt x="106944" y="218705"/>
                  </a:lnTo>
                  <a:lnTo>
                    <a:pt x="121348" y="241576"/>
                  </a:lnTo>
                  <a:lnTo>
                    <a:pt x="128615" y="252813"/>
                  </a:lnTo>
                  <a:lnTo>
                    <a:pt x="135907" y="265199"/>
                  </a:lnTo>
                  <a:lnTo>
                    <a:pt x="143215" y="278350"/>
                  </a:lnTo>
                  <a:lnTo>
                    <a:pt x="157861" y="306014"/>
                  </a:lnTo>
                  <a:lnTo>
                    <a:pt x="194541" y="378243"/>
                  </a:lnTo>
                  <a:lnTo>
                    <a:pt x="201880" y="391641"/>
                  </a:lnTo>
                  <a:lnTo>
                    <a:pt x="209220" y="404245"/>
                  </a:lnTo>
                  <a:lnTo>
                    <a:pt x="216561" y="416317"/>
                  </a:lnTo>
                  <a:lnTo>
                    <a:pt x="223902" y="429259"/>
                  </a:lnTo>
                  <a:lnTo>
                    <a:pt x="238584" y="456691"/>
                  </a:lnTo>
                  <a:lnTo>
                    <a:pt x="245925" y="469634"/>
                  </a:lnTo>
                  <a:lnTo>
                    <a:pt x="253266" y="481933"/>
                  </a:lnTo>
                  <a:lnTo>
                    <a:pt x="267948" y="505387"/>
                  </a:lnTo>
                  <a:lnTo>
                    <a:pt x="304653" y="561439"/>
                  </a:lnTo>
                  <a:lnTo>
                    <a:pt x="316072" y="583546"/>
                  </a:lnTo>
                  <a:lnTo>
                    <a:pt x="326450" y="604383"/>
                  </a:lnTo>
                  <a:lnTo>
                    <a:pt x="332642" y="613365"/>
                  </a:lnTo>
                  <a:lnTo>
                    <a:pt x="339218" y="621800"/>
                  </a:lnTo>
                  <a:lnTo>
                    <a:pt x="349787" y="640960"/>
                  </a:lnTo>
                  <a:lnTo>
                    <a:pt x="354318" y="651209"/>
                  </a:lnTo>
                  <a:lnTo>
                    <a:pt x="385404" y="7267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059538" y="3459160"/>
            <a:ext cx="374220" cy="372864"/>
            <a:chOff x="7059538" y="3459160"/>
            <a:chExt cx="374220" cy="372864"/>
          </a:xfrm>
        </p:grpSpPr>
        <p:sp>
          <p:nvSpPr>
            <p:cNvPr id="125" name="Freeform 124"/>
            <p:cNvSpPr/>
            <p:nvPr/>
          </p:nvSpPr>
          <p:spPr>
            <a:xfrm>
              <a:off x="7059538" y="3479653"/>
              <a:ext cx="111448" cy="311575"/>
            </a:xfrm>
            <a:custGeom>
              <a:avLst/>
              <a:gdLst/>
              <a:ahLst/>
              <a:cxnLst/>
              <a:rect l="0" t="0" r="0" b="0"/>
              <a:pathLst>
                <a:path w="111448" h="311575">
                  <a:moveTo>
                    <a:pt x="76907" y="0"/>
                  </a:moveTo>
                  <a:lnTo>
                    <a:pt x="53525" y="11691"/>
                  </a:lnTo>
                  <a:lnTo>
                    <a:pt x="44190" y="18806"/>
                  </a:lnTo>
                  <a:lnTo>
                    <a:pt x="35519" y="27219"/>
                  </a:lnTo>
                  <a:lnTo>
                    <a:pt x="27292" y="36499"/>
                  </a:lnTo>
                  <a:lnTo>
                    <a:pt x="21808" y="47579"/>
                  </a:lnTo>
                  <a:lnTo>
                    <a:pt x="18151" y="59860"/>
                  </a:lnTo>
                  <a:lnTo>
                    <a:pt x="15713" y="72941"/>
                  </a:lnTo>
                  <a:lnTo>
                    <a:pt x="15312" y="85333"/>
                  </a:lnTo>
                  <a:lnTo>
                    <a:pt x="16268" y="97264"/>
                  </a:lnTo>
                  <a:lnTo>
                    <a:pt x="18128" y="108889"/>
                  </a:lnTo>
                  <a:lnTo>
                    <a:pt x="21815" y="120309"/>
                  </a:lnTo>
                  <a:lnTo>
                    <a:pt x="26721" y="131594"/>
                  </a:lnTo>
                  <a:lnTo>
                    <a:pt x="32439" y="142787"/>
                  </a:lnTo>
                  <a:lnTo>
                    <a:pt x="38696" y="153919"/>
                  </a:lnTo>
                  <a:lnTo>
                    <a:pt x="45316" y="165012"/>
                  </a:lnTo>
                  <a:lnTo>
                    <a:pt x="52176" y="176077"/>
                  </a:lnTo>
                  <a:lnTo>
                    <a:pt x="59196" y="185901"/>
                  </a:lnTo>
                  <a:lnTo>
                    <a:pt x="66323" y="194897"/>
                  </a:lnTo>
                  <a:lnTo>
                    <a:pt x="73521" y="203342"/>
                  </a:lnTo>
                  <a:lnTo>
                    <a:pt x="79544" y="212642"/>
                  </a:lnTo>
                  <a:lnTo>
                    <a:pt x="84784" y="222513"/>
                  </a:lnTo>
                  <a:lnTo>
                    <a:pt x="89500" y="232764"/>
                  </a:lnTo>
                  <a:lnTo>
                    <a:pt x="93867" y="243268"/>
                  </a:lnTo>
                  <a:lnTo>
                    <a:pt x="98001" y="253942"/>
                  </a:lnTo>
                  <a:lnTo>
                    <a:pt x="101982" y="264728"/>
                  </a:lnTo>
                  <a:lnTo>
                    <a:pt x="102188" y="274366"/>
                  </a:lnTo>
                  <a:lnTo>
                    <a:pt x="99879" y="283238"/>
                  </a:lnTo>
                  <a:lnTo>
                    <a:pt x="95892" y="291600"/>
                  </a:lnTo>
                  <a:lnTo>
                    <a:pt x="89564" y="298398"/>
                  </a:lnTo>
                  <a:lnTo>
                    <a:pt x="81674" y="304154"/>
                  </a:lnTo>
                  <a:lnTo>
                    <a:pt x="72745" y="309214"/>
                  </a:lnTo>
                  <a:lnTo>
                    <a:pt x="61897" y="311364"/>
                  </a:lnTo>
                  <a:lnTo>
                    <a:pt x="49772" y="311574"/>
                  </a:lnTo>
                  <a:lnTo>
                    <a:pt x="36793" y="310491"/>
                  </a:lnTo>
                  <a:lnTo>
                    <a:pt x="25695" y="306098"/>
                  </a:lnTo>
                  <a:lnTo>
                    <a:pt x="15848" y="299498"/>
                  </a:lnTo>
                  <a:lnTo>
                    <a:pt x="6837" y="291428"/>
                  </a:lnTo>
                  <a:lnTo>
                    <a:pt x="2053" y="281155"/>
                  </a:lnTo>
                  <a:lnTo>
                    <a:pt x="88" y="269411"/>
                  </a:lnTo>
                  <a:lnTo>
                    <a:pt x="0" y="256689"/>
                  </a:lnTo>
                  <a:lnTo>
                    <a:pt x="2389" y="244536"/>
                  </a:lnTo>
                  <a:lnTo>
                    <a:pt x="6429" y="232764"/>
                  </a:lnTo>
                  <a:lnTo>
                    <a:pt x="11569" y="221245"/>
                  </a:lnTo>
                  <a:lnTo>
                    <a:pt x="23806" y="195396"/>
                  </a:lnTo>
                  <a:lnTo>
                    <a:pt x="30495" y="181651"/>
                  </a:lnTo>
                  <a:lnTo>
                    <a:pt x="37401" y="170041"/>
                  </a:lnTo>
                  <a:lnTo>
                    <a:pt x="44453" y="159854"/>
                  </a:lnTo>
                  <a:lnTo>
                    <a:pt x="51600" y="150615"/>
                  </a:lnTo>
                  <a:lnTo>
                    <a:pt x="58812" y="139562"/>
                  </a:lnTo>
                  <a:lnTo>
                    <a:pt x="66068" y="127300"/>
                  </a:lnTo>
                  <a:lnTo>
                    <a:pt x="73352" y="114231"/>
                  </a:lnTo>
                  <a:lnTo>
                    <a:pt x="80654" y="101847"/>
                  </a:lnTo>
                  <a:lnTo>
                    <a:pt x="95294" y="78300"/>
                  </a:lnTo>
                  <a:lnTo>
                    <a:pt x="101400" y="66882"/>
                  </a:lnTo>
                  <a:lnTo>
                    <a:pt x="106694" y="55599"/>
                  </a:lnTo>
                  <a:lnTo>
                    <a:pt x="111447" y="44407"/>
                  </a:lnTo>
                  <a:lnTo>
                    <a:pt x="110946" y="35723"/>
                  </a:lnTo>
                  <a:lnTo>
                    <a:pt x="106941" y="28709"/>
                  </a:lnTo>
                  <a:lnTo>
                    <a:pt x="100600" y="22810"/>
                  </a:lnTo>
                  <a:lnTo>
                    <a:pt x="92702" y="20101"/>
                  </a:lnTo>
                  <a:lnTo>
                    <a:pt x="83767" y="19518"/>
                  </a:lnTo>
                  <a:lnTo>
                    <a:pt x="54884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257573" y="3459160"/>
              <a:ext cx="149987" cy="372864"/>
            </a:xfrm>
            <a:custGeom>
              <a:avLst/>
              <a:gdLst/>
              <a:ahLst/>
              <a:cxnLst/>
              <a:rect l="0" t="0" r="0" b="0"/>
              <a:pathLst>
                <a:path w="149987" h="372864">
                  <a:moveTo>
                    <a:pt x="0" y="9481"/>
                  </a:moveTo>
                  <a:lnTo>
                    <a:pt x="23382" y="3635"/>
                  </a:lnTo>
                  <a:lnTo>
                    <a:pt x="36387" y="1914"/>
                  </a:lnTo>
                  <a:lnTo>
                    <a:pt x="51176" y="766"/>
                  </a:lnTo>
                  <a:lnTo>
                    <a:pt x="67152" y="0"/>
                  </a:lnTo>
                  <a:lnTo>
                    <a:pt x="82697" y="714"/>
                  </a:lnTo>
                  <a:lnTo>
                    <a:pt x="97954" y="2413"/>
                  </a:lnTo>
                  <a:lnTo>
                    <a:pt x="113019" y="4769"/>
                  </a:lnTo>
                  <a:lnTo>
                    <a:pt x="124287" y="10010"/>
                  </a:lnTo>
                  <a:lnTo>
                    <a:pt x="133022" y="17175"/>
                  </a:lnTo>
                  <a:lnTo>
                    <a:pt x="140068" y="25622"/>
                  </a:lnTo>
                  <a:lnTo>
                    <a:pt x="144766" y="36147"/>
                  </a:lnTo>
                  <a:lnTo>
                    <a:pt x="147898" y="48058"/>
                  </a:lnTo>
                  <a:lnTo>
                    <a:pt x="149986" y="60893"/>
                  </a:lnTo>
                  <a:lnTo>
                    <a:pt x="148930" y="75567"/>
                  </a:lnTo>
                  <a:lnTo>
                    <a:pt x="145780" y="91467"/>
                  </a:lnTo>
                  <a:lnTo>
                    <a:pt x="136978" y="123000"/>
                  </a:lnTo>
                  <a:lnTo>
                    <a:pt x="128987" y="149250"/>
                  </a:lnTo>
                  <a:lnTo>
                    <a:pt x="99124" y="240592"/>
                  </a:lnTo>
                  <a:lnTo>
                    <a:pt x="95447" y="251648"/>
                  </a:lnTo>
                  <a:lnTo>
                    <a:pt x="91772" y="265135"/>
                  </a:lnTo>
                  <a:lnTo>
                    <a:pt x="88098" y="280245"/>
                  </a:lnTo>
                  <a:lnTo>
                    <a:pt x="84426" y="296435"/>
                  </a:lnTo>
                  <a:lnTo>
                    <a:pt x="80754" y="310900"/>
                  </a:lnTo>
                  <a:lnTo>
                    <a:pt x="77083" y="324213"/>
                  </a:lnTo>
                  <a:lnTo>
                    <a:pt x="66069" y="3728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279595" y="3578757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815058" y="3909104"/>
            <a:ext cx="1935042" cy="915649"/>
            <a:chOff x="5815058" y="3909104"/>
            <a:chExt cx="1935042" cy="915649"/>
          </a:xfrm>
        </p:grpSpPr>
        <p:sp>
          <p:nvSpPr>
            <p:cNvPr id="129" name="Freeform 128"/>
            <p:cNvSpPr/>
            <p:nvPr/>
          </p:nvSpPr>
          <p:spPr>
            <a:xfrm>
              <a:off x="5815058" y="3931127"/>
              <a:ext cx="473498" cy="31236"/>
            </a:xfrm>
            <a:custGeom>
              <a:avLst/>
              <a:gdLst/>
              <a:ahLst/>
              <a:cxnLst/>
              <a:rect l="0" t="0" r="0" b="0"/>
              <a:pathLst>
                <a:path w="473498" h="31236">
                  <a:moveTo>
                    <a:pt x="0" y="0"/>
                  </a:moveTo>
                  <a:lnTo>
                    <a:pt x="17537" y="11691"/>
                  </a:lnTo>
                  <a:lnTo>
                    <a:pt x="27597" y="15135"/>
                  </a:lnTo>
                  <a:lnTo>
                    <a:pt x="39198" y="17431"/>
                  </a:lnTo>
                  <a:lnTo>
                    <a:pt x="51826" y="18962"/>
                  </a:lnTo>
                  <a:lnTo>
                    <a:pt x="65138" y="21206"/>
                  </a:lnTo>
                  <a:lnTo>
                    <a:pt x="78907" y="23925"/>
                  </a:lnTo>
                  <a:lnTo>
                    <a:pt x="92980" y="26962"/>
                  </a:lnTo>
                  <a:lnTo>
                    <a:pt x="107257" y="28986"/>
                  </a:lnTo>
                  <a:lnTo>
                    <a:pt x="121668" y="30335"/>
                  </a:lnTo>
                  <a:lnTo>
                    <a:pt x="136170" y="31235"/>
                  </a:lnTo>
                  <a:lnTo>
                    <a:pt x="149508" y="30611"/>
                  </a:lnTo>
                  <a:lnTo>
                    <a:pt x="162070" y="28972"/>
                  </a:lnTo>
                  <a:lnTo>
                    <a:pt x="174117" y="26656"/>
                  </a:lnTo>
                  <a:lnTo>
                    <a:pt x="188265" y="25112"/>
                  </a:lnTo>
                  <a:lnTo>
                    <a:pt x="203814" y="24082"/>
                  </a:lnTo>
                  <a:lnTo>
                    <a:pt x="220298" y="23396"/>
                  </a:lnTo>
                  <a:lnTo>
                    <a:pt x="254927" y="22633"/>
                  </a:lnTo>
                  <a:lnTo>
                    <a:pt x="327004" y="22144"/>
                  </a:lnTo>
                  <a:lnTo>
                    <a:pt x="344024" y="20880"/>
                  </a:lnTo>
                  <a:lnTo>
                    <a:pt x="360265" y="18814"/>
                  </a:lnTo>
                  <a:lnTo>
                    <a:pt x="375986" y="16213"/>
                  </a:lnTo>
                  <a:lnTo>
                    <a:pt x="391361" y="14479"/>
                  </a:lnTo>
                  <a:lnTo>
                    <a:pt x="406504" y="13323"/>
                  </a:lnTo>
                  <a:lnTo>
                    <a:pt x="47349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980231" y="4063265"/>
              <a:ext cx="157427" cy="264279"/>
            </a:xfrm>
            <a:custGeom>
              <a:avLst/>
              <a:gdLst/>
              <a:ahLst/>
              <a:cxnLst/>
              <a:rect l="0" t="0" r="0" b="0"/>
              <a:pathLst>
                <a:path w="157427" h="264279">
                  <a:moveTo>
                    <a:pt x="0" y="0"/>
                  </a:moveTo>
                  <a:lnTo>
                    <a:pt x="0" y="70788"/>
                  </a:lnTo>
                  <a:lnTo>
                    <a:pt x="1224" y="86344"/>
                  </a:lnTo>
                  <a:lnTo>
                    <a:pt x="3263" y="102833"/>
                  </a:lnTo>
                  <a:lnTo>
                    <a:pt x="5846" y="119943"/>
                  </a:lnTo>
                  <a:lnTo>
                    <a:pt x="10015" y="135020"/>
                  </a:lnTo>
                  <a:lnTo>
                    <a:pt x="15241" y="148742"/>
                  </a:lnTo>
                  <a:lnTo>
                    <a:pt x="21173" y="161560"/>
                  </a:lnTo>
                  <a:lnTo>
                    <a:pt x="26350" y="173776"/>
                  </a:lnTo>
                  <a:lnTo>
                    <a:pt x="31025" y="185591"/>
                  </a:lnTo>
                  <a:lnTo>
                    <a:pt x="35366" y="197138"/>
                  </a:lnTo>
                  <a:lnTo>
                    <a:pt x="40706" y="207283"/>
                  </a:lnTo>
                  <a:lnTo>
                    <a:pt x="46714" y="216493"/>
                  </a:lnTo>
                  <a:lnTo>
                    <a:pt x="53166" y="225080"/>
                  </a:lnTo>
                  <a:lnTo>
                    <a:pt x="61138" y="232029"/>
                  </a:lnTo>
                  <a:lnTo>
                    <a:pt x="70123" y="237884"/>
                  </a:lnTo>
                  <a:lnTo>
                    <a:pt x="79783" y="243012"/>
                  </a:lnTo>
                  <a:lnTo>
                    <a:pt x="89894" y="245206"/>
                  </a:lnTo>
                  <a:lnTo>
                    <a:pt x="100305" y="245446"/>
                  </a:lnTo>
                  <a:lnTo>
                    <a:pt x="110916" y="244382"/>
                  </a:lnTo>
                  <a:lnTo>
                    <a:pt x="120438" y="241226"/>
                  </a:lnTo>
                  <a:lnTo>
                    <a:pt x="129232" y="236675"/>
                  </a:lnTo>
                  <a:lnTo>
                    <a:pt x="137542" y="231194"/>
                  </a:lnTo>
                  <a:lnTo>
                    <a:pt x="144306" y="223869"/>
                  </a:lnTo>
                  <a:lnTo>
                    <a:pt x="150038" y="215316"/>
                  </a:lnTo>
                  <a:lnTo>
                    <a:pt x="155084" y="205943"/>
                  </a:lnTo>
                  <a:lnTo>
                    <a:pt x="157223" y="196024"/>
                  </a:lnTo>
                  <a:lnTo>
                    <a:pt x="157426" y="185741"/>
                  </a:lnTo>
                  <a:lnTo>
                    <a:pt x="156339" y="175215"/>
                  </a:lnTo>
                  <a:lnTo>
                    <a:pt x="151943" y="166974"/>
                  </a:lnTo>
                  <a:lnTo>
                    <a:pt x="145341" y="160256"/>
                  </a:lnTo>
                  <a:lnTo>
                    <a:pt x="137270" y="154554"/>
                  </a:lnTo>
                  <a:lnTo>
                    <a:pt x="128219" y="151977"/>
                  </a:lnTo>
                  <a:lnTo>
                    <a:pt x="118514" y="151482"/>
                  </a:lnTo>
                  <a:lnTo>
                    <a:pt x="108374" y="152375"/>
                  </a:lnTo>
                  <a:lnTo>
                    <a:pt x="99167" y="155418"/>
                  </a:lnTo>
                  <a:lnTo>
                    <a:pt x="90581" y="159893"/>
                  </a:lnTo>
                  <a:lnTo>
                    <a:pt x="82411" y="165324"/>
                  </a:lnTo>
                  <a:lnTo>
                    <a:pt x="75741" y="173839"/>
                  </a:lnTo>
                  <a:lnTo>
                    <a:pt x="70070" y="184409"/>
                  </a:lnTo>
                  <a:lnTo>
                    <a:pt x="65066" y="196350"/>
                  </a:lnTo>
                  <a:lnTo>
                    <a:pt x="60507" y="209204"/>
                  </a:lnTo>
                  <a:lnTo>
                    <a:pt x="56243" y="222668"/>
                  </a:lnTo>
                  <a:lnTo>
                    <a:pt x="44047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982283" y="3909104"/>
              <a:ext cx="440464" cy="1"/>
            </a:xfrm>
            <a:custGeom>
              <a:avLst/>
              <a:gdLst/>
              <a:ahLst/>
              <a:cxnLst/>
              <a:rect l="0" t="0" r="0" b="0"/>
              <a:pathLst>
                <a:path w="440464" h="1">
                  <a:moveTo>
                    <a:pt x="0" y="0"/>
                  </a:moveTo>
                  <a:lnTo>
                    <a:pt x="44046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103451" y="3953150"/>
              <a:ext cx="135362" cy="286301"/>
            </a:xfrm>
            <a:custGeom>
              <a:avLst/>
              <a:gdLst/>
              <a:ahLst/>
              <a:cxnLst/>
              <a:rect l="0" t="0" r="0" b="0"/>
              <a:pathLst>
                <a:path w="135362" h="286301">
                  <a:moveTo>
                    <a:pt x="10971" y="0"/>
                  </a:moveTo>
                  <a:lnTo>
                    <a:pt x="5125" y="17537"/>
                  </a:lnTo>
                  <a:lnTo>
                    <a:pt x="3404" y="27597"/>
                  </a:lnTo>
                  <a:lnTo>
                    <a:pt x="2256" y="39197"/>
                  </a:lnTo>
                  <a:lnTo>
                    <a:pt x="1491" y="51825"/>
                  </a:lnTo>
                  <a:lnTo>
                    <a:pt x="640" y="85432"/>
                  </a:lnTo>
                  <a:lnTo>
                    <a:pt x="0" y="210560"/>
                  </a:lnTo>
                  <a:lnTo>
                    <a:pt x="2433" y="223571"/>
                  </a:lnTo>
                  <a:lnTo>
                    <a:pt x="6503" y="234693"/>
                  </a:lnTo>
                  <a:lnTo>
                    <a:pt x="11662" y="244555"/>
                  </a:lnTo>
                  <a:lnTo>
                    <a:pt x="17550" y="254799"/>
                  </a:lnTo>
                  <a:lnTo>
                    <a:pt x="23921" y="265300"/>
                  </a:lnTo>
                  <a:lnTo>
                    <a:pt x="30616" y="275970"/>
                  </a:lnTo>
                  <a:lnTo>
                    <a:pt x="38750" y="281861"/>
                  </a:lnTo>
                  <a:lnTo>
                    <a:pt x="47843" y="284564"/>
                  </a:lnTo>
                  <a:lnTo>
                    <a:pt x="57576" y="285143"/>
                  </a:lnTo>
                  <a:lnTo>
                    <a:pt x="67735" y="283082"/>
                  </a:lnTo>
                  <a:lnTo>
                    <a:pt x="78178" y="279261"/>
                  </a:lnTo>
                  <a:lnTo>
                    <a:pt x="88810" y="274266"/>
                  </a:lnTo>
                  <a:lnTo>
                    <a:pt x="98345" y="268489"/>
                  </a:lnTo>
                  <a:lnTo>
                    <a:pt x="107149" y="262191"/>
                  </a:lnTo>
                  <a:lnTo>
                    <a:pt x="115466" y="255546"/>
                  </a:lnTo>
                  <a:lnTo>
                    <a:pt x="122234" y="247445"/>
                  </a:lnTo>
                  <a:lnTo>
                    <a:pt x="127968" y="238373"/>
                  </a:lnTo>
                  <a:lnTo>
                    <a:pt x="133015" y="228655"/>
                  </a:lnTo>
                  <a:lnTo>
                    <a:pt x="135157" y="218506"/>
                  </a:lnTo>
                  <a:lnTo>
                    <a:pt x="135361" y="208070"/>
                  </a:lnTo>
                  <a:lnTo>
                    <a:pt x="134273" y="197442"/>
                  </a:lnTo>
                  <a:lnTo>
                    <a:pt x="129878" y="189132"/>
                  </a:lnTo>
                  <a:lnTo>
                    <a:pt x="123277" y="182370"/>
                  </a:lnTo>
                  <a:lnTo>
                    <a:pt x="115206" y="176637"/>
                  </a:lnTo>
                  <a:lnTo>
                    <a:pt x="106155" y="175263"/>
                  </a:lnTo>
                  <a:lnTo>
                    <a:pt x="96450" y="176794"/>
                  </a:lnTo>
                  <a:lnTo>
                    <a:pt x="86310" y="180261"/>
                  </a:lnTo>
                  <a:lnTo>
                    <a:pt x="77102" y="186243"/>
                  </a:lnTo>
                  <a:lnTo>
                    <a:pt x="68517" y="193902"/>
                  </a:lnTo>
                  <a:lnTo>
                    <a:pt x="60347" y="202678"/>
                  </a:lnTo>
                  <a:lnTo>
                    <a:pt x="53677" y="213423"/>
                  </a:lnTo>
                  <a:lnTo>
                    <a:pt x="48006" y="225481"/>
                  </a:lnTo>
                  <a:lnTo>
                    <a:pt x="21983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222486" y="4580499"/>
              <a:ext cx="253267" cy="220542"/>
            </a:xfrm>
            <a:custGeom>
              <a:avLst/>
              <a:gdLst/>
              <a:ahLst/>
              <a:cxnLst/>
              <a:rect l="0" t="0" r="0" b="0"/>
              <a:pathLst>
                <a:path w="253267" h="220542">
                  <a:moveTo>
                    <a:pt x="0" y="88402"/>
                  </a:moveTo>
                  <a:lnTo>
                    <a:pt x="11691" y="65020"/>
                  </a:lnTo>
                  <a:lnTo>
                    <a:pt x="17583" y="54461"/>
                  </a:lnTo>
                  <a:lnTo>
                    <a:pt x="23957" y="43752"/>
                  </a:lnTo>
                  <a:lnTo>
                    <a:pt x="30653" y="32942"/>
                  </a:lnTo>
                  <a:lnTo>
                    <a:pt x="38788" y="23288"/>
                  </a:lnTo>
                  <a:lnTo>
                    <a:pt x="47882" y="14405"/>
                  </a:lnTo>
                  <a:lnTo>
                    <a:pt x="57615" y="6036"/>
                  </a:lnTo>
                  <a:lnTo>
                    <a:pt x="67774" y="1680"/>
                  </a:lnTo>
                  <a:lnTo>
                    <a:pt x="78217" y="0"/>
                  </a:lnTo>
                  <a:lnTo>
                    <a:pt x="88850" y="103"/>
                  </a:lnTo>
                  <a:lnTo>
                    <a:pt x="98385" y="3843"/>
                  </a:lnTo>
                  <a:lnTo>
                    <a:pt x="107190" y="10006"/>
                  </a:lnTo>
                  <a:lnTo>
                    <a:pt x="115506" y="17786"/>
                  </a:lnTo>
                  <a:lnTo>
                    <a:pt x="122274" y="27866"/>
                  </a:lnTo>
                  <a:lnTo>
                    <a:pt x="128009" y="39480"/>
                  </a:lnTo>
                  <a:lnTo>
                    <a:pt x="151850" y="99130"/>
                  </a:lnTo>
                  <a:lnTo>
                    <a:pt x="159962" y="113907"/>
                  </a:lnTo>
                  <a:lnTo>
                    <a:pt x="169040" y="127429"/>
                  </a:lnTo>
                  <a:lnTo>
                    <a:pt x="178763" y="140114"/>
                  </a:lnTo>
                  <a:lnTo>
                    <a:pt x="187691" y="152241"/>
                  </a:lnTo>
                  <a:lnTo>
                    <a:pt x="204138" y="175503"/>
                  </a:lnTo>
                  <a:lnTo>
                    <a:pt x="213173" y="184398"/>
                  </a:lnTo>
                  <a:lnTo>
                    <a:pt x="222867" y="191552"/>
                  </a:lnTo>
                  <a:lnTo>
                    <a:pt x="253266" y="220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288555" y="4547774"/>
              <a:ext cx="154163" cy="242255"/>
            </a:xfrm>
            <a:custGeom>
              <a:avLst/>
              <a:gdLst/>
              <a:ahLst/>
              <a:cxnLst/>
              <a:rect l="0" t="0" r="0" b="0"/>
              <a:pathLst>
                <a:path w="154163" h="242255">
                  <a:moveTo>
                    <a:pt x="154162" y="0"/>
                  </a:moveTo>
                  <a:lnTo>
                    <a:pt x="136625" y="5846"/>
                  </a:lnTo>
                  <a:lnTo>
                    <a:pt x="129012" y="12462"/>
                  </a:lnTo>
                  <a:lnTo>
                    <a:pt x="121490" y="21766"/>
                  </a:lnTo>
                  <a:lnTo>
                    <a:pt x="114028" y="32864"/>
                  </a:lnTo>
                  <a:lnTo>
                    <a:pt x="106606" y="45156"/>
                  </a:lnTo>
                  <a:lnTo>
                    <a:pt x="99212" y="58244"/>
                  </a:lnTo>
                  <a:lnTo>
                    <a:pt x="91835" y="71864"/>
                  </a:lnTo>
                  <a:lnTo>
                    <a:pt x="85693" y="84615"/>
                  </a:lnTo>
                  <a:lnTo>
                    <a:pt x="80376" y="96786"/>
                  </a:lnTo>
                  <a:lnTo>
                    <a:pt x="75607" y="108570"/>
                  </a:lnTo>
                  <a:lnTo>
                    <a:pt x="69981" y="118874"/>
                  </a:lnTo>
                  <a:lnTo>
                    <a:pt x="63783" y="128189"/>
                  </a:lnTo>
                  <a:lnTo>
                    <a:pt x="57204" y="136847"/>
                  </a:lnTo>
                  <a:lnTo>
                    <a:pt x="50371" y="147513"/>
                  </a:lnTo>
                  <a:lnTo>
                    <a:pt x="43369" y="159517"/>
                  </a:lnTo>
                  <a:lnTo>
                    <a:pt x="36254" y="172414"/>
                  </a:lnTo>
                  <a:lnTo>
                    <a:pt x="29064" y="184683"/>
                  </a:lnTo>
                  <a:lnTo>
                    <a:pt x="21822" y="196532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607891" y="4605128"/>
              <a:ext cx="121127" cy="8716"/>
            </a:xfrm>
            <a:custGeom>
              <a:avLst/>
              <a:gdLst/>
              <a:ahLst/>
              <a:cxnLst/>
              <a:rect l="0" t="0" r="0" b="0"/>
              <a:pathLst>
                <a:path w="121127" h="8716">
                  <a:moveTo>
                    <a:pt x="0" y="8715"/>
                  </a:moveTo>
                  <a:lnTo>
                    <a:pt x="23382" y="2870"/>
                  </a:lnTo>
                  <a:lnTo>
                    <a:pt x="36387" y="1148"/>
                  </a:lnTo>
                  <a:lnTo>
                    <a:pt x="51176" y="0"/>
                  </a:lnTo>
                  <a:lnTo>
                    <a:pt x="121126" y="8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585867" y="4662557"/>
              <a:ext cx="143151" cy="17357"/>
            </a:xfrm>
            <a:custGeom>
              <a:avLst/>
              <a:gdLst/>
              <a:ahLst/>
              <a:cxnLst/>
              <a:rect l="0" t="0" r="0" b="0"/>
              <a:pathLst>
                <a:path w="143151" h="17357">
                  <a:moveTo>
                    <a:pt x="0" y="6344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6" y="2709"/>
                  </a:lnTo>
                  <a:lnTo>
                    <a:pt x="66361" y="3921"/>
                  </a:lnTo>
                  <a:lnTo>
                    <a:pt x="82170" y="4729"/>
                  </a:lnTo>
                  <a:lnTo>
                    <a:pt x="143150" y="173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114422" y="4536763"/>
              <a:ext cx="11013" cy="264278"/>
            </a:xfrm>
            <a:custGeom>
              <a:avLst/>
              <a:gdLst/>
              <a:ahLst/>
              <a:cxnLst/>
              <a:rect l="0" t="0" r="0" b="0"/>
              <a:pathLst>
                <a:path w="11013" h="264278">
                  <a:moveTo>
                    <a:pt x="0" y="0"/>
                  </a:moveTo>
                  <a:lnTo>
                    <a:pt x="0" y="125787"/>
                  </a:lnTo>
                  <a:lnTo>
                    <a:pt x="1224" y="146257"/>
                  </a:lnTo>
                  <a:lnTo>
                    <a:pt x="3262" y="167244"/>
                  </a:lnTo>
                  <a:lnTo>
                    <a:pt x="11012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125434" y="48120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230157" y="4558786"/>
              <a:ext cx="115509" cy="132139"/>
            </a:xfrm>
            <a:custGeom>
              <a:avLst/>
              <a:gdLst/>
              <a:ahLst/>
              <a:cxnLst/>
              <a:rect l="0" t="0" r="0" b="0"/>
              <a:pathLst>
                <a:path w="115509" h="132139">
                  <a:moveTo>
                    <a:pt x="16404" y="0"/>
                  </a:moveTo>
                  <a:lnTo>
                    <a:pt x="10559" y="29228"/>
                  </a:lnTo>
                  <a:lnTo>
                    <a:pt x="8836" y="42732"/>
                  </a:lnTo>
                  <a:lnTo>
                    <a:pt x="7688" y="56628"/>
                  </a:lnTo>
                  <a:lnTo>
                    <a:pt x="6923" y="70787"/>
                  </a:lnTo>
                  <a:lnTo>
                    <a:pt x="5189" y="83896"/>
                  </a:lnTo>
                  <a:lnTo>
                    <a:pt x="2810" y="96306"/>
                  </a:lnTo>
                  <a:lnTo>
                    <a:pt x="0" y="108250"/>
                  </a:lnTo>
                  <a:lnTo>
                    <a:pt x="1798" y="114990"/>
                  </a:lnTo>
                  <a:lnTo>
                    <a:pt x="6667" y="118259"/>
                  </a:lnTo>
                  <a:lnTo>
                    <a:pt x="13583" y="119215"/>
                  </a:lnTo>
                  <a:lnTo>
                    <a:pt x="37582" y="123540"/>
                  </a:lnTo>
                  <a:lnTo>
                    <a:pt x="115508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367688" y="4514739"/>
              <a:ext cx="1" cy="308325"/>
            </a:xfrm>
            <a:custGeom>
              <a:avLst/>
              <a:gdLst/>
              <a:ahLst/>
              <a:cxnLst/>
              <a:rect l="0" t="0" r="0" b="0"/>
              <a:pathLst>
                <a:path w="1" h="308325">
                  <a:moveTo>
                    <a:pt x="0" y="0"/>
                  </a:move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499827" y="4745982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0" y="0"/>
                  </a:moveTo>
                  <a:lnTo>
                    <a:pt x="1101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601513" y="4509971"/>
              <a:ext cx="148587" cy="280058"/>
            </a:xfrm>
            <a:custGeom>
              <a:avLst/>
              <a:gdLst/>
              <a:ahLst/>
              <a:cxnLst/>
              <a:rect l="0" t="0" r="0" b="0"/>
              <a:pathLst>
                <a:path w="148587" h="280058">
                  <a:moveTo>
                    <a:pt x="129556" y="4768"/>
                  </a:moveTo>
                  <a:lnTo>
                    <a:pt x="112020" y="10614"/>
                  </a:lnTo>
                  <a:lnTo>
                    <a:pt x="101960" y="11113"/>
                  </a:lnTo>
                  <a:lnTo>
                    <a:pt x="90359" y="10222"/>
                  </a:lnTo>
                  <a:lnTo>
                    <a:pt x="77731" y="8404"/>
                  </a:lnTo>
                  <a:lnTo>
                    <a:pt x="65642" y="5968"/>
                  </a:lnTo>
                  <a:lnTo>
                    <a:pt x="53912" y="3122"/>
                  </a:lnTo>
                  <a:lnTo>
                    <a:pt x="42422" y="0"/>
                  </a:lnTo>
                  <a:lnTo>
                    <a:pt x="33538" y="1590"/>
                  </a:lnTo>
                  <a:lnTo>
                    <a:pt x="26392" y="6319"/>
                  </a:lnTo>
                  <a:lnTo>
                    <a:pt x="20405" y="13143"/>
                  </a:lnTo>
                  <a:lnTo>
                    <a:pt x="15190" y="21364"/>
                  </a:lnTo>
                  <a:lnTo>
                    <a:pt x="10489" y="30514"/>
                  </a:lnTo>
                  <a:lnTo>
                    <a:pt x="6132" y="40284"/>
                  </a:lnTo>
                  <a:lnTo>
                    <a:pt x="3227" y="51693"/>
                  </a:lnTo>
                  <a:lnTo>
                    <a:pt x="1291" y="64192"/>
                  </a:lnTo>
                  <a:lnTo>
                    <a:pt x="0" y="77419"/>
                  </a:lnTo>
                  <a:lnTo>
                    <a:pt x="2810" y="87460"/>
                  </a:lnTo>
                  <a:lnTo>
                    <a:pt x="8353" y="95378"/>
                  </a:lnTo>
                  <a:lnTo>
                    <a:pt x="15720" y="101880"/>
                  </a:lnTo>
                  <a:lnTo>
                    <a:pt x="23078" y="103768"/>
                  </a:lnTo>
                  <a:lnTo>
                    <a:pt x="30430" y="102580"/>
                  </a:lnTo>
                  <a:lnTo>
                    <a:pt x="37778" y="99340"/>
                  </a:lnTo>
                  <a:lnTo>
                    <a:pt x="46348" y="98404"/>
                  </a:lnTo>
                  <a:lnTo>
                    <a:pt x="55732" y="99003"/>
                  </a:lnTo>
                  <a:lnTo>
                    <a:pt x="65658" y="100627"/>
                  </a:lnTo>
                  <a:lnTo>
                    <a:pt x="75946" y="104155"/>
                  </a:lnTo>
                  <a:lnTo>
                    <a:pt x="86475" y="108955"/>
                  </a:lnTo>
                  <a:lnTo>
                    <a:pt x="97165" y="114602"/>
                  </a:lnTo>
                  <a:lnTo>
                    <a:pt x="106738" y="122037"/>
                  </a:lnTo>
                  <a:lnTo>
                    <a:pt x="115568" y="130664"/>
                  </a:lnTo>
                  <a:lnTo>
                    <a:pt x="123901" y="140086"/>
                  </a:lnTo>
                  <a:lnTo>
                    <a:pt x="130680" y="150038"/>
                  </a:lnTo>
                  <a:lnTo>
                    <a:pt x="136423" y="160343"/>
                  </a:lnTo>
                  <a:lnTo>
                    <a:pt x="141476" y="170884"/>
                  </a:lnTo>
                  <a:lnTo>
                    <a:pt x="144844" y="184028"/>
                  </a:lnTo>
                  <a:lnTo>
                    <a:pt x="147090" y="198909"/>
                  </a:lnTo>
                  <a:lnTo>
                    <a:pt x="148586" y="214947"/>
                  </a:lnTo>
                  <a:lnTo>
                    <a:pt x="145914" y="228086"/>
                  </a:lnTo>
                  <a:lnTo>
                    <a:pt x="140461" y="239292"/>
                  </a:lnTo>
                  <a:lnTo>
                    <a:pt x="133155" y="249210"/>
                  </a:lnTo>
                  <a:lnTo>
                    <a:pt x="123392" y="257046"/>
                  </a:lnTo>
                  <a:lnTo>
                    <a:pt x="111988" y="263493"/>
                  </a:lnTo>
                  <a:lnTo>
                    <a:pt x="63488" y="280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665001" y="47900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reeform 144"/>
          <p:cNvSpPr/>
          <p:nvPr/>
        </p:nvSpPr>
        <p:spPr>
          <a:xfrm>
            <a:off x="7819162" y="4423488"/>
            <a:ext cx="192044" cy="357918"/>
          </a:xfrm>
          <a:custGeom>
            <a:avLst/>
            <a:gdLst/>
            <a:ahLst/>
            <a:cxnLst/>
            <a:rect l="0" t="0" r="0" b="0"/>
            <a:pathLst>
              <a:path w="192044" h="357918">
                <a:moveTo>
                  <a:pt x="55058" y="58217"/>
                </a:moveTo>
                <a:lnTo>
                  <a:pt x="39731" y="104196"/>
                </a:lnTo>
                <a:lnTo>
                  <a:pt x="36276" y="117011"/>
                </a:lnTo>
                <a:lnTo>
                  <a:pt x="32748" y="131671"/>
                </a:lnTo>
                <a:lnTo>
                  <a:pt x="29173" y="147562"/>
                </a:lnTo>
                <a:lnTo>
                  <a:pt x="28014" y="164273"/>
                </a:lnTo>
                <a:lnTo>
                  <a:pt x="28464" y="181532"/>
                </a:lnTo>
                <a:lnTo>
                  <a:pt x="29988" y="199155"/>
                </a:lnTo>
                <a:lnTo>
                  <a:pt x="31003" y="217022"/>
                </a:lnTo>
                <a:lnTo>
                  <a:pt x="32132" y="253187"/>
                </a:lnTo>
                <a:lnTo>
                  <a:pt x="33657" y="268948"/>
                </a:lnTo>
                <a:lnTo>
                  <a:pt x="35896" y="283126"/>
                </a:lnTo>
                <a:lnTo>
                  <a:pt x="38613" y="296249"/>
                </a:lnTo>
                <a:lnTo>
                  <a:pt x="42872" y="308668"/>
                </a:lnTo>
                <a:lnTo>
                  <a:pt x="48157" y="320618"/>
                </a:lnTo>
                <a:lnTo>
                  <a:pt x="54127" y="332255"/>
                </a:lnTo>
                <a:lnTo>
                  <a:pt x="61779" y="341237"/>
                </a:lnTo>
                <a:lnTo>
                  <a:pt x="70550" y="348448"/>
                </a:lnTo>
                <a:lnTo>
                  <a:pt x="80068" y="354479"/>
                </a:lnTo>
                <a:lnTo>
                  <a:pt x="90083" y="357276"/>
                </a:lnTo>
                <a:lnTo>
                  <a:pt x="100432" y="357917"/>
                </a:lnTo>
                <a:lnTo>
                  <a:pt x="111001" y="357121"/>
                </a:lnTo>
                <a:lnTo>
                  <a:pt x="120494" y="354144"/>
                </a:lnTo>
                <a:lnTo>
                  <a:pt x="129269" y="349711"/>
                </a:lnTo>
                <a:lnTo>
                  <a:pt x="137567" y="344310"/>
                </a:lnTo>
                <a:lnTo>
                  <a:pt x="144322" y="337038"/>
                </a:lnTo>
                <a:lnTo>
                  <a:pt x="150049" y="328520"/>
                </a:lnTo>
                <a:lnTo>
                  <a:pt x="155090" y="319170"/>
                </a:lnTo>
                <a:lnTo>
                  <a:pt x="159675" y="306820"/>
                </a:lnTo>
                <a:lnTo>
                  <a:pt x="163955" y="292468"/>
                </a:lnTo>
                <a:lnTo>
                  <a:pt x="168031" y="276783"/>
                </a:lnTo>
                <a:lnTo>
                  <a:pt x="175824" y="243042"/>
                </a:lnTo>
                <a:lnTo>
                  <a:pt x="190796" y="171535"/>
                </a:lnTo>
                <a:lnTo>
                  <a:pt x="192043" y="155785"/>
                </a:lnTo>
                <a:lnTo>
                  <a:pt x="191651" y="141615"/>
                </a:lnTo>
                <a:lnTo>
                  <a:pt x="190166" y="128498"/>
                </a:lnTo>
                <a:lnTo>
                  <a:pt x="187953" y="114859"/>
                </a:lnTo>
                <a:lnTo>
                  <a:pt x="185254" y="100872"/>
                </a:lnTo>
                <a:lnTo>
                  <a:pt x="182230" y="86654"/>
                </a:lnTo>
                <a:lnTo>
                  <a:pt x="177769" y="73504"/>
                </a:lnTo>
                <a:lnTo>
                  <a:pt x="172347" y="61067"/>
                </a:lnTo>
                <a:lnTo>
                  <a:pt x="166285" y="49106"/>
                </a:lnTo>
                <a:lnTo>
                  <a:pt x="158573" y="38684"/>
                </a:lnTo>
                <a:lnTo>
                  <a:pt x="149762" y="29289"/>
                </a:lnTo>
                <a:lnTo>
                  <a:pt x="140217" y="20579"/>
                </a:lnTo>
                <a:lnTo>
                  <a:pt x="128959" y="13549"/>
                </a:lnTo>
                <a:lnTo>
                  <a:pt x="116561" y="7639"/>
                </a:lnTo>
                <a:lnTo>
                  <a:pt x="103400" y="2475"/>
                </a:lnTo>
                <a:lnTo>
                  <a:pt x="90957" y="256"/>
                </a:lnTo>
                <a:lnTo>
                  <a:pt x="78991" y="0"/>
                </a:lnTo>
                <a:lnTo>
                  <a:pt x="67343" y="1053"/>
                </a:lnTo>
                <a:lnTo>
                  <a:pt x="55907" y="2979"/>
                </a:lnTo>
                <a:lnTo>
                  <a:pt x="44613" y="5486"/>
                </a:lnTo>
                <a:lnTo>
                  <a:pt x="0" y="251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6850145" y="4338554"/>
            <a:ext cx="132139" cy="396418"/>
            <a:chOff x="6850145" y="4338554"/>
            <a:chExt cx="132139" cy="396418"/>
          </a:xfrm>
        </p:grpSpPr>
        <p:sp>
          <p:nvSpPr>
            <p:cNvPr id="146" name="Freeform 145"/>
            <p:cNvSpPr/>
            <p:nvPr/>
          </p:nvSpPr>
          <p:spPr>
            <a:xfrm>
              <a:off x="6850145" y="4404624"/>
              <a:ext cx="132139" cy="244083"/>
            </a:xfrm>
            <a:custGeom>
              <a:avLst/>
              <a:gdLst/>
              <a:ahLst/>
              <a:cxnLst/>
              <a:rect l="0" t="0" r="0" b="0"/>
              <a:pathLst>
                <a:path w="132139" h="244083">
                  <a:moveTo>
                    <a:pt x="132138" y="0"/>
                  </a:moveTo>
                  <a:lnTo>
                    <a:pt x="108756" y="5846"/>
                  </a:lnTo>
                  <a:lnTo>
                    <a:pt x="99421" y="10015"/>
                  </a:lnTo>
                  <a:lnTo>
                    <a:pt x="90750" y="15241"/>
                  </a:lnTo>
                  <a:lnTo>
                    <a:pt x="82524" y="21172"/>
                  </a:lnTo>
                  <a:lnTo>
                    <a:pt x="53408" y="41211"/>
                  </a:lnTo>
                  <a:lnTo>
                    <a:pt x="47840" y="49497"/>
                  </a:lnTo>
                  <a:lnTo>
                    <a:pt x="45351" y="58692"/>
                  </a:lnTo>
                  <a:lnTo>
                    <a:pt x="44917" y="68492"/>
                  </a:lnTo>
                  <a:lnTo>
                    <a:pt x="48297" y="77472"/>
                  </a:lnTo>
                  <a:lnTo>
                    <a:pt x="54221" y="85906"/>
                  </a:lnTo>
                  <a:lnTo>
                    <a:pt x="69368" y="101803"/>
                  </a:lnTo>
                  <a:lnTo>
                    <a:pt x="106396" y="139352"/>
                  </a:lnTo>
                  <a:lnTo>
                    <a:pt x="112530" y="147959"/>
                  </a:lnTo>
                  <a:lnTo>
                    <a:pt x="117842" y="157368"/>
                  </a:lnTo>
                  <a:lnTo>
                    <a:pt x="122607" y="167310"/>
                  </a:lnTo>
                  <a:lnTo>
                    <a:pt x="124561" y="177610"/>
                  </a:lnTo>
                  <a:lnTo>
                    <a:pt x="124640" y="188146"/>
                  </a:lnTo>
                  <a:lnTo>
                    <a:pt x="123468" y="198841"/>
                  </a:lnTo>
                  <a:lnTo>
                    <a:pt x="120241" y="208418"/>
                  </a:lnTo>
                  <a:lnTo>
                    <a:pt x="115642" y="217250"/>
                  </a:lnTo>
                  <a:lnTo>
                    <a:pt x="110130" y="225585"/>
                  </a:lnTo>
                  <a:lnTo>
                    <a:pt x="102784" y="232365"/>
                  </a:lnTo>
                  <a:lnTo>
                    <a:pt x="94216" y="238108"/>
                  </a:lnTo>
                  <a:lnTo>
                    <a:pt x="84834" y="243160"/>
                  </a:lnTo>
                  <a:lnTo>
                    <a:pt x="74909" y="244082"/>
                  </a:lnTo>
                  <a:lnTo>
                    <a:pt x="64621" y="242249"/>
                  </a:lnTo>
                  <a:lnTo>
                    <a:pt x="54092" y="238580"/>
                  </a:lnTo>
                  <a:lnTo>
                    <a:pt x="43402" y="232464"/>
                  </a:lnTo>
                  <a:lnTo>
                    <a:pt x="32605" y="22471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905203" y="4338554"/>
              <a:ext cx="22024" cy="363383"/>
            </a:xfrm>
            <a:custGeom>
              <a:avLst/>
              <a:gdLst/>
              <a:ahLst/>
              <a:cxnLst/>
              <a:rect l="0" t="0" r="0" b="0"/>
              <a:pathLst>
                <a:path w="22024" h="363383">
                  <a:moveTo>
                    <a:pt x="0" y="0"/>
                  </a:moveTo>
                  <a:lnTo>
                    <a:pt x="0" y="122501"/>
                  </a:lnTo>
                  <a:lnTo>
                    <a:pt x="1223" y="141619"/>
                  </a:lnTo>
                  <a:lnTo>
                    <a:pt x="3262" y="162930"/>
                  </a:lnTo>
                  <a:lnTo>
                    <a:pt x="5845" y="185701"/>
                  </a:lnTo>
                  <a:lnTo>
                    <a:pt x="7567" y="208223"/>
                  </a:lnTo>
                  <a:lnTo>
                    <a:pt x="8716" y="230578"/>
                  </a:lnTo>
                  <a:lnTo>
                    <a:pt x="9481" y="252823"/>
                  </a:lnTo>
                  <a:lnTo>
                    <a:pt x="11214" y="273770"/>
                  </a:lnTo>
                  <a:lnTo>
                    <a:pt x="22023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965230" y="4393612"/>
              <a:ext cx="17054" cy="341360"/>
            </a:xfrm>
            <a:custGeom>
              <a:avLst/>
              <a:gdLst/>
              <a:ahLst/>
              <a:cxnLst/>
              <a:rect l="0" t="0" r="0" b="0"/>
              <a:pathLst>
                <a:path w="17054" h="341360">
                  <a:moveTo>
                    <a:pt x="17053" y="0"/>
                  </a:moveTo>
                  <a:lnTo>
                    <a:pt x="11208" y="29229"/>
                  </a:lnTo>
                  <a:lnTo>
                    <a:pt x="9486" y="42733"/>
                  </a:lnTo>
                  <a:lnTo>
                    <a:pt x="8338" y="56629"/>
                  </a:lnTo>
                  <a:lnTo>
                    <a:pt x="7572" y="70787"/>
                  </a:lnTo>
                  <a:lnTo>
                    <a:pt x="5839" y="85121"/>
                  </a:lnTo>
                  <a:lnTo>
                    <a:pt x="3459" y="99570"/>
                  </a:lnTo>
                  <a:lnTo>
                    <a:pt x="650" y="114097"/>
                  </a:lnTo>
                  <a:lnTo>
                    <a:pt x="0" y="129899"/>
                  </a:lnTo>
                  <a:lnTo>
                    <a:pt x="791" y="146551"/>
                  </a:lnTo>
                  <a:lnTo>
                    <a:pt x="2541" y="163770"/>
                  </a:lnTo>
                  <a:lnTo>
                    <a:pt x="3708" y="180144"/>
                  </a:lnTo>
                  <a:lnTo>
                    <a:pt x="4486" y="195953"/>
                  </a:lnTo>
                  <a:lnTo>
                    <a:pt x="5350" y="226570"/>
                  </a:lnTo>
                  <a:lnTo>
                    <a:pt x="5734" y="256491"/>
                  </a:lnTo>
                  <a:lnTo>
                    <a:pt x="7060" y="270098"/>
                  </a:lnTo>
                  <a:lnTo>
                    <a:pt x="9168" y="282840"/>
                  </a:lnTo>
                  <a:lnTo>
                    <a:pt x="17053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053054" y="3997196"/>
            <a:ext cx="3002207" cy="554788"/>
            <a:chOff x="2053054" y="3997196"/>
            <a:chExt cx="3002207" cy="554788"/>
          </a:xfrm>
        </p:grpSpPr>
        <p:sp>
          <p:nvSpPr>
            <p:cNvPr id="150" name="Freeform 149"/>
            <p:cNvSpPr/>
            <p:nvPr/>
          </p:nvSpPr>
          <p:spPr>
            <a:xfrm>
              <a:off x="2053054" y="4074277"/>
              <a:ext cx="18074" cy="220232"/>
            </a:xfrm>
            <a:custGeom>
              <a:avLst/>
              <a:gdLst/>
              <a:ahLst/>
              <a:cxnLst/>
              <a:rect l="0" t="0" r="0" b="0"/>
              <a:pathLst>
                <a:path w="18074" h="220232">
                  <a:moveTo>
                    <a:pt x="7062" y="0"/>
                  </a:moveTo>
                  <a:lnTo>
                    <a:pt x="1216" y="17537"/>
                  </a:lnTo>
                  <a:lnTo>
                    <a:pt x="718" y="28821"/>
                  </a:lnTo>
                  <a:lnTo>
                    <a:pt x="1609" y="42460"/>
                  </a:lnTo>
                  <a:lnTo>
                    <a:pt x="3427" y="57671"/>
                  </a:lnTo>
                  <a:lnTo>
                    <a:pt x="3415" y="72705"/>
                  </a:lnTo>
                  <a:lnTo>
                    <a:pt x="2183" y="87622"/>
                  </a:lnTo>
                  <a:lnTo>
                    <a:pt x="139" y="102461"/>
                  </a:lnTo>
                  <a:lnTo>
                    <a:pt x="0" y="116024"/>
                  </a:lnTo>
                  <a:lnTo>
                    <a:pt x="1130" y="128736"/>
                  </a:lnTo>
                  <a:lnTo>
                    <a:pt x="3107" y="140882"/>
                  </a:lnTo>
                  <a:lnTo>
                    <a:pt x="5649" y="153873"/>
                  </a:lnTo>
                  <a:lnTo>
                    <a:pt x="8567" y="167428"/>
                  </a:lnTo>
                  <a:lnTo>
                    <a:pt x="18073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148208" y="4106662"/>
              <a:ext cx="147715" cy="199645"/>
            </a:xfrm>
            <a:custGeom>
              <a:avLst/>
              <a:gdLst/>
              <a:ahLst/>
              <a:cxnLst/>
              <a:rect l="0" t="0" r="0" b="0"/>
              <a:pathLst>
                <a:path w="147715" h="199645">
                  <a:moveTo>
                    <a:pt x="33035" y="22673"/>
                  </a:moveTo>
                  <a:lnTo>
                    <a:pt x="21344" y="40210"/>
                  </a:lnTo>
                  <a:lnTo>
                    <a:pt x="19123" y="51493"/>
                  </a:lnTo>
                  <a:lnTo>
                    <a:pt x="18866" y="65133"/>
                  </a:lnTo>
                  <a:lnTo>
                    <a:pt x="19919" y="80344"/>
                  </a:lnTo>
                  <a:lnTo>
                    <a:pt x="21844" y="94155"/>
                  </a:lnTo>
                  <a:lnTo>
                    <a:pt x="24351" y="107033"/>
                  </a:lnTo>
                  <a:lnTo>
                    <a:pt x="27246" y="119288"/>
                  </a:lnTo>
                  <a:lnTo>
                    <a:pt x="31622" y="131130"/>
                  </a:lnTo>
                  <a:lnTo>
                    <a:pt x="36987" y="142694"/>
                  </a:lnTo>
                  <a:lnTo>
                    <a:pt x="43011" y="154074"/>
                  </a:lnTo>
                  <a:lnTo>
                    <a:pt x="50697" y="164108"/>
                  </a:lnTo>
                  <a:lnTo>
                    <a:pt x="59492" y="173244"/>
                  </a:lnTo>
                  <a:lnTo>
                    <a:pt x="69025" y="181782"/>
                  </a:lnTo>
                  <a:lnTo>
                    <a:pt x="79052" y="188697"/>
                  </a:lnTo>
                  <a:lnTo>
                    <a:pt x="89406" y="194531"/>
                  </a:lnTo>
                  <a:lnTo>
                    <a:pt x="99980" y="199644"/>
                  </a:lnTo>
                  <a:lnTo>
                    <a:pt x="110700" y="199382"/>
                  </a:lnTo>
                  <a:lnTo>
                    <a:pt x="121517" y="195537"/>
                  </a:lnTo>
                  <a:lnTo>
                    <a:pt x="132398" y="189302"/>
                  </a:lnTo>
                  <a:lnTo>
                    <a:pt x="139653" y="179029"/>
                  </a:lnTo>
                  <a:lnTo>
                    <a:pt x="144490" y="166062"/>
                  </a:lnTo>
                  <a:lnTo>
                    <a:pt x="147714" y="151300"/>
                  </a:lnTo>
                  <a:lnTo>
                    <a:pt x="147416" y="136565"/>
                  </a:lnTo>
                  <a:lnTo>
                    <a:pt x="144771" y="121848"/>
                  </a:lnTo>
                  <a:lnTo>
                    <a:pt x="136530" y="92444"/>
                  </a:lnTo>
                  <a:lnTo>
                    <a:pt x="128789" y="63062"/>
                  </a:lnTo>
                  <a:lnTo>
                    <a:pt x="123788" y="50823"/>
                  </a:lnTo>
                  <a:lnTo>
                    <a:pt x="118007" y="40216"/>
                  </a:lnTo>
                  <a:lnTo>
                    <a:pt x="111706" y="30698"/>
                  </a:lnTo>
                  <a:lnTo>
                    <a:pt x="105058" y="21905"/>
                  </a:lnTo>
                  <a:lnTo>
                    <a:pt x="98180" y="13596"/>
                  </a:lnTo>
                  <a:lnTo>
                    <a:pt x="91147" y="5611"/>
                  </a:lnTo>
                  <a:lnTo>
                    <a:pt x="81564" y="1510"/>
                  </a:lnTo>
                  <a:lnTo>
                    <a:pt x="70282" y="0"/>
                  </a:lnTo>
                  <a:lnTo>
                    <a:pt x="57866" y="216"/>
                  </a:lnTo>
                  <a:lnTo>
                    <a:pt x="47142" y="2808"/>
                  </a:lnTo>
                  <a:lnTo>
                    <a:pt x="37546" y="6983"/>
                  </a:lnTo>
                  <a:lnTo>
                    <a:pt x="0" y="33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470369" y="4063265"/>
              <a:ext cx="107291" cy="396418"/>
            </a:xfrm>
            <a:custGeom>
              <a:avLst/>
              <a:gdLst/>
              <a:ahLst/>
              <a:cxnLst/>
              <a:rect l="0" t="0" r="0" b="0"/>
              <a:pathLst>
                <a:path w="107291" h="396418">
                  <a:moveTo>
                    <a:pt x="85267" y="0"/>
                  </a:moveTo>
                  <a:lnTo>
                    <a:pt x="67730" y="5846"/>
                  </a:lnTo>
                  <a:lnTo>
                    <a:pt x="60117" y="11239"/>
                  </a:lnTo>
                  <a:lnTo>
                    <a:pt x="52595" y="18504"/>
                  </a:lnTo>
                  <a:lnTo>
                    <a:pt x="45133" y="27019"/>
                  </a:lnTo>
                  <a:lnTo>
                    <a:pt x="37711" y="37588"/>
                  </a:lnTo>
                  <a:lnTo>
                    <a:pt x="30317" y="49530"/>
                  </a:lnTo>
                  <a:lnTo>
                    <a:pt x="22940" y="62384"/>
                  </a:lnTo>
                  <a:lnTo>
                    <a:pt x="16798" y="74624"/>
                  </a:lnTo>
                  <a:lnTo>
                    <a:pt x="11481" y="86455"/>
                  </a:lnTo>
                  <a:lnTo>
                    <a:pt x="6712" y="98012"/>
                  </a:lnTo>
                  <a:lnTo>
                    <a:pt x="3533" y="113058"/>
                  </a:lnTo>
                  <a:lnTo>
                    <a:pt x="1413" y="130430"/>
                  </a:lnTo>
                  <a:lnTo>
                    <a:pt x="0" y="149353"/>
                  </a:lnTo>
                  <a:lnTo>
                    <a:pt x="282" y="168085"/>
                  </a:lnTo>
                  <a:lnTo>
                    <a:pt x="1693" y="186691"/>
                  </a:lnTo>
                  <a:lnTo>
                    <a:pt x="3857" y="205212"/>
                  </a:lnTo>
                  <a:lnTo>
                    <a:pt x="6524" y="221230"/>
                  </a:lnTo>
                  <a:lnTo>
                    <a:pt x="9525" y="235579"/>
                  </a:lnTo>
                  <a:lnTo>
                    <a:pt x="12749" y="248816"/>
                  </a:lnTo>
                  <a:lnTo>
                    <a:pt x="16122" y="261311"/>
                  </a:lnTo>
                  <a:lnTo>
                    <a:pt x="23133" y="284982"/>
                  </a:lnTo>
                  <a:lnTo>
                    <a:pt x="27938" y="295210"/>
                  </a:lnTo>
                  <a:lnTo>
                    <a:pt x="33589" y="304476"/>
                  </a:lnTo>
                  <a:lnTo>
                    <a:pt x="39804" y="313100"/>
                  </a:lnTo>
                  <a:lnTo>
                    <a:pt x="45170" y="322520"/>
                  </a:lnTo>
                  <a:lnTo>
                    <a:pt x="49971" y="332470"/>
                  </a:lnTo>
                  <a:lnTo>
                    <a:pt x="54395" y="342774"/>
                  </a:lnTo>
                  <a:lnTo>
                    <a:pt x="61015" y="352090"/>
                  </a:lnTo>
                  <a:lnTo>
                    <a:pt x="69099" y="360748"/>
                  </a:lnTo>
                  <a:lnTo>
                    <a:pt x="107290" y="396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665752" y="4217427"/>
              <a:ext cx="22024" cy="154163"/>
            </a:xfrm>
            <a:custGeom>
              <a:avLst/>
              <a:gdLst/>
              <a:ahLst/>
              <a:cxnLst/>
              <a:rect l="0" t="0" r="0" b="0"/>
              <a:pathLst>
                <a:path w="22024" h="154163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4"/>
                  </a:lnTo>
                  <a:lnTo>
                    <a:pt x="5845" y="61307"/>
                  </a:lnTo>
                  <a:lnTo>
                    <a:pt x="7567" y="75129"/>
                  </a:lnTo>
                  <a:lnTo>
                    <a:pt x="8715" y="89238"/>
                  </a:lnTo>
                  <a:lnTo>
                    <a:pt x="22023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742832" y="4173381"/>
              <a:ext cx="143152" cy="110117"/>
            </a:xfrm>
            <a:custGeom>
              <a:avLst/>
              <a:gdLst/>
              <a:ahLst/>
              <a:cxnLst/>
              <a:rect l="0" t="0" r="0" b="0"/>
              <a:pathLst>
                <a:path w="143152" h="110117">
                  <a:moveTo>
                    <a:pt x="0" y="0"/>
                  </a:moveTo>
                  <a:lnTo>
                    <a:pt x="0" y="61306"/>
                  </a:lnTo>
                  <a:lnTo>
                    <a:pt x="2447" y="72682"/>
                  </a:lnTo>
                  <a:lnTo>
                    <a:pt x="6526" y="82713"/>
                  </a:lnTo>
                  <a:lnTo>
                    <a:pt x="11692" y="91847"/>
                  </a:lnTo>
                  <a:lnTo>
                    <a:pt x="20030" y="97936"/>
                  </a:lnTo>
                  <a:lnTo>
                    <a:pt x="30483" y="101996"/>
                  </a:lnTo>
                  <a:lnTo>
                    <a:pt x="42345" y="104703"/>
                  </a:lnTo>
                  <a:lnTo>
                    <a:pt x="55147" y="106507"/>
                  </a:lnTo>
                  <a:lnTo>
                    <a:pt x="68576" y="107710"/>
                  </a:lnTo>
                  <a:lnTo>
                    <a:pt x="143151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830925" y="4140346"/>
              <a:ext cx="44047" cy="220233"/>
            </a:xfrm>
            <a:custGeom>
              <a:avLst/>
              <a:gdLst/>
              <a:ahLst/>
              <a:cxnLst/>
              <a:rect l="0" t="0" r="0" b="0"/>
              <a:pathLst>
                <a:path w="44047" h="220233">
                  <a:moveTo>
                    <a:pt x="0" y="0"/>
                  </a:moveTo>
                  <a:lnTo>
                    <a:pt x="36762" y="147048"/>
                  </a:lnTo>
                  <a:lnTo>
                    <a:pt x="39190" y="161654"/>
                  </a:lnTo>
                  <a:lnTo>
                    <a:pt x="40809" y="176286"/>
                  </a:lnTo>
                  <a:lnTo>
                    <a:pt x="44046" y="22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974075" y="4360578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0" y="0"/>
                  </a:moveTo>
                  <a:lnTo>
                    <a:pt x="1101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057864" y="4195404"/>
              <a:ext cx="120068" cy="224774"/>
            </a:xfrm>
            <a:custGeom>
              <a:avLst/>
              <a:gdLst/>
              <a:ahLst/>
              <a:cxnLst/>
              <a:rect l="0" t="0" r="0" b="0"/>
              <a:pathLst>
                <a:path w="120068" h="224774">
                  <a:moveTo>
                    <a:pt x="26327" y="0"/>
                  </a:moveTo>
                  <a:lnTo>
                    <a:pt x="14636" y="11692"/>
                  </a:lnTo>
                  <a:lnTo>
                    <a:pt x="9968" y="18806"/>
                  </a:lnTo>
                  <a:lnTo>
                    <a:pt x="5633" y="27220"/>
                  </a:lnTo>
                  <a:lnTo>
                    <a:pt x="1519" y="36499"/>
                  </a:lnTo>
                  <a:lnTo>
                    <a:pt x="0" y="46356"/>
                  </a:lnTo>
                  <a:lnTo>
                    <a:pt x="211" y="56598"/>
                  </a:lnTo>
                  <a:lnTo>
                    <a:pt x="1575" y="67096"/>
                  </a:lnTo>
                  <a:lnTo>
                    <a:pt x="4932" y="76542"/>
                  </a:lnTo>
                  <a:lnTo>
                    <a:pt x="9616" y="85286"/>
                  </a:lnTo>
                  <a:lnTo>
                    <a:pt x="15187" y="93563"/>
                  </a:lnTo>
                  <a:lnTo>
                    <a:pt x="22571" y="101527"/>
                  </a:lnTo>
                  <a:lnTo>
                    <a:pt x="31164" y="109284"/>
                  </a:lnTo>
                  <a:lnTo>
                    <a:pt x="40563" y="116902"/>
                  </a:lnTo>
                  <a:lnTo>
                    <a:pt x="51723" y="124428"/>
                  </a:lnTo>
                  <a:lnTo>
                    <a:pt x="64057" y="131893"/>
                  </a:lnTo>
                  <a:lnTo>
                    <a:pt x="77174" y="139316"/>
                  </a:lnTo>
                  <a:lnTo>
                    <a:pt x="88366" y="147935"/>
                  </a:lnTo>
                  <a:lnTo>
                    <a:pt x="98274" y="157352"/>
                  </a:lnTo>
                  <a:lnTo>
                    <a:pt x="107326" y="167300"/>
                  </a:lnTo>
                  <a:lnTo>
                    <a:pt x="113361" y="178826"/>
                  </a:lnTo>
                  <a:lnTo>
                    <a:pt x="117385" y="191404"/>
                  </a:lnTo>
                  <a:lnTo>
                    <a:pt x="120067" y="204684"/>
                  </a:lnTo>
                  <a:lnTo>
                    <a:pt x="115737" y="213537"/>
                  </a:lnTo>
                  <a:lnTo>
                    <a:pt x="106734" y="219439"/>
                  </a:lnTo>
                  <a:lnTo>
                    <a:pt x="94614" y="223374"/>
                  </a:lnTo>
                  <a:lnTo>
                    <a:pt x="82863" y="224773"/>
                  </a:lnTo>
                  <a:lnTo>
                    <a:pt x="71358" y="224483"/>
                  </a:lnTo>
                  <a:lnTo>
                    <a:pt x="26327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084191" y="4181236"/>
              <a:ext cx="88093" cy="14169"/>
            </a:xfrm>
            <a:custGeom>
              <a:avLst/>
              <a:gdLst/>
              <a:ahLst/>
              <a:cxnLst/>
              <a:rect l="0" t="0" r="0" b="0"/>
              <a:pathLst>
                <a:path w="88093" h="14169">
                  <a:moveTo>
                    <a:pt x="0" y="14168"/>
                  </a:moveTo>
                  <a:lnTo>
                    <a:pt x="11691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88092" y="3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227341" y="3997196"/>
              <a:ext cx="153502" cy="418440"/>
            </a:xfrm>
            <a:custGeom>
              <a:avLst/>
              <a:gdLst/>
              <a:ahLst/>
              <a:cxnLst/>
              <a:rect l="0" t="0" r="0" b="0"/>
              <a:pathLst>
                <a:path w="153502" h="418440">
                  <a:moveTo>
                    <a:pt x="0" y="0"/>
                  </a:moveTo>
                  <a:lnTo>
                    <a:pt x="11691" y="17537"/>
                  </a:lnTo>
                  <a:lnTo>
                    <a:pt x="27220" y="39197"/>
                  </a:lnTo>
                  <a:lnTo>
                    <a:pt x="45132" y="63915"/>
                  </a:lnTo>
                  <a:lnTo>
                    <a:pt x="61250" y="87135"/>
                  </a:lnTo>
                  <a:lnTo>
                    <a:pt x="68974" y="97242"/>
                  </a:lnTo>
                  <a:lnTo>
                    <a:pt x="76570" y="106427"/>
                  </a:lnTo>
                  <a:lnTo>
                    <a:pt x="84082" y="114998"/>
                  </a:lnTo>
                  <a:lnTo>
                    <a:pt x="91536" y="124382"/>
                  </a:lnTo>
                  <a:lnTo>
                    <a:pt x="98953" y="134309"/>
                  </a:lnTo>
                  <a:lnTo>
                    <a:pt x="106345" y="144597"/>
                  </a:lnTo>
                  <a:lnTo>
                    <a:pt x="112496" y="155126"/>
                  </a:lnTo>
                  <a:lnTo>
                    <a:pt x="117820" y="165816"/>
                  </a:lnTo>
                  <a:lnTo>
                    <a:pt x="122593" y="176614"/>
                  </a:lnTo>
                  <a:lnTo>
                    <a:pt x="126999" y="187483"/>
                  </a:lnTo>
                  <a:lnTo>
                    <a:pt x="135156" y="209347"/>
                  </a:lnTo>
                  <a:lnTo>
                    <a:pt x="146628" y="242292"/>
                  </a:lnTo>
                  <a:lnTo>
                    <a:pt x="149139" y="255738"/>
                  </a:lnTo>
                  <a:lnTo>
                    <a:pt x="150814" y="270820"/>
                  </a:lnTo>
                  <a:lnTo>
                    <a:pt x="151930" y="286992"/>
                  </a:lnTo>
                  <a:lnTo>
                    <a:pt x="152674" y="302667"/>
                  </a:lnTo>
                  <a:lnTo>
                    <a:pt x="153501" y="333135"/>
                  </a:lnTo>
                  <a:lnTo>
                    <a:pt x="151274" y="346887"/>
                  </a:lnTo>
                  <a:lnTo>
                    <a:pt x="147343" y="359727"/>
                  </a:lnTo>
                  <a:lnTo>
                    <a:pt x="121127" y="418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579711" y="4184393"/>
              <a:ext cx="22024" cy="143151"/>
            </a:xfrm>
            <a:custGeom>
              <a:avLst/>
              <a:gdLst/>
              <a:ahLst/>
              <a:cxnLst/>
              <a:rect l="0" t="0" r="0" b="0"/>
              <a:pathLst>
                <a:path w="22024" h="143151">
                  <a:moveTo>
                    <a:pt x="0" y="0"/>
                  </a:moveTo>
                  <a:lnTo>
                    <a:pt x="5846" y="17536"/>
                  </a:lnTo>
                  <a:lnTo>
                    <a:pt x="7568" y="27597"/>
                  </a:lnTo>
                  <a:lnTo>
                    <a:pt x="8716" y="39197"/>
                  </a:lnTo>
                  <a:lnTo>
                    <a:pt x="9481" y="51825"/>
                  </a:lnTo>
                  <a:lnTo>
                    <a:pt x="11215" y="63914"/>
                  </a:lnTo>
                  <a:lnTo>
                    <a:pt x="13594" y="75644"/>
                  </a:lnTo>
                  <a:lnTo>
                    <a:pt x="22023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535665" y="4250462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2" y="681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756731" y="4089956"/>
              <a:ext cx="164339" cy="264490"/>
            </a:xfrm>
            <a:custGeom>
              <a:avLst/>
              <a:gdLst/>
              <a:ahLst/>
              <a:cxnLst/>
              <a:rect l="0" t="0" r="0" b="0"/>
              <a:pathLst>
                <a:path w="164339" h="264490">
                  <a:moveTo>
                    <a:pt x="43211" y="6344"/>
                  </a:moveTo>
                  <a:lnTo>
                    <a:pt x="60748" y="498"/>
                  </a:lnTo>
                  <a:lnTo>
                    <a:pt x="70809" y="0"/>
                  </a:lnTo>
                  <a:lnTo>
                    <a:pt x="82409" y="891"/>
                  </a:lnTo>
                  <a:lnTo>
                    <a:pt x="95036" y="2709"/>
                  </a:lnTo>
                  <a:lnTo>
                    <a:pt x="105902" y="7591"/>
                  </a:lnTo>
                  <a:lnTo>
                    <a:pt x="115593" y="14517"/>
                  </a:lnTo>
                  <a:lnTo>
                    <a:pt x="124500" y="22804"/>
                  </a:lnTo>
                  <a:lnTo>
                    <a:pt x="132886" y="32000"/>
                  </a:lnTo>
                  <a:lnTo>
                    <a:pt x="140923" y="41800"/>
                  </a:lnTo>
                  <a:lnTo>
                    <a:pt x="148728" y="52005"/>
                  </a:lnTo>
                  <a:lnTo>
                    <a:pt x="153931" y="66149"/>
                  </a:lnTo>
                  <a:lnTo>
                    <a:pt x="157400" y="82919"/>
                  </a:lnTo>
                  <a:lnTo>
                    <a:pt x="159713" y="101440"/>
                  </a:lnTo>
                  <a:lnTo>
                    <a:pt x="160031" y="119906"/>
                  </a:lnTo>
                  <a:lnTo>
                    <a:pt x="159020" y="138333"/>
                  </a:lnTo>
                  <a:lnTo>
                    <a:pt x="157123" y="156735"/>
                  </a:lnTo>
                  <a:lnTo>
                    <a:pt x="154634" y="173898"/>
                  </a:lnTo>
                  <a:lnTo>
                    <a:pt x="151751" y="190233"/>
                  </a:lnTo>
                  <a:lnTo>
                    <a:pt x="148606" y="206018"/>
                  </a:lnTo>
                  <a:lnTo>
                    <a:pt x="142838" y="220211"/>
                  </a:lnTo>
                  <a:lnTo>
                    <a:pt x="135323" y="233344"/>
                  </a:lnTo>
                  <a:lnTo>
                    <a:pt x="126642" y="245770"/>
                  </a:lnTo>
                  <a:lnTo>
                    <a:pt x="115961" y="254054"/>
                  </a:lnTo>
                  <a:lnTo>
                    <a:pt x="103946" y="259576"/>
                  </a:lnTo>
                  <a:lnTo>
                    <a:pt x="91042" y="263258"/>
                  </a:lnTo>
                  <a:lnTo>
                    <a:pt x="76322" y="264489"/>
                  </a:lnTo>
                  <a:lnTo>
                    <a:pt x="60391" y="264086"/>
                  </a:lnTo>
                  <a:lnTo>
                    <a:pt x="43653" y="262594"/>
                  </a:lnTo>
                  <a:lnTo>
                    <a:pt x="30047" y="257929"/>
                  </a:lnTo>
                  <a:lnTo>
                    <a:pt x="18530" y="251148"/>
                  </a:lnTo>
                  <a:lnTo>
                    <a:pt x="8404" y="242957"/>
                  </a:lnTo>
                  <a:lnTo>
                    <a:pt x="2877" y="232603"/>
                  </a:lnTo>
                  <a:lnTo>
                    <a:pt x="417" y="220805"/>
                  </a:lnTo>
                  <a:lnTo>
                    <a:pt x="0" y="208047"/>
                  </a:lnTo>
                  <a:lnTo>
                    <a:pt x="4615" y="198317"/>
                  </a:lnTo>
                  <a:lnTo>
                    <a:pt x="12587" y="190608"/>
                  </a:lnTo>
                  <a:lnTo>
                    <a:pt x="22795" y="184244"/>
                  </a:lnTo>
                  <a:lnTo>
                    <a:pt x="34494" y="182449"/>
                  </a:lnTo>
                  <a:lnTo>
                    <a:pt x="47188" y="183699"/>
                  </a:lnTo>
                  <a:lnTo>
                    <a:pt x="60544" y="186980"/>
                  </a:lnTo>
                  <a:lnTo>
                    <a:pt x="73119" y="191614"/>
                  </a:lnTo>
                  <a:lnTo>
                    <a:pt x="85173" y="197150"/>
                  </a:lnTo>
                  <a:lnTo>
                    <a:pt x="96879" y="203288"/>
                  </a:lnTo>
                  <a:lnTo>
                    <a:pt x="108354" y="209827"/>
                  </a:lnTo>
                  <a:lnTo>
                    <a:pt x="119675" y="216633"/>
                  </a:lnTo>
                  <a:lnTo>
                    <a:pt x="164338" y="248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014850" y="4152029"/>
              <a:ext cx="146903" cy="399955"/>
            </a:xfrm>
            <a:custGeom>
              <a:avLst/>
              <a:gdLst/>
              <a:ahLst/>
              <a:cxnLst/>
              <a:rect l="0" t="0" r="0" b="0"/>
              <a:pathLst>
                <a:path w="146903" h="399955">
                  <a:moveTo>
                    <a:pt x="16335" y="21352"/>
                  </a:moveTo>
                  <a:lnTo>
                    <a:pt x="1009" y="67332"/>
                  </a:lnTo>
                  <a:lnTo>
                    <a:pt x="0" y="80146"/>
                  </a:lnTo>
                  <a:lnTo>
                    <a:pt x="551" y="94806"/>
                  </a:lnTo>
                  <a:lnTo>
                    <a:pt x="2142" y="110697"/>
                  </a:lnTo>
                  <a:lnTo>
                    <a:pt x="5649" y="123738"/>
                  </a:lnTo>
                  <a:lnTo>
                    <a:pt x="10434" y="134879"/>
                  </a:lnTo>
                  <a:lnTo>
                    <a:pt x="16072" y="144754"/>
                  </a:lnTo>
                  <a:lnTo>
                    <a:pt x="24724" y="148889"/>
                  </a:lnTo>
                  <a:lnTo>
                    <a:pt x="35386" y="149200"/>
                  </a:lnTo>
                  <a:lnTo>
                    <a:pt x="47389" y="146960"/>
                  </a:lnTo>
                  <a:lnTo>
                    <a:pt x="57837" y="141796"/>
                  </a:lnTo>
                  <a:lnTo>
                    <a:pt x="67250" y="134682"/>
                  </a:lnTo>
                  <a:lnTo>
                    <a:pt x="75972" y="126270"/>
                  </a:lnTo>
                  <a:lnTo>
                    <a:pt x="83010" y="115767"/>
                  </a:lnTo>
                  <a:lnTo>
                    <a:pt x="88926" y="103872"/>
                  </a:lnTo>
                  <a:lnTo>
                    <a:pt x="94093" y="91047"/>
                  </a:lnTo>
                  <a:lnTo>
                    <a:pt x="98762" y="77604"/>
                  </a:lnTo>
                  <a:lnTo>
                    <a:pt x="103097" y="63747"/>
                  </a:lnTo>
                  <a:lnTo>
                    <a:pt x="107211" y="49616"/>
                  </a:lnTo>
                  <a:lnTo>
                    <a:pt x="109954" y="35301"/>
                  </a:lnTo>
                  <a:lnTo>
                    <a:pt x="111782" y="20863"/>
                  </a:lnTo>
                  <a:lnTo>
                    <a:pt x="113001" y="6344"/>
                  </a:lnTo>
                  <a:lnTo>
                    <a:pt x="115037" y="335"/>
                  </a:lnTo>
                  <a:lnTo>
                    <a:pt x="117618" y="0"/>
                  </a:lnTo>
                  <a:lnTo>
                    <a:pt x="120563" y="3447"/>
                  </a:lnTo>
                  <a:lnTo>
                    <a:pt x="122525" y="11862"/>
                  </a:lnTo>
                  <a:lnTo>
                    <a:pt x="123834" y="23590"/>
                  </a:lnTo>
                  <a:lnTo>
                    <a:pt x="124706" y="37526"/>
                  </a:lnTo>
                  <a:lnTo>
                    <a:pt x="125675" y="72587"/>
                  </a:lnTo>
                  <a:lnTo>
                    <a:pt x="125934" y="92214"/>
                  </a:lnTo>
                  <a:lnTo>
                    <a:pt x="127330" y="110193"/>
                  </a:lnTo>
                  <a:lnTo>
                    <a:pt x="129484" y="127072"/>
                  </a:lnTo>
                  <a:lnTo>
                    <a:pt x="132143" y="143220"/>
                  </a:lnTo>
                  <a:lnTo>
                    <a:pt x="133916" y="162549"/>
                  </a:lnTo>
                  <a:lnTo>
                    <a:pt x="135099" y="184000"/>
                  </a:lnTo>
                  <a:lnTo>
                    <a:pt x="136412" y="227002"/>
                  </a:lnTo>
                  <a:lnTo>
                    <a:pt x="136996" y="262428"/>
                  </a:lnTo>
                  <a:lnTo>
                    <a:pt x="138375" y="277503"/>
                  </a:lnTo>
                  <a:lnTo>
                    <a:pt x="140518" y="291223"/>
                  </a:lnTo>
                  <a:lnTo>
                    <a:pt x="143170" y="304041"/>
                  </a:lnTo>
                  <a:lnTo>
                    <a:pt x="144938" y="318703"/>
                  </a:lnTo>
                  <a:lnTo>
                    <a:pt x="146116" y="334595"/>
                  </a:lnTo>
                  <a:lnTo>
                    <a:pt x="146902" y="351308"/>
                  </a:lnTo>
                  <a:lnTo>
                    <a:pt x="146203" y="366120"/>
                  </a:lnTo>
                  <a:lnTo>
                    <a:pt x="144513" y="379666"/>
                  </a:lnTo>
                  <a:lnTo>
                    <a:pt x="142163" y="392367"/>
                  </a:lnTo>
                  <a:lnTo>
                    <a:pt x="135702" y="398387"/>
                  </a:lnTo>
                  <a:lnTo>
                    <a:pt x="126501" y="399954"/>
                  </a:lnTo>
                  <a:lnTo>
                    <a:pt x="115473" y="398551"/>
                  </a:lnTo>
                  <a:lnTo>
                    <a:pt x="104450" y="393945"/>
                  </a:lnTo>
                  <a:lnTo>
                    <a:pt x="93431" y="387204"/>
                  </a:lnTo>
                  <a:lnTo>
                    <a:pt x="82415" y="379039"/>
                  </a:lnTo>
                  <a:lnTo>
                    <a:pt x="72623" y="369926"/>
                  </a:lnTo>
                  <a:lnTo>
                    <a:pt x="63649" y="360180"/>
                  </a:lnTo>
                  <a:lnTo>
                    <a:pt x="38358" y="3186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273439" y="4175677"/>
              <a:ext cx="110117" cy="8717"/>
            </a:xfrm>
            <a:custGeom>
              <a:avLst/>
              <a:gdLst/>
              <a:ahLst/>
              <a:cxnLst/>
              <a:rect l="0" t="0" r="0" b="0"/>
              <a:pathLst>
                <a:path w="110117" h="8717">
                  <a:moveTo>
                    <a:pt x="0" y="8716"/>
                  </a:moveTo>
                  <a:lnTo>
                    <a:pt x="17537" y="2870"/>
                  </a:lnTo>
                  <a:lnTo>
                    <a:pt x="28821" y="1148"/>
                  </a:lnTo>
                  <a:lnTo>
                    <a:pt x="42461" y="0"/>
                  </a:lnTo>
                  <a:lnTo>
                    <a:pt x="110116" y="87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295463" y="4250462"/>
              <a:ext cx="77081" cy="11012"/>
            </a:xfrm>
            <a:custGeom>
              <a:avLst/>
              <a:gdLst/>
              <a:ahLst/>
              <a:cxnLst/>
              <a:rect l="0" t="0" r="0" b="0"/>
              <a:pathLst>
                <a:path w="77081" h="11012">
                  <a:moveTo>
                    <a:pt x="0" y="11011"/>
                  </a:moveTo>
                  <a:lnTo>
                    <a:pt x="17536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527159" y="4085289"/>
              <a:ext cx="10559" cy="253266"/>
            </a:xfrm>
            <a:custGeom>
              <a:avLst/>
              <a:gdLst/>
              <a:ahLst/>
              <a:cxnLst/>
              <a:rect l="0" t="0" r="0" b="0"/>
              <a:pathLst>
                <a:path w="10559" h="253266">
                  <a:moveTo>
                    <a:pt x="10558" y="0"/>
                  </a:moveTo>
                  <a:lnTo>
                    <a:pt x="4712" y="17536"/>
                  </a:lnTo>
                  <a:lnTo>
                    <a:pt x="2990" y="27596"/>
                  </a:lnTo>
                  <a:lnTo>
                    <a:pt x="1842" y="39197"/>
                  </a:lnTo>
                  <a:lnTo>
                    <a:pt x="1077" y="51825"/>
                  </a:lnTo>
                  <a:lnTo>
                    <a:pt x="227" y="82169"/>
                  </a:lnTo>
                  <a:lnTo>
                    <a:pt x="0" y="98826"/>
                  </a:lnTo>
                  <a:lnTo>
                    <a:pt x="1072" y="116047"/>
                  </a:lnTo>
                  <a:lnTo>
                    <a:pt x="3011" y="133646"/>
                  </a:lnTo>
                  <a:lnTo>
                    <a:pt x="5527" y="151496"/>
                  </a:lnTo>
                  <a:lnTo>
                    <a:pt x="7204" y="168290"/>
                  </a:lnTo>
                  <a:lnTo>
                    <a:pt x="8322" y="184380"/>
                  </a:lnTo>
                  <a:lnTo>
                    <a:pt x="10558" y="253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617235" y="4052254"/>
              <a:ext cx="117293" cy="242255"/>
            </a:xfrm>
            <a:custGeom>
              <a:avLst/>
              <a:gdLst/>
              <a:ahLst/>
              <a:cxnLst/>
              <a:rect l="0" t="0" r="0" b="0"/>
              <a:pathLst>
                <a:path w="117293" h="242255">
                  <a:moveTo>
                    <a:pt x="30597" y="0"/>
                  </a:moveTo>
                  <a:lnTo>
                    <a:pt x="18906" y="17537"/>
                  </a:lnTo>
                  <a:lnTo>
                    <a:pt x="14239" y="27597"/>
                  </a:lnTo>
                  <a:lnTo>
                    <a:pt x="9904" y="39197"/>
                  </a:lnTo>
                  <a:lnTo>
                    <a:pt x="5790" y="51825"/>
                  </a:lnTo>
                  <a:lnTo>
                    <a:pt x="3048" y="65138"/>
                  </a:lnTo>
                  <a:lnTo>
                    <a:pt x="1219" y="78907"/>
                  </a:lnTo>
                  <a:lnTo>
                    <a:pt x="0" y="92980"/>
                  </a:lnTo>
                  <a:lnTo>
                    <a:pt x="1635" y="104810"/>
                  </a:lnTo>
                  <a:lnTo>
                    <a:pt x="5172" y="115143"/>
                  </a:lnTo>
                  <a:lnTo>
                    <a:pt x="9977" y="124479"/>
                  </a:lnTo>
                  <a:lnTo>
                    <a:pt x="18074" y="133150"/>
                  </a:lnTo>
                  <a:lnTo>
                    <a:pt x="28366" y="141377"/>
                  </a:lnTo>
                  <a:lnTo>
                    <a:pt x="40121" y="149309"/>
                  </a:lnTo>
                  <a:lnTo>
                    <a:pt x="51629" y="155821"/>
                  </a:lnTo>
                  <a:lnTo>
                    <a:pt x="62971" y="161385"/>
                  </a:lnTo>
                  <a:lnTo>
                    <a:pt x="74203" y="166319"/>
                  </a:lnTo>
                  <a:lnTo>
                    <a:pt x="85362" y="170831"/>
                  </a:lnTo>
                  <a:lnTo>
                    <a:pt x="107548" y="179107"/>
                  </a:lnTo>
                  <a:lnTo>
                    <a:pt x="113709" y="185474"/>
                  </a:lnTo>
                  <a:lnTo>
                    <a:pt x="116593" y="193389"/>
                  </a:lnTo>
                  <a:lnTo>
                    <a:pt x="117292" y="202337"/>
                  </a:lnTo>
                  <a:lnTo>
                    <a:pt x="114087" y="210748"/>
                  </a:lnTo>
                  <a:lnTo>
                    <a:pt x="108281" y="218803"/>
                  </a:lnTo>
                  <a:lnTo>
                    <a:pt x="100739" y="226620"/>
                  </a:lnTo>
                  <a:lnTo>
                    <a:pt x="90817" y="231832"/>
                  </a:lnTo>
                  <a:lnTo>
                    <a:pt x="79308" y="235306"/>
                  </a:lnTo>
                  <a:lnTo>
                    <a:pt x="30597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691879" y="4043538"/>
              <a:ext cx="99105" cy="8717"/>
            </a:xfrm>
            <a:custGeom>
              <a:avLst/>
              <a:gdLst/>
              <a:ahLst/>
              <a:cxnLst/>
              <a:rect l="0" t="0" r="0" b="0"/>
              <a:pathLst>
                <a:path w="99105" h="8717">
                  <a:moveTo>
                    <a:pt x="0" y="8716"/>
                  </a:moveTo>
                  <a:lnTo>
                    <a:pt x="23382" y="2870"/>
                  </a:lnTo>
                  <a:lnTo>
                    <a:pt x="35164" y="1148"/>
                  </a:lnTo>
                  <a:lnTo>
                    <a:pt x="47913" y="0"/>
                  </a:lnTo>
                  <a:lnTo>
                    <a:pt x="99104" y="87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886226" y="4096300"/>
              <a:ext cx="111364" cy="197513"/>
            </a:xfrm>
            <a:custGeom>
              <a:avLst/>
              <a:gdLst/>
              <a:ahLst/>
              <a:cxnLst/>
              <a:rect l="0" t="0" r="0" b="0"/>
              <a:pathLst>
                <a:path w="111364" h="197513">
                  <a:moveTo>
                    <a:pt x="25884" y="0"/>
                  </a:moveTo>
                  <a:lnTo>
                    <a:pt x="20038" y="23383"/>
                  </a:lnTo>
                  <a:lnTo>
                    <a:pt x="17093" y="33941"/>
                  </a:lnTo>
                  <a:lnTo>
                    <a:pt x="10558" y="55461"/>
                  </a:lnTo>
                  <a:lnTo>
                    <a:pt x="0" y="88212"/>
                  </a:lnTo>
                  <a:lnTo>
                    <a:pt x="2510" y="95513"/>
                  </a:lnTo>
                  <a:lnTo>
                    <a:pt x="9078" y="100381"/>
                  </a:lnTo>
                  <a:lnTo>
                    <a:pt x="18350" y="103626"/>
                  </a:lnTo>
                  <a:lnTo>
                    <a:pt x="28203" y="108236"/>
                  </a:lnTo>
                  <a:lnTo>
                    <a:pt x="38442" y="113757"/>
                  </a:lnTo>
                  <a:lnTo>
                    <a:pt x="48938" y="119884"/>
                  </a:lnTo>
                  <a:lnTo>
                    <a:pt x="70388" y="133218"/>
                  </a:lnTo>
                  <a:lnTo>
                    <a:pt x="81247" y="140199"/>
                  </a:lnTo>
                  <a:lnTo>
                    <a:pt x="90933" y="147301"/>
                  </a:lnTo>
                  <a:lnTo>
                    <a:pt x="99838" y="154482"/>
                  </a:lnTo>
                  <a:lnTo>
                    <a:pt x="108221" y="161716"/>
                  </a:lnTo>
                  <a:lnTo>
                    <a:pt x="111363" y="170210"/>
                  </a:lnTo>
                  <a:lnTo>
                    <a:pt x="111011" y="179542"/>
                  </a:lnTo>
                  <a:lnTo>
                    <a:pt x="108329" y="189435"/>
                  </a:lnTo>
                  <a:lnTo>
                    <a:pt x="101647" y="194806"/>
                  </a:lnTo>
                  <a:lnTo>
                    <a:pt x="92298" y="197164"/>
                  </a:lnTo>
                  <a:lnTo>
                    <a:pt x="81172" y="197512"/>
                  </a:lnTo>
                  <a:lnTo>
                    <a:pt x="70083" y="196521"/>
                  </a:lnTo>
                  <a:lnTo>
                    <a:pt x="59021" y="194636"/>
                  </a:lnTo>
                  <a:lnTo>
                    <a:pt x="3861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945145" y="4063265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786879" y="4360578"/>
            <a:ext cx="2235348" cy="861115"/>
            <a:chOff x="2786879" y="4360578"/>
            <a:chExt cx="2235348" cy="861115"/>
          </a:xfrm>
        </p:grpSpPr>
        <p:sp>
          <p:nvSpPr>
            <p:cNvPr id="172" name="Freeform 171"/>
            <p:cNvSpPr/>
            <p:nvPr/>
          </p:nvSpPr>
          <p:spPr>
            <a:xfrm>
              <a:off x="2970918" y="4360578"/>
              <a:ext cx="325785" cy="217364"/>
            </a:xfrm>
            <a:custGeom>
              <a:avLst/>
              <a:gdLst/>
              <a:ahLst/>
              <a:cxnLst/>
              <a:rect l="0" t="0" r="0" b="0"/>
              <a:pathLst>
                <a:path w="325785" h="217364">
                  <a:moveTo>
                    <a:pt x="14169" y="0"/>
                  </a:moveTo>
                  <a:lnTo>
                    <a:pt x="2478" y="17536"/>
                  </a:lnTo>
                  <a:lnTo>
                    <a:pt x="257" y="26373"/>
                  </a:lnTo>
                  <a:lnTo>
                    <a:pt x="0" y="35935"/>
                  </a:lnTo>
                  <a:lnTo>
                    <a:pt x="1053" y="45979"/>
                  </a:lnTo>
                  <a:lnTo>
                    <a:pt x="1754" y="57570"/>
                  </a:lnTo>
                  <a:lnTo>
                    <a:pt x="2534" y="83499"/>
                  </a:lnTo>
                  <a:lnTo>
                    <a:pt x="5189" y="94818"/>
                  </a:lnTo>
                  <a:lnTo>
                    <a:pt x="9406" y="104811"/>
                  </a:lnTo>
                  <a:lnTo>
                    <a:pt x="14664" y="113920"/>
                  </a:lnTo>
                  <a:lnTo>
                    <a:pt x="20617" y="123664"/>
                  </a:lnTo>
                  <a:lnTo>
                    <a:pt x="33756" y="144278"/>
                  </a:lnTo>
                  <a:lnTo>
                    <a:pt x="41909" y="153690"/>
                  </a:lnTo>
                  <a:lnTo>
                    <a:pt x="51015" y="162412"/>
                  </a:lnTo>
                  <a:lnTo>
                    <a:pt x="60756" y="170673"/>
                  </a:lnTo>
                  <a:lnTo>
                    <a:pt x="69697" y="178628"/>
                  </a:lnTo>
                  <a:lnTo>
                    <a:pt x="86157" y="193992"/>
                  </a:lnTo>
                  <a:lnTo>
                    <a:pt x="95196" y="200291"/>
                  </a:lnTo>
                  <a:lnTo>
                    <a:pt x="104892" y="205714"/>
                  </a:lnTo>
                  <a:lnTo>
                    <a:pt x="115027" y="210553"/>
                  </a:lnTo>
                  <a:lnTo>
                    <a:pt x="126677" y="213779"/>
                  </a:lnTo>
                  <a:lnTo>
                    <a:pt x="139338" y="215930"/>
                  </a:lnTo>
                  <a:lnTo>
                    <a:pt x="152673" y="217363"/>
                  </a:lnTo>
                  <a:lnTo>
                    <a:pt x="165233" y="217096"/>
                  </a:lnTo>
                  <a:lnTo>
                    <a:pt x="177277" y="215694"/>
                  </a:lnTo>
                  <a:lnTo>
                    <a:pt x="188977" y="213536"/>
                  </a:lnTo>
                  <a:lnTo>
                    <a:pt x="200448" y="209650"/>
                  </a:lnTo>
                  <a:lnTo>
                    <a:pt x="211765" y="204612"/>
                  </a:lnTo>
                  <a:lnTo>
                    <a:pt x="222981" y="198807"/>
                  </a:lnTo>
                  <a:lnTo>
                    <a:pt x="232905" y="192490"/>
                  </a:lnTo>
                  <a:lnTo>
                    <a:pt x="241968" y="185831"/>
                  </a:lnTo>
                  <a:lnTo>
                    <a:pt x="250457" y="178945"/>
                  </a:lnTo>
                  <a:lnTo>
                    <a:pt x="259786" y="171908"/>
                  </a:lnTo>
                  <a:lnTo>
                    <a:pt x="279941" y="157562"/>
                  </a:lnTo>
                  <a:lnTo>
                    <a:pt x="289231" y="150311"/>
                  </a:lnTo>
                  <a:lnTo>
                    <a:pt x="297871" y="143030"/>
                  </a:lnTo>
                  <a:lnTo>
                    <a:pt x="306078" y="135729"/>
                  </a:lnTo>
                  <a:lnTo>
                    <a:pt x="312773" y="127191"/>
                  </a:lnTo>
                  <a:lnTo>
                    <a:pt x="318460" y="117829"/>
                  </a:lnTo>
                  <a:lnTo>
                    <a:pt x="323475" y="107917"/>
                  </a:lnTo>
                  <a:lnTo>
                    <a:pt x="325594" y="96415"/>
                  </a:lnTo>
                  <a:lnTo>
                    <a:pt x="325784" y="83853"/>
                  </a:lnTo>
                  <a:lnTo>
                    <a:pt x="324687" y="70584"/>
                  </a:lnTo>
                  <a:lnTo>
                    <a:pt x="319061" y="61738"/>
                  </a:lnTo>
                  <a:lnTo>
                    <a:pt x="310417" y="55841"/>
                  </a:lnTo>
                  <a:lnTo>
                    <a:pt x="299760" y="51909"/>
                  </a:lnTo>
                  <a:lnTo>
                    <a:pt x="293879" y="45618"/>
                  </a:lnTo>
                  <a:lnTo>
                    <a:pt x="291182" y="37753"/>
                  </a:lnTo>
                  <a:lnTo>
                    <a:pt x="290607" y="28839"/>
                  </a:lnTo>
                  <a:lnTo>
                    <a:pt x="291448" y="27790"/>
                  </a:lnTo>
                  <a:lnTo>
                    <a:pt x="293231" y="31986"/>
                  </a:lnTo>
                  <a:lnTo>
                    <a:pt x="301588" y="58009"/>
                  </a:lnTo>
                  <a:lnTo>
                    <a:pt x="311481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786879" y="4756994"/>
              <a:ext cx="44047" cy="264278"/>
            </a:xfrm>
            <a:custGeom>
              <a:avLst/>
              <a:gdLst/>
              <a:ahLst/>
              <a:cxnLst/>
              <a:rect l="0" t="0" r="0" b="0"/>
              <a:pathLst>
                <a:path w="44047" h="264278">
                  <a:moveTo>
                    <a:pt x="44046" y="0"/>
                  </a:moveTo>
                  <a:lnTo>
                    <a:pt x="44046" y="23382"/>
                  </a:lnTo>
                  <a:lnTo>
                    <a:pt x="42822" y="35165"/>
                  </a:lnTo>
                  <a:lnTo>
                    <a:pt x="40783" y="47913"/>
                  </a:lnTo>
                  <a:lnTo>
                    <a:pt x="18161" y="162373"/>
                  </a:lnTo>
                  <a:lnTo>
                    <a:pt x="10926" y="195332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913694" y="4790028"/>
              <a:ext cx="148475" cy="106703"/>
            </a:xfrm>
            <a:custGeom>
              <a:avLst/>
              <a:gdLst/>
              <a:ahLst/>
              <a:cxnLst/>
              <a:rect l="0" t="0" r="0" b="0"/>
              <a:pathLst>
                <a:path w="148475" h="106703">
                  <a:moveTo>
                    <a:pt x="16335" y="0"/>
                  </a:moveTo>
                  <a:lnTo>
                    <a:pt x="1009" y="45980"/>
                  </a:lnTo>
                  <a:lnTo>
                    <a:pt x="0" y="56347"/>
                  </a:lnTo>
                  <a:lnTo>
                    <a:pt x="551" y="66929"/>
                  </a:lnTo>
                  <a:lnTo>
                    <a:pt x="2142" y="77654"/>
                  </a:lnTo>
                  <a:lnTo>
                    <a:pt x="8097" y="86028"/>
                  </a:lnTo>
                  <a:lnTo>
                    <a:pt x="16960" y="92834"/>
                  </a:lnTo>
                  <a:lnTo>
                    <a:pt x="27763" y="98594"/>
                  </a:lnTo>
                  <a:lnTo>
                    <a:pt x="39860" y="102435"/>
                  </a:lnTo>
                  <a:lnTo>
                    <a:pt x="52818" y="104995"/>
                  </a:lnTo>
                  <a:lnTo>
                    <a:pt x="66350" y="106702"/>
                  </a:lnTo>
                  <a:lnTo>
                    <a:pt x="79043" y="106617"/>
                  </a:lnTo>
                  <a:lnTo>
                    <a:pt x="91175" y="105336"/>
                  </a:lnTo>
                  <a:lnTo>
                    <a:pt x="148474" y="880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996098" y="4801040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22023" y="0"/>
                  </a:moveTo>
                  <a:lnTo>
                    <a:pt x="16178" y="29229"/>
                  </a:lnTo>
                  <a:lnTo>
                    <a:pt x="14456" y="43956"/>
                  </a:lnTo>
                  <a:lnTo>
                    <a:pt x="13308" y="59891"/>
                  </a:lnTo>
                  <a:lnTo>
                    <a:pt x="12542" y="76633"/>
                  </a:lnTo>
                  <a:lnTo>
                    <a:pt x="10809" y="92688"/>
                  </a:lnTo>
                  <a:lnTo>
                    <a:pt x="8430" y="108285"/>
                  </a:lnTo>
                  <a:lnTo>
                    <a:pt x="5620" y="123577"/>
                  </a:lnTo>
                  <a:lnTo>
                    <a:pt x="3747" y="139890"/>
                  </a:lnTo>
                  <a:lnTo>
                    <a:pt x="2498" y="156882"/>
                  </a:lnTo>
                  <a:lnTo>
                    <a:pt x="1110" y="190852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147784" y="4845086"/>
              <a:ext cx="122292" cy="220855"/>
            </a:xfrm>
            <a:custGeom>
              <a:avLst/>
              <a:gdLst/>
              <a:ahLst/>
              <a:cxnLst/>
              <a:rect l="0" t="0" r="0" b="0"/>
              <a:pathLst>
                <a:path w="122292" h="220855">
                  <a:moveTo>
                    <a:pt x="24499" y="0"/>
                  </a:moveTo>
                  <a:lnTo>
                    <a:pt x="18653" y="17537"/>
                  </a:lnTo>
                  <a:lnTo>
                    <a:pt x="14484" y="27597"/>
                  </a:lnTo>
                  <a:lnTo>
                    <a:pt x="9258" y="39198"/>
                  </a:lnTo>
                  <a:lnTo>
                    <a:pt x="3327" y="51826"/>
                  </a:lnTo>
                  <a:lnTo>
                    <a:pt x="596" y="65138"/>
                  </a:lnTo>
                  <a:lnTo>
                    <a:pt x="0" y="78907"/>
                  </a:lnTo>
                  <a:lnTo>
                    <a:pt x="825" y="92981"/>
                  </a:lnTo>
                  <a:lnTo>
                    <a:pt x="5046" y="103586"/>
                  </a:lnTo>
                  <a:lnTo>
                    <a:pt x="11531" y="111881"/>
                  </a:lnTo>
                  <a:lnTo>
                    <a:pt x="19524" y="118633"/>
                  </a:lnTo>
                  <a:lnTo>
                    <a:pt x="28524" y="124359"/>
                  </a:lnTo>
                  <a:lnTo>
                    <a:pt x="38194" y="129399"/>
                  </a:lnTo>
                  <a:lnTo>
                    <a:pt x="48311" y="133983"/>
                  </a:lnTo>
                  <a:lnTo>
                    <a:pt x="58727" y="138262"/>
                  </a:lnTo>
                  <a:lnTo>
                    <a:pt x="69341" y="142339"/>
                  </a:lnTo>
                  <a:lnTo>
                    <a:pt x="80087" y="146280"/>
                  </a:lnTo>
                  <a:lnTo>
                    <a:pt x="90922" y="151354"/>
                  </a:lnTo>
                  <a:lnTo>
                    <a:pt x="101816" y="157184"/>
                  </a:lnTo>
                  <a:lnTo>
                    <a:pt x="112749" y="163518"/>
                  </a:lnTo>
                  <a:lnTo>
                    <a:pt x="118814" y="171411"/>
                  </a:lnTo>
                  <a:lnTo>
                    <a:pt x="121634" y="180344"/>
                  </a:lnTo>
                  <a:lnTo>
                    <a:pt x="122291" y="189969"/>
                  </a:lnTo>
                  <a:lnTo>
                    <a:pt x="119058" y="198833"/>
                  </a:lnTo>
                  <a:lnTo>
                    <a:pt x="113232" y="207190"/>
                  </a:lnTo>
                  <a:lnTo>
                    <a:pt x="105677" y="215207"/>
                  </a:lnTo>
                  <a:lnTo>
                    <a:pt x="95747" y="219329"/>
                  </a:lnTo>
                  <a:lnTo>
                    <a:pt x="84233" y="220854"/>
                  </a:lnTo>
                  <a:lnTo>
                    <a:pt x="35511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183295" y="4816719"/>
              <a:ext cx="143151" cy="6345"/>
            </a:xfrm>
            <a:custGeom>
              <a:avLst/>
              <a:gdLst/>
              <a:ahLst/>
              <a:cxnLst/>
              <a:rect l="0" t="0" r="0" b="0"/>
              <a:pathLst>
                <a:path w="143151" h="6345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8" y="891"/>
                  </a:lnTo>
                  <a:lnTo>
                    <a:pt x="51825" y="2709"/>
                  </a:lnTo>
                  <a:lnTo>
                    <a:pt x="65138" y="3921"/>
                  </a:lnTo>
                  <a:lnTo>
                    <a:pt x="78907" y="4728"/>
                  </a:lnTo>
                  <a:lnTo>
                    <a:pt x="143150" y="6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513642" y="4867109"/>
              <a:ext cx="44047" cy="165175"/>
            </a:xfrm>
            <a:custGeom>
              <a:avLst/>
              <a:gdLst/>
              <a:ahLst/>
              <a:cxnLst/>
              <a:rect l="0" t="0" r="0" b="0"/>
              <a:pathLst>
                <a:path w="44047" h="165175">
                  <a:moveTo>
                    <a:pt x="44046" y="0"/>
                  </a:moveTo>
                  <a:lnTo>
                    <a:pt x="28720" y="61307"/>
                  </a:lnTo>
                  <a:lnTo>
                    <a:pt x="21737" y="92501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469595" y="4926834"/>
              <a:ext cx="132140" cy="17357"/>
            </a:xfrm>
            <a:custGeom>
              <a:avLst/>
              <a:gdLst/>
              <a:ahLst/>
              <a:cxnLst/>
              <a:rect l="0" t="0" r="0" b="0"/>
              <a:pathLst>
                <a:path w="132140" h="17357">
                  <a:moveTo>
                    <a:pt x="0" y="6345"/>
                  </a:moveTo>
                  <a:lnTo>
                    <a:pt x="17537" y="499"/>
                  </a:lnTo>
                  <a:lnTo>
                    <a:pt x="27597" y="0"/>
                  </a:lnTo>
                  <a:lnTo>
                    <a:pt x="39198" y="892"/>
                  </a:lnTo>
                  <a:lnTo>
                    <a:pt x="51826" y="2710"/>
                  </a:lnTo>
                  <a:lnTo>
                    <a:pt x="65138" y="5145"/>
                  </a:lnTo>
                  <a:lnTo>
                    <a:pt x="78907" y="7991"/>
                  </a:lnTo>
                  <a:lnTo>
                    <a:pt x="132139" y="173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665973" y="4801040"/>
              <a:ext cx="151488" cy="209221"/>
            </a:xfrm>
            <a:custGeom>
              <a:avLst/>
              <a:gdLst/>
              <a:ahLst/>
              <a:cxnLst/>
              <a:rect l="0" t="0" r="0" b="0"/>
              <a:pathLst>
                <a:path w="151488" h="209221">
                  <a:moveTo>
                    <a:pt x="67900" y="0"/>
                  </a:moveTo>
                  <a:lnTo>
                    <a:pt x="91283" y="0"/>
                  </a:lnTo>
                  <a:lnTo>
                    <a:pt x="100618" y="2447"/>
                  </a:lnTo>
                  <a:lnTo>
                    <a:pt x="109288" y="6525"/>
                  </a:lnTo>
                  <a:lnTo>
                    <a:pt x="117515" y="11691"/>
                  </a:lnTo>
                  <a:lnTo>
                    <a:pt x="125447" y="17582"/>
                  </a:lnTo>
                  <a:lnTo>
                    <a:pt x="133182" y="23956"/>
                  </a:lnTo>
                  <a:lnTo>
                    <a:pt x="140785" y="30653"/>
                  </a:lnTo>
                  <a:lnTo>
                    <a:pt x="145854" y="41235"/>
                  </a:lnTo>
                  <a:lnTo>
                    <a:pt x="149234" y="54407"/>
                  </a:lnTo>
                  <a:lnTo>
                    <a:pt x="151487" y="69306"/>
                  </a:lnTo>
                  <a:lnTo>
                    <a:pt x="150542" y="82909"/>
                  </a:lnTo>
                  <a:lnTo>
                    <a:pt x="147464" y="95648"/>
                  </a:lnTo>
                  <a:lnTo>
                    <a:pt x="142966" y="107812"/>
                  </a:lnTo>
                  <a:lnTo>
                    <a:pt x="137520" y="120815"/>
                  </a:lnTo>
                  <a:lnTo>
                    <a:pt x="131443" y="134378"/>
                  </a:lnTo>
                  <a:lnTo>
                    <a:pt x="124944" y="148313"/>
                  </a:lnTo>
                  <a:lnTo>
                    <a:pt x="118165" y="160051"/>
                  </a:lnTo>
                  <a:lnTo>
                    <a:pt x="111198" y="170323"/>
                  </a:lnTo>
                  <a:lnTo>
                    <a:pt x="104106" y="179618"/>
                  </a:lnTo>
                  <a:lnTo>
                    <a:pt x="95708" y="187038"/>
                  </a:lnTo>
                  <a:lnTo>
                    <a:pt x="86439" y="193209"/>
                  </a:lnTo>
                  <a:lnTo>
                    <a:pt x="76588" y="198546"/>
                  </a:lnTo>
                  <a:lnTo>
                    <a:pt x="66351" y="200880"/>
                  </a:lnTo>
                  <a:lnTo>
                    <a:pt x="55856" y="201213"/>
                  </a:lnTo>
                  <a:lnTo>
                    <a:pt x="45188" y="200211"/>
                  </a:lnTo>
                  <a:lnTo>
                    <a:pt x="35630" y="197097"/>
                  </a:lnTo>
                  <a:lnTo>
                    <a:pt x="26810" y="192573"/>
                  </a:lnTo>
                  <a:lnTo>
                    <a:pt x="18484" y="187110"/>
                  </a:lnTo>
                  <a:lnTo>
                    <a:pt x="11709" y="179798"/>
                  </a:lnTo>
                  <a:lnTo>
                    <a:pt x="5969" y="171253"/>
                  </a:lnTo>
                  <a:lnTo>
                    <a:pt x="919" y="161885"/>
                  </a:lnTo>
                  <a:lnTo>
                    <a:pt x="0" y="153193"/>
                  </a:lnTo>
                  <a:lnTo>
                    <a:pt x="1834" y="144951"/>
                  </a:lnTo>
                  <a:lnTo>
                    <a:pt x="5503" y="137010"/>
                  </a:lnTo>
                  <a:lnTo>
                    <a:pt x="12843" y="132939"/>
                  </a:lnTo>
                  <a:lnTo>
                    <a:pt x="22631" y="131449"/>
                  </a:lnTo>
                  <a:lnTo>
                    <a:pt x="34050" y="131679"/>
                  </a:lnTo>
                  <a:lnTo>
                    <a:pt x="45333" y="134279"/>
                  </a:lnTo>
                  <a:lnTo>
                    <a:pt x="56526" y="138460"/>
                  </a:lnTo>
                  <a:lnTo>
                    <a:pt x="67659" y="143694"/>
                  </a:lnTo>
                  <a:lnTo>
                    <a:pt x="78751" y="150854"/>
                  </a:lnTo>
                  <a:lnTo>
                    <a:pt x="89816" y="159297"/>
                  </a:lnTo>
                  <a:lnTo>
                    <a:pt x="100863" y="168597"/>
                  </a:lnTo>
                  <a:lnTo>
                    <a:pt x="110675" y="177244"/>
                  </a:lnTo>
                  <a:lnTo>
                    <a:pt x="144981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932081" y="4845086"/>
              <a:ext cx="152575" cy="376607"/>
            </a:xfrm>
            <a:custGeom>
              <a:avLst/>
              <a:gdLst/>
              <a:ahLst/>
              <a:cxnLst/>
              <a:rect l="0" t="0" r="0" b="0"/>
              <a:pathLst>
                <a:path w="152575" h="376607">
                  <a:moveTo>
                    <a:pt x="0" y="0"/>
                  </a:moveTo>
                  <a:lnTo>
                    <a:pt x="0" y="67152"/>
                  </a:lnTo>
                  <a:lnTo>
                    <a:pt x="1224" y="81474"/>
                  </a:lnTo>
                  <a:lnTo>
                    <a:pt x="3263" y="94691"/>
                  </a:lnTo>
                  <a:lnTo>
                    <a:pt x="5846" y="107174"/>
                  </a:lnTo>
                  <a:lnTo>
                    <a:pt x="11238" y="116719"/>
                  </a:lnTo>
                  <a:lnTo>
                    <a:pt x="18504" y="124306"/>
                  </a:lnTo>
                  <a:lnTo>
                    <a:pt x="27018" y="130588"/>
                  </a:lnTo>
                  <a:lnTo>
                    <a:pt x="36365" y="132328"/>
                  </a:lnTo>
                  <a:lnTo>
                    <a:pt x="46266" y="131042"/>
                  </a:lnTo>
                  <a:lnTo>
                    <a:pt x="56538" y="127737"/>
                  </a:lnTo>
                  <a:lnTo>
                    <a:pt x="65833" y="121863"/>
                  </a:lnTo>
                  <a:lnTo>
                    <a:pt x="74476" y="114277"/>
                  </a:lnTo>
                  <a:lnTo>
                    <a:pt x="82686" y="105549"/>
                  </a:lnTo>
                  <a:lnTo>
                    <a:pt x="89382" y="94836"/>
                  </a:lnTo>
                  <a:lnTo>
                    <a:pt x="95070" y="82800"/>
                  </a:lnTo>
                  <a:lnTo>
                    <a:pt x="100085" y="69882"/>
                  </a:lnTo>
                  <a:lnTo>
                    <a:pt x="104652" y="56376"/>
                  </a:lnTo>
                  <a:lnTo>
                    <a:pt x="108920" y="42478"/>
                  </a:lnTo>
                  <a:lnTo>
                    <a:pt x="112989" y="28319"/>
                  </a:lnTo>
                  <a:lnTo>
                    <a:pt x="116926" y="22550"/>
                  </a:lnTo>
                  <a:lnTo>
                    <a:pt x="120773" y="22375"/>
                  </a:lnTo>
                  <a:lnTo>
                    <a:pt x="124562" y="25928"/>
                  </a:lnTo>
                  <a:lnTo>
                    <a:pt x="128311" y="34414"/>
                  </a:lnTo>
                  <a:lnTo>
                    <a:pt x="132034" y="46190"/>
                  </a:lnTo>
                  <a:lnTo>
                    <a:pt x="135739" y="60158"/>
                  </a:lnTo>
                  <a:lnTo>
                    <a:pt x="138210" y="75587"/>
                  </a:lnTo>
                  <a:lnTo>
                    <a:pt x="139856" y="91990"/>
                  </a:lnTo>
                  <a:lnTo>
                    <a:pt x="140954" y="109044"/>
                  </a:lnTo>
                  <a:lnTo>
                    <a:pt x="141686" y="127754"/>
                  </a:lnTo>
                  <a:lnTo>
                    <a:pt x="142500" y="168119"/>
                  </a:lnTo>
                  <a:lnTo>
                    <a:pt x="143940" y="185490"/>
                  </a:lnTo>
                  <a:lnTo>
                    <a:pt x="146124" y="200741"/>
                  </a:lnTo>
                  <a:lnTo>
                    <a:pt x="148803" y="214579"/>
                  </a:lnTo>
                  <a:lnTo>
                    <a:pt x="150589" y="229922"/>
                  </a:lnTo>
                  <a:lnTo>
                    <a:pt x="151780" y="246268"/>
                  </a:lnTo>
                  <a:lnTo>
                    <a:pt x="152574" y="263283"/>
                  </a:lnTo>
                  <a:lnTo>
                    <a:pt x="151880" y="279520"/>
                  </a:lnTo>
                  <a:lnTo>
                    <a:pt x="150194" y="295239"/>
                  </a:lnTo>
                  <a:lnTo>
                    <a:pt x="147846" y="310612"/>
                  </a:lnTo>
                  <a:lnTo>
                    <a:pt x="145057" y="324532"/>
                  </a:lnTo>
                  <a:lnTo>
                    <a:pt x="141974" y="337482"/>
                  </a:lnTo>
                  <a:lnTo>
                    <a:pt x="138696" y="349786"/>
                  </a:lnTo>
                  <a:lnTo>
                    <a:pt x="132840" y="359212"/>
                  </a:lnTo>
                  <a:lnTo>
                    <a:pt x="125265" y="366719"/>
                  </a:lnTo>
                  <a:lnTo>
                    <a:pt x="116545" y="372948"/>
                  </a:lnTo>
                  <a:lnTo>
                    <a:pt x="107061" y="375877"/>
                  </a:lnTo>
                  <a:lnTo>
                    <a:pt x="97068" y="376606"/>
                  </a:lnTo>
                  <a:lnTo>
                    <a:pt x="86735" y="375868"/>
                  </a:lnTo>
                  <a:lnTo>
                    <a:pt x="76176" y="372929"/>
                  </a:lnTo>
                  <a:lnTo>
                    <a:pt x="65466" y="368524"/>
                  </a:lnTo>
                  <a:lnTo>
                    <a:pt x="54655" y="363139"/>
                  </a:lnTo>
                  <a:lnTo>
                    <a:pt x="46225" y="355879"/>
                  </a:lnTo>
                  <a:lnTo>
                    <a:pt x="39382" y="347368"/>
                  </a:lnTo>
                  <a:lnTo>
                    <a:pt x="22023" y="319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262428" y="4871777"/>
              <a:ext cx="99105" cy="17356"/>
            </a:xfrm>
            <a:custGeom>
              <a:avLst/>
              <a:gdLst/>
              <a:ahLst/>
              <a:cxnLst/>
              <a:rect l="0" t="0" r="0" b="0"/>
              <a:pathLst>
                <a:path w="99105" h="17356">
                  <a:moveTo>
                    <a:pt x="0" y="6344"/>
                  </a:moveTo>
                  <a:lnTo>
                    <a:pt x="23383" y="498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99104" y="173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295463" y="4933179"/>
              <a:ext cx="110116" cy="33035"/>
            </a:xfrm>
            <a:custGeom>
              <a:avLst/>
              <a:gdLst/>
              <a:ahLst/>
              <a:cxnLst/>
              <a:rect l="0" t="0" r="0" b="0"/>
              <a:pathLst>
                <a:path w="110116" h="33035">
                  <a:moveTo>
                    <a:pt x="0" y="0"/>
                  </a:moveTo>
                  <a:lnTo>
                    <a:pt x="17536" y="5845"/>
                  </a:lnTo>
                  <a:lnTo>
                    <a:pt x="27597" y="8791"/>
                  </a:lnTo>
                  <a:lnTo>
                    <a:pt x="63914" y="18782"/>
                  </a:lnTo>
                  <a:lnTo>
                    <a:pt x="110115" y="33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537717" y="4779017"/>
              <a:ext cx="55059" cy="264278"/>
            </a:xfrm>
            <a:custGeom>
              <a:avLst/>
              <a:gdLst/>
              <a:ahLst/>
              <a:cxnLst/>
              <a:rect l="0" t="0" r="0" b="0"/>
              <a:pathLst>
                <a:path w="55059" h="264278">
                  <a:moveTo>
                    <a:pt x="55058" y="0"/>
                  </a:moveTo>
                  <a:lnTo>
                    <a:pt x="49212" y="17537"/>
                  </a:lnTo>
                  <a:lnTo>
                    <a:pt x="46267" y="27597"/>
                  </a:lnTo>
                  <a:lnTo>
                    <a:pt x="39731" y="51825"/>
                  </a:lnTo>
                  <a:lnTo>
                    <a:pt x="32748" y="82169"/>
                  </a:lnTo>
                  <a:lnTo>
                    <a:pt x="29173" y="98826"/>
                  </a:lnTo>
                  <a:lnTo>
                    <a:pt x="26790" y="117271"/>
                  </a:lnTo>
                  <a:lnTo>
                    <a:pt x="25201" y="136909"/>
                  </a:lnTo>
                  <a:lnTo>
                    <a:pt x="24142" y="157342"/>
                  </a:lnTo>
                  <a:lnTo>
                    <a:pt x="22212" y="175858"/>
                  </a:lnTo>
                  <a:lnTo>
                    <a:pt x="19702" y="193096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643971" y="4745982"/>
              <a:ext cx="109508" cy="269122"/>
            </a:xfrm>
            <a:custGeom>
              <a:avLst/>
              <a:gdLst/>
              <a:ahLst/>
              <a:cxnLst/>
              <a:rect l="0" t="0" r="0" b="0"/>
              <a:pathLst>
                <a:path w="109508" h="269122">
                  <a:moveTo>
                    <a:pt x="25885" y="0"/>
                  </a:moveTo>
                  <a:lnTo>
                    <a:pt x="20039" y="17537"/>
                  </a:lnTo>
                  <a:lnTo>
                    <a:pt x="17094" y="27597"/>
                  </a:lnTo>
                  <a:lnTo>
                    <a:pt x="7102" y="63915"/>
                  </a:lnTo>
                  <a:lnTo>
                    <a:pt x="0" y="87135"/>
                  </a:lnTo>
                  <a:lnTo>
                    <a:pt x="64" y="98466"/>
                  </a:lnTo>
                  <a:lnTo>
                    <a:pt x="2553" y="109690"/>
                  </a:lnTo>
                  <a:lnTo>
                    <a:pt x="6660" y="120844"/>
                  </a:lnTo>
                  <a:lnTo>
                    <a:pt x="11845" y="130726"/>
                  </a:lnTo>
                  <a:lnTo>
                    <a:pt x="17748" y="139762"/>
                  </a:lnTo>
                  <a:lnTo>
                    <a:pt x="24131" y="148232"/>
                  </a:lnTo>
                  <a:lnTo>
                    <a:pt x="32057" y="156326"/>
                  </a:lnTo>
                  <a:lnTo>
                    <a:pt x="41011" y="164169"/>
                  </a:lnTo>
                  <a:lnTo>
                    <a:pt x="50651" y="171845"/>
                  </a:lnTo>
                  <a:lnTo>
                    <a:pt x="59524" y="179409"/>
                  </a:lnTo>
                  <a:lnTo>
                    <a:pt x="67887" y="186899"/>
                  </a:lnTo>
                  <a:lnTo>
                    <a:pt x="83705" y="201747"/>
                  </a:lnTo>
                  <a:lnTo>
                    <a:pt x="98891" y="216502"/>
                  </a:lnTo>
                  <a:lnTo>
                    <a:pt x="103920" y="226310"/>
                  </a:lnTo>
                  <a:lnTo>
                    <a:pt x="107272" y="237742"/>
                  </a:lnTo>
                  <a:lnTo>
                    <a:pt x="109507" y="250258"/>
                  </a:lnTo>
                  <a:lnTo>
                    <a:pt x="106103" y="258602"/>
                  </a:lnTo>
                  <a:lnTo>
                    <a:pt x="98940" y="264164"/>
                  </a:lnTo>
                  <a:lnTo>
                    <a:pt x="89270" y="267873"/>
                  </a:lnTo>
                  <a:lnTo>
                    <a:pt x="79153" y="269121"/>
                  </a:lnTo>
                  <a:lnTo>
                    <a:pt x="68738" y="268730"/>
                  </a:lnTo>
                  <a:lnTo>
                    <a:pt x="58124" y="267246"/>
                  </a:lnTo>
                  <a:lnTo>
                    <a:pt x="48601" y="263810"/>
                  </a:lnTo>
                  <a:lnTo>
                    <a:pt x="39805" y="259072"/>
                  </a:lnTo>
                  <a:lnTo>
                    <a:pt x="14873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669856" y="4745982"/>
              <a:ext cx="165174" cy="44047"/>
            </a:xfrm>
            <a:custGeom>
              <a:avLst/>
              <a:gdLst/>
              <a:ahLst/>
              <a:cxnLst/>
              <a:rect l="0" t="0" r="0" b="0"/>
              <a:pathLst>
                <a:path w="165174" h="44047">
                  <a:moveTo>
                    <a:pt x="0" y="0"/>
                  </a:moveTo>
                  <a:lnTo>
                    <a:pt x="23382" y="0"/>
                  </a:lnTo>
                  <a:lnTo>
                    <a:pt x="35164" y="2447"/>
                  </a:lnTo>
                  <a:lnTo>
                    <a:pt x="47913" y="6526"/>
                  </a:lnTo>
                  <a:lnTo>
                    <a:pt x="61306" y="11691"/>
                  </a:lnTo>
                  <a:lnTo>
                    <a:pt x="75129" y="16359"/>
                  </a:lnTo>
                  <a:lnTo>
                    <a:pt x="89238" y="20694"/>
                  </a:lnTo>
                  <a:lnTo>
                    <a:pt x="116742" y="28774"/>
                  </a:lnTo>
                  <a:lnTo>
                    <a:pt x="165173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857052" y="4790028"/>
              <a:ext cx="113450" cy="249405"/>
            </a:xfrm>
            <a:custGeom>
              <a:avLst/>
              <a:gdLst/>
              <a:ahLst/>
              <a:cxnLst/>
              <a:rect l="0" t="0" r="0" b="0"/>
              <a:pathLst>
                <a:path w="113450" h="249405">
                  <a:moveTo>
                    <a:pt x="55058" y="0"/>
                  </a:moveTo>
                  <a:lnTo>
                    <a:pt x="29174" y="77654"/>
                  </a:lnTo>
                  <a:lnTo>
                    <a:pt x="30461" y="87251"/>
                  </a:lnTo>
                  <a:lnTo>
                    <a:pt x="34989" y="96097"/>
                  </a:lnTo>
                  <a:lnTo>
                    <a:pt x="41679" y="104440"/>
                  </a:lnTo>
                  <a:lnTo>
                    <a:pt x="49809" y="112449"/>
                  </a:lnTo>
                  <a:lnTo>
                    <a:pt x="58900" y="120236"/>
                  </a:lnTo>
                  <a:lnTo>
                    <a:pt x="68631" y="127874"/>
                  </a:lnTo>
                  <a:lnTo>
                    <a:pt x="77565" y="135413"/>
                  </a:lnTo>
                  <a:lnTo>
                    <a:pt x="85968" y="142887"/>
                  </a:lnTo>
                  <a:lnTo>
                    <a:pt x="94018" y="150316"/>
                  </a:lnTo>
                  <a:lnTo>
                    <a:pt x="100607" y="158939"/>
                  </a:lnTo>
                  <a:lnTo>
                    <a:pt x="106224" y="168358"/>
                  </a:lnTo>
                  <a:lnTo>
                    <a:pt x="111192" y="178309"/>
                  </a:lnTo>
                  <a:lnTo>
                    <a:pt x="113280" y="189836"/>
                  </a:lnTo>
                  <a:lnTo>
                    <a:pt x="113449" y="202415"/>
                  </a:lnTo>
                  <a:lnTo>
                    <a:pt x="112338" y="215695"/>
                  </a:lnTo>
                  <a:lnTo>
                    <a:pt x="107927" y="225772"/>
                  </a:lnTo>
                  <a:lnTo>
                    <a:pt x="101316" y="233713"/>
                  </a:lnTo>
                  <a:lnTo>
                    <a:pt x="93238" y="240231"/>
                  </a:lnTo>
                  <a:lnTo>
                    <a:pt x="82958" y="244576"/>
                  </a:lnTo>
                  <a:lnTo>
                    <a:pt x="71211" y="247473"/>
                  </a:lnTo>
                  <a:lnTo>
                    <a:pt x="58486" y="249404"/>
                  </a:lnTo>
                  <a:lnTo>
                    <a:pt x="47555" y="248245"/>
                  </a:lnTo>
                  <a:lnTo>
                    <a:pt x="37821" y="245024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879075" y="4772673"/>
              <a:ext cx="143152" cy="17356"/>
            </a:xfrm>
            <a:custGeom>
              <a:avLst/>
              <a:gdLst/>
              <a:ahLst/>
              <a:cxnLst/>
              <a:rect l="0" t="0" r="0" b="0"/>
              <a:pathLst>
                <a:path w="143152" h="17356">
                  <a:moveTo>
                    <a:pt x="0" y="6344"/>
                  </a:moveTo>
                  <a:lnTo>
                    <a:pt x="23383" y="498"/>
                  </a:lnTo>
                  <a:lnTo>
                    <a:pt x="36388" y="0"/>
                  </a:lnTo>
                  <a:lnTo>
                    <a:pt x="51176" y="891"/>
                  </a:lnTo>
                  <a:lnTo>
                    <a:pt x="67152" y="2709"/>
                  </a:lnTo>
                  <a:lnTo>
                    <a:pt x="81474" y="5144"/>
                  </a:lnTo>
                  <a:lnTo>
                    <a:pt x="94691" y="7991"/>
                  </a:lnTo>
                  <a:lnTo>
                    <a:pt x="143151" y="173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555636" y="5153410"/>
            <a:ext cx="682718" cy="363402"/>
            <a:chOff x="2555636" y="5153410"/>
            <a:chExt cx="682718" cy="363402"/>
          </a:xfrm>
        </p:grpSpPr>
        <p:sp>
          <p:nvSpPr>
            <p:cNvPr id="190" name="Freeform 189"/>
            <p:cNvSpPr/>
            <p:nvPr/>
          </p:nvSpPr>
          <p:spPr>
            <a:xfrm>
              <a:off x="2555636" y="5285549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22023"/>
                  </a:moveTo>
                  <a:lnTo>
                    <a:pt x="47913" y="10045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753844" y="5175433"/>
              <a:ext cx="77082" cy="220232"/>
            </a:xfrm>
            <a:custGeom>
              <a:avLst/>
              <a:gdLst/>
              <a:ahLst/>
              <a:cxnLst/>
              <a:rect l="0" t="0" r="0" b="0"/>
              <a:pathLst>
                <a:path w="77082" h="220232">
                  <a:moveTo>
                    <a:pt x="77081" y="0"/>
                  </a:moveTo>
                  <a:lnTo>
                    <a:pt x="71235" y="17537"/>
                  </a:lnTo>
                  <a:lnTo>
                    <a:pt x="67066" y="27597"/>
                  </a:lnTo>
                  <a:lnTo>
                    <a:pt x="61840" y="39198"/>
                  </a:lnTo>
                  <a:lnTo>
                    <a:pt x="55909" y="51825"/>
                  </a:lnTo>
                  <a:lnTo>
                    <a:pt x="50731" y="66362"/>
                  </a:lnTo>
                  <a:lnTo>
                    <a:pt x="46056" y="82170"/>
                  </a:lnTo>
                  <a:lnTo>
                    <a:pt x="25958" y="159499"/>
                  </a:lnTo>
                  <a:lnTo>
                    <a:pt x="22200" y="172402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893133" y="5153410"/>
              <a:ext cx="113978" cy="132140"/>
            </a:xfrm>
            <a:custGeom>
              <a:avLst/>
              <a:gdLst/>
              <a:ahLst/>
              <a:cxnLst/>
              <a:rect l="0" t="0" r="0" b="0"/>
              <a:pathLst>
                <a:path w="113978" h="132140">
                  <a:moveTo>
                    <a:pt x="25884" y="0"/>
                  </a:moveTo>
                  <a:lnTo>
                    <a:pt x="20039" y="17537"/>
                  </a:lnTo>
                  <a:lnTo>
                    <a:pt x="17093" y="27597"/>
                  </a:lnTo>
                  <a:lnTo>
                    <a:pt x="7102" y="63914"/>
                  </a:lnTo>
                  <a:lnTo>
                    <a:pt x="0" y="87135"/>
                  </a:lnTo>
                  <a:lnTo>
                    <a:pt x="2511" y="94795"/>
                  </a:lnTo>
                  <a:lnTo>
                    <a:pt x="9078" y="99902"/>
                  </a:lnTo>
                  <a:lnTo>
                    <a:pt x="18351" y="103307"/>
                  </a:lnTo>
                  <a:lnTo>
                    <a:pt x="29427" y="106800"/>
                  </a:lnTo>
                  <a:lnTo>
                    <a:pt x="67174" y="117562"/>
                  </a:lnTo>
                  <a:lnTo>
                    <a:pt x="113977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952052" y="5197456"/>
              <a:ext cx="77082" cy="231244"/>
            </a:xfrm>
            <a:custGeom>
              <a:avLst/>
              <a:gdLst/>
              <a:ahLst/>
              <a:cxnLst/>
              <a:rect l="0" t="0" r="0" b="0"/>
              <a:pathLst>
                <a:path w="77082" h="231244">
                  <a:moveTo>
                    <a:pt x="77081" y="0"/>
                  </a:moveTo>
                  <a:lnTo>
                    <a:pt x="46428" y="61306"/>
                  </a:lnTo>
                  <a:lnTo>
                    <a:pt x="40740" y="75129"/>
                  </a:lnTo>
                  <a:lnTo>
                    <a:pt x="35725" y="89239"/>
                  </a:lnTo>
                  <a:lnTo>
                    <a:pt x="31158" y="103539"/>
                  </a:lnTo>
                  <a:lnTo>
                    <a:pt x="26889" y="117966"/>
                  </a:lnTo>
                  <a:lnTo>
                    <a:pt x="18884" y="147048"/>
                  </a:lnTo>
                  <a:lnTo>
                    <a:pt x="11248" y="176286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084191" y="5274537"/>
              <a:ext cx="71344" cy="242275"/>
            </a:xfrm>
            <a:custGeom>
              <a:avLst/>
              <a:gdLst/>
              <a:ahLst/>
              <a:cxnLst/>
              <a:rect l="0" t="0" r="0" b="0"/>
              <a:pathLst>
                <a:path w="71344" h="242275">
                  <a:moveTo>
                    <a:pt x="44046" y="0"/>
                  </a:moveTo>
                  <a:lnTo>
                    <a:pt x="32355" y="11691"/>
                  </a:lnTo>
                  <a:lnTo>
                    <a:pt x="26464" y="18806"/>
                  </a:lnTo>
                  <a:lnTo>
                    <a:pt x="20090" y="27220"/>
                  </a:lnTo>
                  <a:lnTo>
                    <a:pt x="13393" y="36499"/>
                  </a:lnTo>
                  <a:lnTo>
                    <a:pt x="8929" y="47580"/>
                  </a:lnTo>
                  <a:lnTo>
                    <a:pt x="5952" y="59861"/>
                  </a:lnTo>
                  <a:lnTo>
                    <a:pt x="3968" y="72942"/>
                  </a:lnTo>
                  <a:lnTo>
                    <a:pt x="5092" y="86557"/>
                  </a:lnTo>
                  <a:lnTo>
                    <a:pt x="8289" y="100527"/>
                  </a:lnTo>
                  <a:lnTo>
                    <a:pt x="12867" y="114735"/>
                  </a:lnTo>
                  <a:lnTo>
                    <a:pt x="18366" y="127877"/>
                  </a:lnTo>
                  <a:lnTo>
                    <a:pt x="24479" y="140309"/>
                  </a:lnTo>
                  <a:lnTo>
                    <a:pt x="31001" y="152268"/>
                  </a:lnTo>
                  <a:lnTo>
                    <a:pt x="39020" y="162687"/>
                  </a:lnTo>
                  <a:lnTo>
                    <a:pt x="48037" y="172080"/>
                  </a:lnTo>
                  <a:lnTo>
                    <a:pt x="57718" y="180790"/>
                  </a:lnTo>
                  <a:lnTo>
                    <a:pt x="64172" y="191490"/>
                  </a:lnTo>
                  <a:lnTo>
                    <a:pt x="68475" y="203517"/>
                  </a:lnTo>
                  <a:lnTo>
                    <a:pt x="71343" y="216430"/>
                  </a:lnTo>
                  <a:lnTo>
                    <a:pt x="68362" y="226262"/>
                  </a:lnTo>
                  <a:lnTo>
                    <a:pt x="61480" y="234039"/>
                  </a:lnTo>
                  <a:lnTo>
                    <a:pt x="51998" y="240448"/>
                  </a:lnTo>
                  <a:lnTo>
                    <a:pt x="42006" y="242274"/>
                  </a:lnTo>
                  <a:lnTo>
                    <a:pt x="31675" y="241044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139249" y="5307572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0"/>
                  </a:moveTo>
                  <a:lnTo>
                    <a:pt x="29228" y="5845"/>
                  </a:lnTo>
                  <a:lnTo>
                    <a:pt x="42732" y="7567"/>
                  </a:lnTo>
                  <a:lnTo>
                    <a:pt x="56628" y="8715"/>
                  </a:lnTo>
                  <a:lnTo>
                    <a:pt x="9910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181243" y="4900144"/>
            <a:ext cx="3116273" cy="1266330"/>
            <a:chOff x="2181243" y="4900144"/>
            <a:chExt cx="3116273" cy="1266330"/>
          </a:xfrm>
        </p:grpSpPr>
        <p:sp>
          <p:nvSpPr>
            <p:cNvPr id="197" name="Freeform 196"/>
            <p:cNvSpPr/>
            <p:nvPr/>
          </p:nvSpPr>
          <p:spPr>
            <a:xfrm>
              <a:off x="4405578" y="5296560"/>
              <a:ext cx="33036" cy="11013"/>
            </a:xfrm>
            <a:custGeom>
              <a:avLst/>
              <a:gdLst/>
              <a:ahLst/>
              <a:cxnLst/>
              <a:rect l="0" t="0" r="0" b="0"/>
              <a:pathLst>
                <a:path w="33036" h="11013">
                  <a:moveTo>
                    <a:pt x="0" y="11012"/>
                  </a:moveTo>
                  <a:lnTo>
                    <a:pt x="330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570752" y="5230491"/>
              <a:ext cx="44047" cy="176186"/>
            </a:xfrm>
            <a:custGeom>
              <a:avLst/>
              <a:gdLst/>
              <a:ahLst/>
              <a:cxnLst/>
              <a:rect l="0" t="0" r="0" b="0"/>
              <a:pathLst>
                <a:path w="44047" h="176186">
                  <a:moveTo>
                    <a:pt x="44046" y="0"/>
                  </a:moveTo>
                  <a:lnTo>
                    <a:pt x="38200" y="17537"/>
                  </a:lnTo>
                  <a:lnTo>
                    <a:pt x="35255" y="27597"/>
                  </a:lnTo>
                  <a:lnTo>
                    <a:pt x="28719" y="51825"/>
                  </a:lnTo>
                  <a:lnTo>
                    <a:pt x="18161" y="92980"/>
                  </a:lnTo>
                  <a:lnTo>
                    <a:pt x="14554" y="106033"/>
                  </a:lnTo>
                  <a:lnTo>
                    <a:pt x="10926" y="118405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696546" y="5219479"/>
              <a:ext cx="182530" cy="113574"/>
            </a:xfrm>
            <a:custGeom>
              <a:avLst/>
              <a:gdLst/>
              <a:ahLst/>
              <a:cxnLst/>
              <a:rect l="0" t="0" r="0" b="0"/>
              <a:pathLst>
                <a:path w="182530" h="113574">
                  <a:moveTo>
                    <a:pt x="6344" y="0"/>
                  </a:moveTo>
                  <a:lnTo>
                    <a:pt x="499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7591" y="55124"/>
                  </a:lnTo>
                  <a:lnTo>
                    <a:pt x="14516" y="63666"/>
                  </a:lnTo>
                  <a:lnTo>
                    <a:pt x="22804" y="71809"/>
                  </a:lnTo>
                  <a:lnTo>
                    <a:pt x="31999" y="79684"/>
                  </a:lnTo>
                  <a:lnTo>
                    <a:pt x="41800" y="87381"/>
                  </a:lnTo>
                  <a:lnTo>
                    <a:pt x="52005" y="94959"/>
                  </a:lnTo>
                  <a:lnTo>
                    <a:pt x="62478" y="101235"/>
                  </a:lnTo>
                  <a:lnTo>
                    <a:pt x="73131" y="106643"/>
                  </a:lnTo>
                  <a:lnTo>
                    <a:pt x="83904" y="111471"/>
                  </a:lnTo>
                  <a:lnTo>
                    <a:pt x="97203" y="113466"/>
                  </a:lnTo>
                  <a:lnTo>
                    <a:pt x="112186" y="113573"/>
                  </a:lnTo>
                  <a:lnTo>
                    <a:pt x="182529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790983" y="5230491"/>
              <a:ext cx="55059" cy="198209"/>
            </a:xfrm>
            <a:custGeom>
              <a:avLst/>
              <a:gdLst/>
              <a:ahLst/>
              <a:cxnLst/>
              <a:rect l="0" t="0" r="0" b="0"/>
              <a:pathLst>
                <a:path w="55059" h="198209">
                  <a:moveTo>
                    <a:pt x="55058" y="0"/>
                  </a:moveTo>
                  <a:lnTo>
                    <a:pt x="49212" y="23382"/>
                  </a:lnTo>
                  <a:lnTo>
                    <a:pt x="46267" y="33941"/>
                  </a:lnTo>
                  <a:lnTo>
                    <a:pt x="36275" y="67561"/>
                  </a:lnTo>
                  <a:lnTo>
                    <a:pt x="25566" y="106751"/>
                  </a:lnTo>
                  <a:lnTo>
                    <a:pt x="18296" y="130644"/>
                  </a:lnTo>
                  <a:lnTo>
                    <a:pt x="10986" y="153498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916078" y="5230491"/>
              <a:ext cx="64418" cy="238566"/>
            </a:xfrm>
            <a:custGeom>
              <a:avLst/>
              <a:gdLst/>
              <a:ahLst/>
              <a:cxnLst/>
              <a:rect l="0" t="0" r="0" b="0"/>
              <a:pathLst>
                <a:path w="64418" h="238566">
                  <a:moveTo>
                    <a:pt x="40078" y="0"/>
                  </a:moveTo>
                  <a:lnTo>
                    <a:pt x="9425" y="30653"/>
                  </a:lnTo>
                  <a:lnTo>
                    <a:pt x="4961" y="40012"/>
                  </a:lnTo>
                  <a:lnTo>
                    <a:pt x="1984" y="51144"/>
                  </a:lnTo>
                  <a:lnTo>
                    <a:pt x="0" y="63461"/>
                  </a:lnTo>
                  <a:lnTo>
                    <a:pt x="1124" y="75342"/>
                  </a:lnTo>
                  <a:lnTo>
                    <a:pt x="4321" y="86933"/>
                  </a:lnTo>
                  <a:lnTo>
                    <a:pt x="8899" y="98331"/>
                  </a:lnTo>
                  <a:lnTo>
                    <a:pt x="14398" y="109600"/>
                  </a:lnTo>
                  <a:lnTo>
                    <a:pt x="20511" y="120783"/>
                  </a:lnTo>
                  <a:lnTo>
                    <a:pt x="27033" y="131910"/>
                  </a:lnTo>
                  <a:lnTo>
                    <a:pt x="40806" y="154060"/>
                  </a:lnTo>
                  <a:lnTo>
                    <a:pt x="47904" y="165106"/>
                  </a:lnTo>
                  <a:lnTo>
                    <a:pt x="53860" y="177363"/>
                  </a:lnTo>
                  <a:lnTo>
                    <a:pt x="59054" y="190429"/>
                  </a:lnTo>
                  <a:lnTo>
                    <a:pt x="63740" y="204033"/>
                  </a:lnTo>
                  <a:lnTo>
                    <a:pt x="64417" y="215550"/>
                  </a:lnTo>
                  <a:lnTo>
                    <a:pt x="62422" y="225675"/>
                  </a:lnTo>
                  <a:lnTo>
                    <a:pt x="58645" y="234872"/>
                  </a:lnTo>
                  <a:lnTo>
                    <a:pt x="53679" y="238556"/>
                  </a:lnTo>
                  <a:lnTo>
                    <a:pt x="47922" y="238565"/>
                  </a:lnTo>
                  <a:lnTo>
                    <a:pt x="41637" y="236124"/>
                  </a:lnTo>
                  <a:lnTo>
                    <a:pt x="35000" y="230827"/>
                  </a:lnTo>
                  <a:lnTo>
                    <a:pt x="28128" y="223624"/>
                  </a:lnTo>
                  <a:lnTo>
                    <a:pt x="7043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956156" y="5252514"/>
              <a:ext cx="110117" cy="22024"/>
            </a:xfrm>
            <a:custGeom>
              <a:avLst/>
              <a:gdLst/>
              <a:ahLst/>
              <a:cxnLst/>
              <a:rect l="0" t="0" r="0" b="0"/>
              <a:pathLst>
                <a:path w="110117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3915" y="11215"/>
                  </a:lnTo>
                  <a:lnTo>
                    <a:pt x="75645" y="13594"/>
                  </a:lnTo>
                  <a:lnTo>
                    <a:pt x="110116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181243" y="5571863"/>
              <a:ext cx="3116273" cy="77068"/>
            </a:xfrm>
            <a:custGeom>
              <a:avLst/>
              <a:gdLst/>
              <a:ahLst/>
              <a:cxnLst/>
              <a:rect l="0" t="0" r="0" b="0"/>
              <a:pathLst>
                <a:path w="3116273" h="77068">
                  <a:moveTo>
                    <a:pt x="3116272" y="77067"/>
                  </a:moveTo>
                  <a:lnTo>
                    <a:pt x="3098735" y="71222"/>
                  </a:lnTo>
                  <a:lnTo>
                    <a:pt x="3088675" y="68276"/>
                  </a:lnTo>
                  <a:lnTo>
                    <a:pt x="3064446" y="61741"/>
                  </a:lnTo>
                  <a:lnTo>
                    <a:pt x="3051134" y="57062"/>
                  </a:lnTo>
                  <a:lnTo>
                    <a:pt x="3037365" y="51495"/>
                  </a:lnTo>
                  <a:lnTo>
                    <a:pt x="3023291" y="45337"/>
                  </a:lnTo>
                  <a:lnTo>
                    <a:pt x="3007791" y="40008"/>
                  </a:lnTo>
                  <a:lnTo>
                    <a:pt x="2991341" y="35232"/>
                  </a:lnTo>
                  <a:lnTo>
                    <a:pt x="2926828" y="18776"/>
                  </a:lnTo>
                  <a:lnTo>
                    <a:pt x="2908001" y="16183"/>
                  </a:lnTo>
                  <a:lnTo>
                    <a:pt x="2886885" y="14455"/>
                  </a:lnTo>
                  <a:lnTo>
                    <a:pt x="2864243" y="13303"/>
                  </a:lnTo>
                  <a:lnTo>
                    <a:pt x="2840584" y="11311"/>
                  </a:lnTo>
                  <a:lnTo>
                    <a:pt x="2770037" y="3885"/>
                  </a:lnTo>
                  <a:lnTo>
                    <a:pt x="2733186" y="1719"/>
                  </a:lnTo>
                  <a:lnTo>
                    <a:pt x="2639630" y="139"/>
                  </a:lnTo>
                  <a:lnTo>
                    <a:pt x="2551058" y="0"/>
                  </a:lnTo>
                  <a:lnTo>
                    <a:pt x="2535137" y="1219"/>
                  </a:lnTo>
                  <a:lnTo>
                    <a:pt x="2518405" y="3255"/>
                  </a:lnTo>
                  <a:lnTo>
                    <a:pt x="2501133" y="5836"/>
                  </a:lnTo>
                  <a:lnTo>
                    <a:pt x="2484725" y="7557"/>
                  </a:lnTo>
                  <a:lnTo>
                    <a:pt x="2453442" y="9469"/>
                  </a:lnTo>
                  <a:lnTo>
                    <a:pt x="2366721" y="10797"/>
                  </a:lnTo>
                  <a:lnTo>
                    <a:pt x="1661067" y="10998"/>
                  </a:lnTo>
                  <a:lnTo>
                    <a:pt x="1640827" y="12222"/>
                  </a:lnTo>
                  <a:lnTo>
                    <a:pt x="1621216" y="14261"/>
                  </a:lnTo>
                  <a:lnTo>
                    <a:pt x="1602024" y="16843"/>
                  </a:lnTo>
                  <a:lnTo>
                    <a:pt x="1581889" y="18565"/>
                  </a:lnTo>
                  <a:lnTo>
                    <a:pt x="1539940" y="20479"/>
                  </a:lnTo>
                  <a:lnTo>
                    <a:pt x="1453194" y="21707"/>
                  </a:lnTo>
                  <a:lnTo>
                    <a:pt x="1388582" y="23143"/>
                  </a:lnTo>
                  <a:lnTo>
                    <a:pt x="1368631" y="25212"/>
                  </a:lnTo>
                  <a:lnTo>
                    <a:pt x="1349212" y="27815"/>
                  </a:lnTo>
                  <a:lnTo>
                    <a:pt x="1328926" y="29550"/>
                  </a:lnTo>
                  <a:lnTo>
                    <a:pt x="1246883" y="29073"/>
                  </a:lnTo>
                  <a:lnTo>
                    <a:pt x="1227671" y="26718"/>
                  </a:lnTo>
                  <a:lnTo>
                    <a:pt x="1207523" y="25149"/>
                  </a:lnTo>
                  <a:lnTo>
                    <a:pt x="1145315" y="22940"/>
                  </a:lnTo>
                  <a:lnTo>
                    <a:pt x="1030525" y="22091"/>
                  </a:lnTo>
                  <a:lnTo>
                    <a:pt x="818664" y="22010"/>
                  </a:lnTo>
                  <a:lnTo>
                    <a:pt x="800266" y="20787"/>
                  </a:lnTo>
                  <a:lnTo>
                    <a:pt x="781882" y="18747"/>
                  </a:lnTo>
                  <a:lnTo>
                    <a:pt x="763509" y="16164"/>
                  </a:lnTo>
                  <a:lnTo>
                    <a:pt x="745143" y="14442"/>
                  </a:lnTo>
                  <a:lnTo>
                    <a:pt x="708423" y="12529"/>
                  </a:lnTo>
                  <a:lnTo>
                    <a:pt x="616649" y="11200"/>
                  </a:lnTo>
                  <a:lnTo>
                    <a:pt x="0" y="109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863960" y="4900144"/>
              <a:ext cx="363382" cy="506533"/>
            </a:xfrm>
            <a:custGeom>
              <a:avLst/>
              <a:gdLst/>
              <a:ahLst/>
              <a:cxnLst/>
              <a:rect l="0" t="0" r="0" b="0"/>
              <a:pathLst>
                <a:path w="363382" h="506533">
                  <a:moveTo>
                    <a:pt x="363381" y="0"/>
                  </a:moveTo>
                  <a:lnTo>
                    <a:pt x="351690" y="17537"/>
                  </a:lnTo>
                  <a:lnTo>
                    <a:pt x="345799" y="27597"/>
                  </a:lnTo>
                  <a:lnTo>
                    <a:pt x="339425" y="39197"/>
                  </a:lnTo>
                  <a:lnTo>
                    <a:pt x="332728" y="51825"/>
                  </a:lnTo>
                  <a:lnTo>
                    <a:pt x="325817" y="63915"/>
                  </a:lnTo>
                  <a:lnTo>
                    <a:pt x="318762" y="75644"/>
                  </a:lnTo>
                  <a:lnTo>
                    <a:pt x="304398" y="98466"/>
                  </a:lnTo>
                  <a:lnTo>
                    <a:pt x="289858" y="120844"/>
                  </a:lnTo>
                  <a:lnTo>
                    <a:pt x="281331" y="131950"/>
                  </a:lnTo>
                  <a:lnTo>
                    <a:pt x="271976" y="143024"/>
                  </a:lnTo>
                  <a:lnTo>
                    <a:pt x="262068" y="154078"/>
                  </a:lnTo>
                  <a:lnTo>
                    <a:pt x="253017" y="166341"/>
                  </a:lnTo>
                  <a:lnTo>
                    <a:pt x="244535" y="179411"/>
                  </a:lnTo>
                  <a:lnTo>
                    <a:pt x="236434" y="193017"/>
                  </a:lnTo>
                  <a:lnTo>
                    <a:pt x="227362" y="205759"/>
                  </a:lnTo>
                  <a:lnTo>
                    <a:pt x="217644" y="217924"/>
                  </a:lnTo>
                  <a:lnTo>
                    <a:pt x="207495" y="229705"/>
                  </a:lnTo>
                  <a:lnTo>
                    <a:pt x="198282" y="241229"/>
                  </a:lnTo>
                  <a:lnTo>
                    <a:pt x="189693" y="252582"/>
                  </a:lnTo>
                  <a:lnTo>
                    <a:pt x="173624" y="274985"/>
                  </a:lnTo>
                  <a:lnTo>
                    <a:pt x="158325" y="297177"/>
                  </a:lnTo>
                  <a:lnTo>
                    <a:pt x="149596" y="308234"/>
                  </a:lnTo>
                  <a:lnTo>
                    <a:pt x="140107" y="319275"/>
                  </a:lnTo>
                  <a:lnTo>
                    <a:pt x="130109" y="330307"/>
                  </a:lnTo>
                  <a:lnTo>
                    <a:pt x="120998" y="341332"/>
                  </a:lnTo>
                  <a:lnTo>
                    <a:pt x="112476" y="352352"/>
                  </a:lnTo>
                  <a:lnTo>
                    <a:pt x="104348" y="363369"/>
                  </a:lnTo>
                  <a:lnTo>
                    <a:pt x="88792" y="385400"/>
                  </a:lnTo>
                  <a:lnTo>
                    <a:pt x="81218" y="396413"/>
                  </a:lnTo>
                  <a:lnTo>
                    <a:pt x="63014" y="424963"/>
                  </a:lnTo>
                  <a:lnTo>
                    <a:pt x="53021" y="441141"/>
                  </a:lnTo>
                  <a:lnTo>
                    <a:pt x="42688" y="455597"/>
                  </a:lnTo>
                  <a:lnTo>
                    <a:pt x="32129" y="468905"/>
                  </a:lnTo>
                  <a:lnTo>
                    <a:pt x="0" y="5065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549814" y="5770057"/>
              <a:ext cx="167196" cy="194596"/>
            </a:xfrm>
            <a:custGeom>
              <a:avLst/>
              <a:gdLst/>
              <a:ahLst/>
              <a:cxnLst/>
              <a:rect l="0" t="0" r="0" b="0"/>
              <a:pathLst>
                <a:path w="167196" h="194596">
                  <a:moveTo>
                    <a:pt x="51920" y="0"/>
                  </a:moveTo>
                  <a:lnTo>
                    <a:pt x="113226" y="0"/>
                  </a:lnTo>
                  <a:lnTo>
                    <a:pt x="125825" y="2448"/>
                  </a:lnTo>
                  <a:lnTo>
                    <a:pt x="137896" y="6526"/>
                  </a:lnTo>
                  <a:lnTo>
                    <a:pt x="149613" y="11692"/>
                  </a:lnTo>
                  <a:lnTo>
                    <a:pt x="157424" y="21253"/>
                  </a:lnTo>
                  <a:lnTo>
                    <a:pt x="162632" y="33745"/>
                  </a:lnTo>
                  <a:lnTo>
                    <a:pt x="166104" y="48190"/>
                  </a:lnTo>
                  <a:lnTo>
                    <a:pt x="167195" y="61491"/>
                  </a:lnTo>
                  <a:lnTo>
                    <a:pt x="166699" y="74029"/>
                  </a:lnTo>
                  <a:lnTo>
                    <a:pt x="165144" y="86058"/>
                  </a:lnTo>
                  <a:lnTo>
                    <a:pt x="161661" y="98971"/>
                  </a:lnTo>
                  <a:lnTo>
                    <a:pt x="156892" y="112475"/>
                  </a:lnTo>
                  <a:lnTo>
                    <a:pt x="151266" y="126371"/>
                  </a:lnTo>
                  <a:lnTo>
                    <a:pt x="143844" y="139305"/>
                  </a:lnTo>
                  <a:lnTo>
                    <a:pt x="135226" y="151598"/>
                  </a:lnTo>
                  <a:lnTo>
                    <a:pt x="125810" y="163465"/>
                  </a:lnTo>
                  <a:lnTo>
                    <a:pt x="115862" y="172599"/>
                  </a:lnTo>
                  <a:lnTo>
                    <a:pt x="105560" y="179912"/>
                  </a:lnTo>
                  <a:lnTo>
                    <a:pt x="95021" y="186011"/>
                  </a:lnTo>
                  <a:lnTo>
                    <a:pt x="83101" y="190077"/>
                  </a:lnTo>
                  <a:lnTo>
                    <a:pt x="70261" y="192787"/>
                  </a:lnTo>
                  <a:lnTo>
                    <a:pt x="56806" y="194595"/>
                  </a:lnTo>
                  <a:lnTo>
                    <a:pt x="45390" y="193352"/>
                  </a:lnTo>
                  <a:lnTo>
                    <a:pt x="35331" y="190077"/>
                  </a:lnTo>
                  <a:lnTo>
                    <a:pt x="26179" y="185446"/>
                  </a:lnTo>
                  <a:lnTo>
                    <a:pt x="18854" y="178689"/>
                  </a:lnTo>
                  <a:lnTo>
                    <a:pt x="12747" y="170514"/>
                  </a:lnTo>
                  <a:lnTo>
                    <a:pt x="7452" y="161392"/>
                  </a:lnTo>
                  <a:lnTo>
                    <a:pt x="3922" y="150418"/>
                  </a:lnTo>
                  <a:lnTo>
                    <a:pt x="1569" y="138207"/>
                  </a:lnTo>
                  <a:lnTo>
                    <a:pt x="0" y="125173"/>
                  </a:lnTo>
                  <a:lnTo>
                    <a:pt x="2625" y="115260"/>
                  </a:lnTo>
                  <a:lnTo>
                    <a:pt x="8045" y="107428"/>
                  </a:lnTo>
                  <a:lnTo>
                    <a:pt x="15329" y="100983"/>
                  </a:lnTo>
                  <a:lnTo>
                    <a:pt x="22632" y="99133"/>
                  </a:lnTo>
                  <a:lnTo>
                    <a:pt x="29948" y="100347"/>
                  </a:lnTo>
                  <a:lnTo>
                    <a:pt x="37272" y="103604"/>
                  </a:lnTo>
                  <a:lnTo>
                    <a:pt x="45825" y="108222"/>
                  </a:lnTo>
                  <a:lnTo>
                    <a:pt x="55198" y="113747"/>
                  </a:lnTo>
                  <a:lnTo>
                    <a:pt x="65117" y="119878"/>
                  </a:lnTo>
                  <a:lnTo>
                    <a:pt x="75400" y="127636"/>
                  </a:lnTo>
                  <a:lnTo>
                    <a:pt x="85926" y="136478"/>
                  </a:lnTo>
                  <a:lnTo>
                    <a:pt x="96614" y="146043"/>
                  </a:lnTo>
                  <a:lnTo>
                    <a:pt x="115015" y="163197"/>
                  </a:lnTo>
                  <a:lnTo>
                    <a:pt x="140013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810954" y="5836127"/>
              <a:ext cx="66070" cy="154163"/>
            </a:xfrm>
            <a:custGeom>
              <a:avLst/>
              <a:gdLst/>
              <a:ahLst/>
              <a:cxnLst/>
              <a:rect l="0" t="0" r="0" b="0"/>
              <a:pathLst>
                <a:path w="66070" h="154163">
                  <a:moveTo>
                    <a:pt x="0" y="0"/>
                  </a:moveTo>
                  <a:lnTo>
                    <a:pt x="11691" y="17537"/>
                  </a:lnTo>
                  <a:lnTo>
                    <a:pt x="16359" y="27597"/>
                  </a:lnTo>
                  <a:lnTo>
                    <a:pt x="20694" y="39198"/>
                  </a:lnTo>
                  <a:lnTo>
                    <a:pt x="24807" y="51825"/>
                  </a:lnTo>
                  <a:lnTo>
                    <a:pt x="29997" y="63914"/>
                  </a:lnTo>
                  <a:lnTo>
                    <a:pt x="35903" y="75644"/>
                  </a:lnTo>
                  <a:lnTo>
                    <a:pt x="42288" y="87135"/>
                  </a:lnTo>
                  <a:lnTo>
                    <a:pt x="47768" y="98465"/>
                  </a:lnTo>
                  <a:lnTo>
                    <a:pt x="52645" y="109690"/>
                  </a:lnTo>
                  <a:lnTo>
                    <a:pt x="66069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810954" y="5825115"/>
              <a:ext cx="132140" cy="341359"/>
            </a:xfrm>
            <a:custGeom>
              <a:avLst/>
              <a:gdLst/>
              <a:ahLst/>
              <a:cxnLst/>
              <a:rect l="0" t="0" r="0" b="0"/>
              <a:pathLst>
                <a:path w="132140" h="341359">
                  <a:moveTo>
                    <a:pt x="132139" y="0"/>
                  </a:moveTo>
                  <a:lnTo>
                    <a:pt x="120447" y="17537"/>
                  </a:lnTo>
                  <a:lnTo>
                    <a:pt x="114556" y="28821"/>
                  </a:lnTo>
                  <a:lnTo>
                    <a:pt x="108182" y="42460"/>
                  </a:lnTo>
                  <a:lnTo>
                    <a:pt x="101485" y="57671"/>
                  </a:lnTo>
                  <a:lnTo>
                    <a:pt x="95798" y="71482"/>
                  </a:lnTo>
                  <a:lnTo>
                    <a:pt x="90782" y="84360"/>
                  </a:lnTo>
                  <a:lnTo>
                    <a:pt x="81947" y="108457"/>
                  </a:lnTo>
                  <a:lnTo>
                    <a:pt x="62556" y="164955"/>
                  </a:lnTo>
                  <a:lnTo>
                    <a:pt x="51434" y="198144"/>
                  </a:lnTo>
                  <a:lnTo>
                    <a:pt x="40805" y="226728"/>
                  </a:lnTo>
                  <a:lnTo>
                    <a:pt x="34544" y="242915"/>
                  </a:lnTo>
                  <a:lnTo>
                    <a:pt x="29147" y="258601"/>
                  </a:lnTo>
                  <a:lnTo>
                    <a:pt x="24325" y="273951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075231" y="5836127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6" y="1531"/>
                  </a:lnTo>
                  <a:lnTo>
                    <a:pt x="78907" y="680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086243" y="5902196"/>
              <a:ext cx="132140" cy="33036"/>
            </a:xfrm>
            <a:custGeom>
              <a:avLst/>
              <a:gdLst/>
              <a:ahLst/>
              <a:cxnLst/>
              <a:rect l="0" t="0" r="0" b="0"/>
              <a:pathLst>
                <a:path w="132140" h="33036">
                  <a:moveTo>
                    <a:pt x="0" y="0"/>
                  </a:moveTo>
                  <a:lnTo>
                    <a:pt x="23383" y="5846"/>
                  </a:lnTo>
                  <a:lnTo>
                    <a:pt x="33941" y="8791"/>
                  </a:lnTo>
                  <a:lnTo>
                    <a:pt x="55461" y="15327"/>
                  </a:lnTo>
                  <a:lnTo>
                    <a:pt x="68785" y="18782"/>
                  </a:lnTo>
                  <a:lnTo>
                    <a:pt x="132139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513642" y="5770057"/>
            <a:ext cx="1054238" cy="1288354"/>
            <a:chOff x="3513642" y="5770057"/>
            <a:chExt cx="1054238" cy="1288354"/>
          </a:xfrm>
        </p:grpSpPr>
        <p:sp>
          <p:nvSpPr>
            <p:cNvPr id="211" name="Freeform 210"/>
            <p:cNvSpPr/>
            <p:nvPr/>
          </p:nvSpPr>
          <p:spPr>
            <a:xfrm>
              <a:off x="4295463" y="5770057"/>
              <a:ext cx="66070" cy="275290"/>
            </a:xfrm>
            <a:custGeom>
              <a:avLst/>
              <a:gdLst/>
              <a:ahLst/>
              <a:cxnLst/>
              <a:rect l="0" t="0" r="0" b="0"/>
              <a:pathLst>
                <a:path w="66070" h="275290">
                  <a:moveTo>
                    <a:pt x="66069" y="0"/>
                  </a:moveTo>
                  <a:lnTo>
                    <a:pt x="60223" y="17537"/>
                  </a:lnTo>
                  <a:lnTo>
                    <a:pt x="57278" y="27597"/>
                  </a:lnTo>
                  <a:lnTo>
                    <a:pt x="47287" y="65138"/>
                  </a:lnTo>
                  <a:lnTo>
                    <a:pt x="40185" y="92980"/>
                  </a:lnTo>
                  <a:lnTo>
                    <a:pt x="32949" y="124932"/>
                  </a:lnTo>
                  <a:lnTo>
                    <a:pt x="25655" y="158300"/>
                  </a:lnTo>
                  <a:lnTo>
                    <a:pt x="11004" y="21959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383555" y="5822148"/>
              <a:ext cx="184325" cy="235562"/>
            </a:xfrm>
            <a:custGeom>
              <a:avLst/>
              <a:gdLst/>
              <a:ahLst/>
              <a:cxnLst/>
              <a:rect l="0" t="0" r="0" b="0"/>
              <a:pathLst>
                <a:path w="184325" h="235562">
                  <a:moveTo>
                    <a:pt x="44046" y="13979"/>
                  </a:moveTo>
                  <a:lnTo>
                    <a:pt x="32355" y="25671"/>
                  </a:lnTo>
                  <a:lnTo>
                    <a:pt x="27688" y="32785"/>
                  </a:lnTo>
                  <a:lnTo>
                    <a:pt x="23352" y="41198"/>
                  </a:lnTo>
                  <a:lnTo>
                    <a:pt x="19239" y="50478"/>
                  </a:lnTo>
                  <a:lnTo>
                    <a:pt x="16496" y="62781"/>
                  </a:lnTo>
                  <a:lnTo>
                    <a:pt x="14668" y="77101"/>
                  </a:lnTo>
                  <a:lnTo>
                    <a:pt x="13449" y="92766"/>
                  </a:lnTo>
                  <a:lnTo>
                    <a:pt x="13860" y="108103"/>
                  </a:lnTo>
                  <a:lnTo>
                    <a:pt x="15358" y="123222"/>
                  </a:lnTo>
                  <a:lnTo>
                    <a:pt x="17580" y="138195"/>
                  </a:lnTo>
                  <a:lnTo>
                    <a:pt x="20284" y="153071"/>
                  </a:lnTo>
                  <a:lnTo>
                    <a:pt x="23311" y="167882"/>
                  </a:lnTo>
                  <a:lnTo>
                    <a:pt x="26552" y="182650"/>
                  </a:lnTo>
                  <a:lnTo>
                    <a:pt x="32383" y="194943"/>
                  </a:lnTo>
                  <a:lnTo>
                    <a:pt x="39942" y="205585"/>
                  </a:lnTo>
                  <a:lnTo>
                    <a:pt x="48651" y="215127"/>
                  </a:lnTo>
                  <a:lnTo>
                    <a:pt x="58128" y="222711"/>
                  </a:lnTo>
                  <a:lnTo>
                    <a:pt x="68116" y="228991"/>
                  </a:lnTo>
                  <a:lnTo>
                    <a:pt x="78445" y="234401"/>
                  </a:lnTo>
                  <a:lnTo>
                    <a:pt x="89002" y="235561"/>
                  </a:lnTo>
                  <a:lnTo>
                    <a:pt x="99710" y="233887"/>
                  </a:lnTo>
                  <a:lnTo>
                    <a:pt x="110520" y="230324"/>
                  </a:lnTo>
                  <a:lnTo>
                    <a:pt x="120173" y="224278"/>
                  </a:lnTo>
                  <a:lnTo>
                    <a:pt x="129056" y="216577"/>
                  </a:lnTo>
                  <a:lnTo>
                    <a:pt x="137425" y="207773"/>
                  </a:lnTo>
                  <a:lnTo>
                    <a:pt x="145451" y="197009"/>
                  </a:lnTo>
                  <a:lnTo>
                    <a:pt x="153248" y="184939"/>
                  </a:lnTo>
                  <a:lnTo>
                    <a:pt x="160894" y="171999"/>
                  </a:lnTo>
                  <a:lnTo>
                    <a:pt x="167214" y="159701"/>
                  </a:lnTo>
                  <a:lnTo>
                    <a:pt x="172652" y="147832"/>
                  </a:lnTo>
                  <a:lnTo>
                    <a:pt x="177500" y="136249"/>
                  </a:lnTo>
                  <a:lnTo>
                    <a:pt x="180732" y="123633"/>
                  </a:lnTo>
                  <a:lnTo>
                    <a:pt x="182887" y="110328"/>
                  </a:lnTo>
                  <a:lnTo>
                    <a:pt x="184324" y="96564"/>
                  </a:lnTo>
                  <a:lnTo>
                    <a:pt x="184058" y="82494"/>
                  </a:lnTo>
                  <a:lnTo>
                    <a:pt x="182657" y="68220"/>
                  </a:lnTo>
                  <a:lnTo>
                    <a:pt x="180500" y="53810"/>
                  </a:lnTo>
                  <a:lnTo>
                    <a:pt x="175391" y="41756"/>
                  </a:lnTo>
                  <a:lnTo>
                    <a:pt x="168315" y="31273"/>
                  </a:lnTo>
                  <a:lnTo>
                    <a:pt x="159927" y="21838"/>
                  </a:lnTo>
                  <a:lnTo>
                    <a:pt x="150664" y="14324"/>
                  </a:lnTo>
                  <a:lnTo>
                    <a:pt x="140818" y="8091"/>
                  </a:lnTo>
                  <a:lnTo>
                    <a:pt x="130584" y="2713"/>
                  </a:lnTo>
                  <a:lnTo>
                    <a:pt x="120091" y="351"/>
                  </a:lnTo>
                  <a:lnTo>
                    <a:pt x="109425" y="0"/>
                  </a:lnTo>
                  <a:lnTo>
                    <a:pt x="98643" y="989"/>
                  </a:lnTo>
                  <a:lnTo>
                    <a:pt x="86562" y="4095"/>
                  </a:lnTo>
                  <a:lnTo>
                    <a:pt x="73614" y="8613"/>
                  </a:lnTo>
                  <a:lnTo>
                    <a:pt x="60087" y="14072"/>
                  </a:lnTo>
                  <a:lnTo>
                    <a:pt x="47399" y="20158"/>
                  </a:lnTo>
                  <a:lnTo>
                    <a:pt x="35270" y="26663"/>
                  </a:lnTo>
                  <a:lnTo>
                    <a:pt x="0" y="470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513642" y="6160130"/>
              <a:ext cx="363382" cy="28368"/>
            </a:xfrm>
            <a:custGeom>
              <a:avLst/>
              <a:gdLst/>
              <a:ahLst/>
              <a:cxnLst/>
              <a:rect l="0" t="0" r="0" b="0"/>
              <a:pathLst>
                <a:path w="363382" h="28368">
                  <a:moveTo>
                    <a:pt x="363381" y="6343"/>
                  </a:moveTo>
                  <a:lnTo>
                    <a:pt x="334153" y="6344"/>
                  </a:lnTo>
                  <a:lnTo>
                    <a:pt x="318202" y="5120"/>
                  </a:lnTo>
                  <a:lnTo>
                    <a:pt x="300227" y="3081"/>
                  </a:lnTo>
                  <a:lnTo>
                    <a:pt x="280903" y="498"/>
                  </a:lnTo>
                  <a:lnTo>
                    <a:pt x="260679" y="0"/>
                  </a:lnTo>
                  <a:lnTo>
                    <a:pt x="239855" y="891"/>
                  </a:lnTo>
                  <a:lnTo>
                    <a:pt x="218632" y="2708"/>
                  </a:lnTo>
                  <a:lnTo>
                    <a:pt x="197141" y="3920"/>
                  </a:lnTo>
                  <a:lnTo>
                    <a:pt x="153688" y="5266"/>
                  </a:lnTo>
                  <a:lnTo>
                    <a:pt x="135493" y="6849"/>
                  </a:lnTo>
                  <a:lnTo>
                    <a:pt x="119693" y="9127"/>
                  </a:lnTo>
                  <a:lnTo>
                    <a:pt x="105489" y="11870"/>
                  </a:lnTo>
                  <a:lnTo>
                    <a:pt x="89902" y="13698"/>
                  </a:lnTo>
                  <a:lnTo>
                    <a:pt x="73393" y="14917"/>
                  </a:lnTo>
                  <a:lnTo>
                    <a:pt x="0" y="28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589985" y="6292269"/>
              <a:ext cx="167726" cy="204552"/>
            </a:xfrm>
            <a:custGeom>
              <a:avLst/>
              <a:gdLst/>
              <a:ahLst/>
              <a:cxnLst/>
              <a:rect l="0" t="0" r="0" b="0"/>
              <a:pathLst>
                <a:path w="167726" h="204552">
                  <a:moveTo>
                    <a:pt x="66807" y="6343"/>
                  </a:moveTo>
                  <a:lnTo>
                    <a:pt x="90190" y="498"/>
                  </a:lnTo>
                  <a:lnTo>
                    <a:pt x="100748" y="0"/>
                  </a:lnTo>
                  <a:lnTo>
                    <a:pt x="111458" y="891"/>
                  </a:lnTo>
                  <a:lnTo>
                    <a:pt x="122268" y="2708"/>
                  </a:lnTo>
                  <a:lnTo>
                    <a:pt x="131921" y="6367"/>
                  </a:lnTo>
                  <a:lnTo>
                    <a:pt x="140805" y="11253"/>
                  </a:lnTo>
                  <a:lnTo>
                    <a:pt x="149173" y="16958"/>
                  </a:lnTo>
                  <a:lnTo>
                    <a:pt x="155976" y="25655"/>
                  </a:lnTo>
                  <a:lnTo>
                    <a:pt x="161735" y="36347"/>
                  </a:lnTo>
                  <a:lnTo>
                    <a:pt x="166798" y="48369"/>
                  </a:lnTo>
                  <a:lnTo>
                    <a:pt x="167725" y="61278"/>
                  </a:lnTo>
                  <a:lnTo>
                    <a:pt x="165897" y="74778"/>
                  </a:lnTo>
                  <a:lnTo>
                    <a:pt x="162231" y="88671"/>
                  </a:lnTo>
                  <a:lnTo>
                    <a:pt x="157340" y="101605"/>
                  </a:lnTo>
                  <a:lnTo>
                    <a:pt x="151633" y="113896"/>
                  </a:lnTo>
                  <a:lnTo>
                    <a:pt x="145381" y="125762"/>
                  </a:lnTo>
                  <a:lnTo>
                    <a:pt x="137542" y="134896"/>
                  </a:lnTo>
                  <a:lnTo>
                    <a:pt x="128646" y="142209"/>
                  </a:lnTo>
                  <a:lnTo>
                    <a:pt x="119044" y="148308"/>
                  </a:lnTo>
                  <a:lnTo>
                    <a:pt x="107749" y="152374"/>
                  </a:lnTo>
                  <a:lnTo>
                    <a:pt x="95326" y="155084"/>
                  </a:lnTo>
                  <a:lnTo>
                    <a:pt x="82149" y="156891"/>
                  </a:lnTo>
                  <a:lnTo>
                    <a:pt x="69694" y="156872"/>
                  </a:lnTo>
                  <a:lnTo>
                    <a:pt x="57720" y="155636"/>
                  </a:lnTo>
                  <a:lnTo>
                    <a:pt x="46067" y="153589"/>
                  </a:lnTo>
                  <a:lnTo>
                    <a:pt x="35851" y="149776"/>
                  </a:lnTo>
                  <a:lnTo>
                    <a:pt x="26594" y="144788"/>
                  </a:lnTo>
                  <a:lnTo>
                    <a:pt x="17975" y="139015"/>
                  </a:lnTo>
                  <a:lnTo>
                    <a:pt x="11006" y="131497"/>
                  </a:lnTo>
                  <a:lnTo>
                    <a:pt x="5136" y="122813"/>
                  </a:lnTo>
                  <a:lnTo>
                    <a:pt x="0" y="113354"/>
                  </a:lnTo>
                  <a:lnTo>
                    <a:pt x="246" y="108272"/>
                  </a:lnTo>
                  <a:lnTo>
                    <a:pt x="4080" y="106107"/>
                  </a:lnTo>
                  <a:lnTo>
                    <a:pt x="10307" y="105887"/>
                  </a:lnTo>
                  <a:lnTo>
                    <a:pt x="16905" y="109411"/>
                  </a:lnTo>
                  <a:lnTo>
                    <a:pt x="23751" y="115430"/>
                  </a:lnTo>
                  <a:lnTo>
                    <a:pt x="30762" y="123114"/>
                  </a:lnTo>
                  <a:lnTo>
                    <a:pt x="37883" y="131907"/>
                  </a:lnTo>
                  <a:lnTo>
                    <a:pt x="45078" y="141440"/>
                  </a:lnTo>
                  <a:lnTo>
                    <a:pt x="52321" y="151466"/>
                  </a:lnTo>
                  <a:lnTo>
                    <a:pt x="59597" y="160597"/>
                  </a:lnTo>
                  <a:lnTo>
                    <a:pt x="66894" y="169131"/>
                  </a:lnTo>
                  <a:lnTo>
                    <a:pt x="99842" y="2045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240405" y="6177619"/>
              <a:ext cx="297313" cy="10879"/>
            </a:xfrm>
            <a:custGeom>
              <a:avLst/>
              <a:gdLst/>
              <a:ahLst/>
              <a:cxnLst/>
              <a:rect l="0" t="0" r="0" b="0"/>
              <a:pathLst>
                <a:path w="297313" h="10879">
                  <a:moveTo>
                    <a:pt x="297312" y="10878"/>
                  </a:moveTo>
                  <a:lnTo>
                    <a:pt x="262238" y="5032"/>
                  </a:lnTo>
                  <a:lnTo>
                    <a:pt x="245788" y="3310"/>
                  </a:lnTo>
                  <a:lnTo>
                    <a:pt x="228705" y="2162"/>
                  </a:lnTo>
                  <a:lnTo>
                    <a:pt x="211198" y="1396"/>
                  </a:lnTo>
                  <a:lnTo>
                    <a:pt x="172170" y="546"/>
                  </a:lnTo>
                  <a:lnTo>
                    <a:pt x="93145" y="0"/>
                  </a:lnTo>
                  <a:lnTo>
                    <a:pt x="75555" y="1179"/>
                  </a:lnTo>
                  <a:lnTo>
                    <a:pt x="0" y="108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329497" y="6333177"/>
              <a:ext cx="144377" cy="185667"/>
            </a:xfrm>
            <a:custGeom>
              <a:avLst/>
              <a:gdLst/>
              <a:ahLst/>
              <a:cxnLst/>
              <a:rect l="0" t="0" r="0" b="0"/>
              <a:pathLst>
                <a:path w="144377" h="185667">
                  <a:moveTo>
                    <a:pt x="21023" y="9481"/>
                  </a:moveTo>
                  <a:lnTo>
                    <a:pt x="38561" y="3636"/>
                  </a:lnTo>
                  <a:lnTo>
                    <a:pt x="49844" y="1914"/>
                  </a:lnTo>
                  <a:lnTo>
                    <a:pt x="63484" y="766"/>
                  </a:lnTo>
                  <a:lnTo>
                    <a:pt x="78694" y="0"/>
                  </a:lnTo>
                  <a:lnTo>
                    <a:pt x="92505" y="1937"/>
                  </a:lnTo>
                  <a:lnTo>
                    <a:pt x="105383" y="5676"/>
                  </a:lnTo>
                  <a:lnTo>
                    <a:pt x="117639" y="10615"/>
                  </a:lnTo>
                  <a:lnTo>
                    <a:pt x="127033" y="18801"/>
                  </a:lnTo>
                  <a:lnTo>
                    <a:pt x="134519" y="29153"/>
                  </a:lnTo>
                  <a:lnTo>
                    <a:pt x="140734" y="40949"/>
                  </a:lnTo>
                  <a:lnTo>
                    <a:pt x="143653" y="53706"/>
                  </a:lnTo>
                  <a:lnTo>
                    <a:pt x="144376" y="67105"/>
                  </a:lnTo>
                  <a:lnTo>
                    <a:pt x="143634" y="80932"/>
                  </a:lnTo>
                  <a:lnTo>
                    <a:pt x="140692" y="93820"/>
                  </a:lnTo>
                  <a:lnTo>
                    <a:pt x="136284" y="106083"/>
                  </a:lnTo>
                  <a:lnTo>
                    <a:pt x="130899" y="117929"/>
                  </a:lnTo>
                  <a:lnTo>
                    <a:pt x="123638" y="127049"/>
                  </a:lnTo>
                  <a:lnTo>
                    <a:pt x="115127" y="134353"/>
                  </a:lnTo>
                  <a:lnTo>
                    <a:pt x="105782" y="140446"/>
                  </a:lnTo>
                  <a:lnTo>
                    <a:pt x="93434" y="144508"/>
                  </a:lnTo>
                  <a:lnTo>
                    <a:pt x="79086" y="147216"/>
                  </a:lnTo>
                  <a:lnTo>
                    <a:pt x="63402" y="149022"/>
                  </a:lnTo>
                  <a:lnTo>
                    <a:pt x="49276" y="147778"/>
                  </a:lnTo>
                  <a:lnTo>
                    <a:pt x="36188" y="144503"/>
                  </a:lnTo>
                  <a:lnTo>
                    <a:pt x="23792" y="139872"/>
                  </a:lnTo>
                  <a:lnTo>
                    <a:pt x="14305" y="133113"/>
                  </a:lnTo>
                  <a:lnTo>
                    <a:pt x="6756" y="124938"/>
                  </a:lnTo>
                  <a:lnTo>
                    <a:pt x="500" y="115816"/>
                  </a:lnTo>
                  <a:lnTo>
                    <a:pt x="0" y="108512"/>
                  </a:lnTo>
                  <a:lnTo>
                    <a:pt x="3337" y="102419"/>
                  </a:lnTo>
                  <a:lnTo>
                    <a:pt x="9233" y="97133"/>
                  </a:lnTo>
                  <a:lnTo>
                    <a:pt x="15610" y="96057"/>
                  </a:lnTo>
                  <a:lnTo>
                    <a:pt x="22309" y="97786"/>
                  </a:lnTo>
                  <a:lnTo>
                    <a:pt x="29221" y="101386"/>
                  </a:lnTo>
                  <a:lnTo>
                    <a:pt x="36277" y="107456"/>
                  </a:lnTo>
                  <a:lnTo>
                    <a:pt x="43427" y="115174"/>
                  </a:lnTo>
                  <a:lnTo>
                    <a:pt x="50641" y="123989"/>
                  </a:lnTo>
                  <a:lnTo>
                    <a:pt x="57898" y="133537"/>
                  </a:lnTo>
                  <a:lnTo>
                    <a:pt x="65182" y="143573"/>
                  </a:lnTo>
                  <a:lnTo>
                    <a:pt x="98104" y="185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832977" y="6661994"/>
              <a:ext cx="110117" cy="220232"/>
            </a:xfrm>
            <a:custGeom>
              <a:avLst/>
              <a:gdLst/>
              <a:ahLst/>
              <a:cxnLst/>
              <a:rect l="0" t="0" r="0" b="0"/>
              <a:pathLst>
                <a:path w="110117" h="220232">
                  <a:moveTo>
                    <a:pt x="0" y="0"/>
                  </a:moveTo>
                  <a:lnTo>
                    <a:pt x="15327" y="45980"/>
                  </a:lnTo>
                  <a:lnTo>
                    <a:pt x="20006" y="57570"/>
                  </a:lnTo>
                  <a:lnTo>
                    <a:pt x="25573" y="70191"/>
                  </a:lnTo>
                  <a:lnTo>
                    <a:pt x="31730" y="83499"/>
                  </a:lnTo>
                  <a:lnTo>
                    <a:pt x="37059" y="96042"/>
                  </a:lnTo>
                  <a:lnTo>
                    <a:pt x="41836" y="108074"/>
                  </a:lnTo>
                  <a:lnTo>
                    <a:pt x="46243" y="119765"/>
                  </a:lnTo>
                  <a:lnTo>
                    <a:pt x="51628" y="132454"/>
                  </a:lnTo>
                  <a:lnTo>
                    <a:pt x="64137" y="159604"/>
                  </a:lnTo>
                  <a:lnTo>
                    <a:pt x="70899" y="171249"/>
                  </a:lnTo>
                  <a:lnTo>
                    <a:pt x="77854" y="181459"/>
                  </a:lnTo>
                  <a:lnTo>
                    <a:pt x="110116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821965" y="6673005"/>
              <a:ext cx="220233" cy="385406"/>
            </a:xfrm>
            <a:custGeom>
              <a:avLst/>
              <a:gdLst/>
              <a:ahLst/>
              <a:cxnLst/>
              <a:rect l="0" t="0" r="0" b="0"/>
              <a:pathLst>
                <a:path w="220233" h="385406">
                  <a:moveTo>
                    <a:pt x="220232" y="0"/>
                  </a:moveTo>
                  <a:lnTo>
                    <a:pt x="189578" y="45980"/>
                  </a:lnTo>
                  <a:lnTo>
                    <a:pt x="183891" y="56347"/>
                  </a:lnTo>
                  <a:lnTo>
                    <a:pt x="178875" y="66929"/>
                  </a:lnTo>
                  <a:lnTo>
                    <a:pt x="174308" y="77654"/>
                  </a:lnTo>
                  <a:lnTo>
                    <a:pt x="167593" y="90922"/>
                  </a:lnTo>
                  <a:lnTo>
                    <a:pt x="159446" y="105884"/>
                  </a:lnTo>
                  <a:lnTo>
                    <a:pt x="150344" y="121977"/>
                  </a:lnTo>
                  <a:lnTo>
                    <a:pt x="141829" y="136376"/>
                  </a:lnTo>
                  <a:lnTo>
                    <a:pt x="125842" y="162163"/>
                  </a:lnTo>
                  <a:lnTo>
                    <a:pt x="119376" y="174178"/>
                  </a:lnTo>
                  <a:lnTo>
                    <a:pt x="113843" y="185859"/>
                  </a:lnTo>
                  <a:lnTo>
                    <a:pt x="108930" y="197316"/>
                  </a:lnTo>
                  <a:lnTo>
                    <a:pt x="103208" y="208626"/>
                  </a:lnTo>
                  <a:lnTo>
                    <a:pt x="96946" y="219836"/>
                  </a:lnTo>
                  <a:lnTo>
                    <a:pt x="63468" y="275891"/>
                  </a:lnTo>
                  <a:lnTo>
                    <a:pt x="54547" y="291596"/>
                  </a:lnTo>
                  <a:lnTo>
                    <a:pt x="38110" y="322097"/>
                  </a:lnTo>
                  <a:lnTo>
                    <a:pt x="30301" y="335858"/>
                  </a:lnTo>
                  <a:lnTo>
                    <a:pt x="22648" y="348703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108266" y="6816156"/>
              <a:ext cx="55059" cy="11012"/>
            </a:xfrm>
            <a:custGeom>
              <a:avLst/>
              <a:gdLst/>
              <a:ahLst/>
              <a:cxnLst/>
              <a:rect l="0" t="0" r="0" b="0"/>
              <a:pathLst>
                <a:path w="55059" h="11012">
                  <a:moveTo>
                    <a:pt x="55058" y="11011"/>
                  </a:moveTo>
                  <a:lnTo>
                    <a:pt x="45270" y="774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130289" y="6908916"/>
              <a:ext cx="77082" cy="6345"/>
            </a:xfrm>
            <a:custGeom>
              <a:avLst/>
              <a:gdLst/>
              <a:ahLst/>
              <a:cxnLst/>
              <a:rect l="0" t="0" r="0" b="0"/>
              <a:pathLst>
                <a:path w="77082" h="6345">
                  <a:moveTo>
                    <a:pt x="77081" y="6344"/>
                  </a:moveTo>
                  <a:lnTo>
                    <a:pt x="59544" y="498"/>
                  </a:lnTo>
                  <a:lnTo>
                    <a:pt x="50708" y="0"/>
                  </a:lnTo>
                  <a:lnTo>
                    <a:pt x="41146" y="891"/>
                  </a:lnTo>
                  <a:lnTo>
                    <a:pt x="0" y="6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295463" y="6750087"/>
              <a:ext cx="96472" cy="269106"/>
            </a:xfrm>
            <a:custGeom>
              <a:avLst/>
              <a:gdLst/>
              <a:ahLst/>
              <a:cxnLst/>
              <a:rect l="0" t="0" r="0" b="0"/>
              <a:pathLst>
                <a:path w="96472" h="269106">
                  <a:moveTo>
                    <a:pt x="66069" y="0"/>
                  </a:moveTo>
                  <a:lnTo>
                    <a:pt x="54378" y="17537"/>
                  </a:lnTo>
                  <a:lnTo>
                    <a:pt x="49710" y="26373"/>
                  </a:lnTo>
                  <a:lnTo>
                    <a:pt x="45375" y="35934"/>
                  </a:lnTo>
                  <a:lnTo>
                    <a:pt x="41261" y="45979"/>
                  </a:lnTo>
                  <a:lnTo>
                    <a:pt x="40966" y="56346"/>
                  </a:lnTo>
                  <a:lnTo>
                    <a:pt x="43216" y="66928"/>
                  </a:lnTo>
                  <a:lnTo>
                    <a:pt x="51018" y="88474"/>
                  </a:lnTo>
                  <a:lnTo>
                    <a:pt x="58564" y="110285"/>
                  </a:lnTo>
                  <a:lnTo>
                    <a:pt x="63513" y="121240"/>
                  </a:lnTo>
                  <a:lnTo>
                    <a:pt x="69259" y="132213"/>
                  </a:lnTo>
                  <a:lnTo>
                    <a:pt x="75537" y="143200"/>
                  </a:lnTo>
                  <a:lnTo>
                    <a:pt x="80945" y="155418"/>
                  </a:lnTo>
                  <a:lnTo>
                    <a:pt x="85775" y="168458"/>
                  </a:lnTo>
                  <a:lnTo>
                    <a:pt x="90218" y="182045"/>
                  </a:lnTo>
                  <a:lnTo>
                    <a:pt x="93179" y="195997"/>
                  </a:lnTo>
                  <a:lnTo>
                    <a:pt x="95154" y="210192"/>
                  </a:lnTo>
                  <a:lnTo>
                    <a:pt x="96471" y="224550"/>
                  </a:lnTo>
                  <a:lnTo>
                    <a:pt x="96125" y="237793"/>
                  </a:lnTo>
                  <a:lnTo>
                    <a:pt x="94670" y="250291"/>
                  </a:lnTo>
                  <a:lnTo>
                    <a:pt x="92478" y="262295"/>
                  </a:lnTo>
                  <a:lnTo>
                    <a:pt x="87345" y="267849"/>
                  </a:lnTo>
                  <a:lnTo>
                    <a:pt x="80253" y="269105"/>
                  </a:lnTo>
                  <a:lnTo>
                    <a:pt x="71855" y="267496"/>
                  </a:lnTo>
                  <a:lnTo>
                    <a:pt x="63808" y="263976"/>
                  </a:lnTo>
                  <a:lnTo>
                    <a:pt x="55998" y="259182"/>
                  </a:lnTo>
                  <a:lnTo>
                    <a:pt x="48343" y="253539"/>
                  </a:lnTo>
                  <a:lnTo>
                    <a:pt x="40793" y="247330"/>
                  </a:lnTo>
                  <a:lnTo>
                    <a:pt x="33313" y="24074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361532" y="6739075"/>
              <a:ext cx="132140" cy="77082"/>
            </a:xfrm>
            <a:custGeom>
              <a:avLst/>
              <a:gdLst/>
              <a:ahLst/>
              <a:cxnLst/>
              <a:rect l="0" t="0" r="0" b="0"/>
              <a:pathLst>
                <a:path w="132140" h="77082">
                  <a:moveTo>
                    <a:pt x="0" y="0"/>
                  </a:moveTo>
                  <a:lnTo>
                    <a:pt x="17537" y="5845"/>
                  </a:lnTo>
                  <a:lnTo>
                    <a:pt x="26373" y="10014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55123" y="27573"/>
                  </a:lnTo>
                  <a:lnTo>
                    <a:pt x="63666" y="34288"/>
                  </a:lnTo>
                  <a:lnTo>
                    <a:pt x="71808" y="41211"/>
                  </a:lnTo>
                  <a:lnTo>
                    <a:pt x="80907" y="48274"/>
                  </a:lnTo>
                  <a:lnTo>
                    <a:pt x="90643" y="55428"/>
                  </a:lnTo>
                  <a:lnTo>
                    <a:pt x="132139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394567" y="6816156"/>
            <a:ext cx="303763" cy="253266"/>
            <a:chOff x="4394567" y="6816156"/>
            <a:chExt cx="303763" cy="253266"/>
          </a:xfrm>
        </p:grpSpPr>
        <p:sp>
          <p:nvSpPr>
            <p:cNvPr id="224" name="Freeform 223"/>
            <p:cNvSpPr/>
            <p:nvPr/>
          </p:nvSpPr>
          <p:spPr>
            <a:xfrm>
              <a:off x="4394567" y="7069421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494577" y="6849191"/>
              <a:ext cx="81532" cy="191185"/>
            </a:xfrm>
            <a:custGeom>
              <a:avLst/>
              <a:gdLst/>
              <a:ahLst/>
              <a:cxnLst/>
              <a:rect l="0" t="0" r="0" b="0"/>
              <a:pathLst>
                <a:path w="81532" h="191185">
                  <a:moveTo>
                    <a:pt x="21117" y="55057"/>
                  </a:moveTo>
                  <a:lnTo>
                    <a:pt x="9425" y="66748"/>
                  </a:lnTo>
                  <a:lnTo>
                    <a:pt x="5982" y="75087"/>
                  </a:lnTo>
                  <a:lnTo>
                    <a:pt x="3686" y="85539"/>
                  </a:lnTo>
                  <a:lnTo>
                    <a:pt x="2155" y="97402"/>
                  </a:lnTo>
                  <a:lnTo>
                    <a:pt x="1134" y="110204"/>
                  </a:lnTo>
                  <a:lnTo>
                    <a:pt x="454" y="123632"/>
                  </a:lnTo>
                  <a:lnTo>
                    <a:pt x="0" y="137480"/>
                  </a:lnTo>
                  <a:lnTo>
                    <a:pt x="922" y="150381"/>
                  </a:lnTo>
                  <a:lnTo>
                    <a:pt x="2759" y="162653"/>
                  </a:lnTo>
                  <a:lnTo>
                    <a:pt x="5208" y="174505"/>
                  </a:lnTo>
                  <a:lnTo>
                    <a:pt x="11735" y="182406"/>
                  </a:lnTo>
                  <a:lnTo>
                    <a:pt x="20979" y="187673"/>
                  </a:lnTo>
                  <a:lnTo>
                    <a:pt x="32037" y="191184"/>
                  </a:lnTo>
                  <a:lnTo>
                    <a:pt x="41855" y="191079"/>
                  </a:lnTo>
                  <a:lnTo>
                    <a:pt x="50848" y="188560"/>
                  </a:lnTo>
                  <a:lnTo>
                    <a:pt x="59290" y="184435"/>
                  </a:lnTo>
                  <a:lnTo>
                    <a:pt x="64918" y="176790"/>
                  </a:lnTo>
                  <a:lnTo>
                    <a:pt x="68671" y="166800"/>
                  </a:lnTo>
                  <a:lnTo>
                    <a:pt x="74063" y="142650"/>
                  </a:lnTo>
                  <a:lnTo>
                    <a:pt x="80538" y="115603"/>
                  </a:lnTo>
                  <a:lnTo>
                    <a:pt x="81531" y="101538"/>
                  </a:lnTo>
                  <a:lnTo>
                    <a:pt x="80969" y="87268"/>
                  </a:lnTo>
                  <a:lnTo>
                    <a:pt x="79371" y="72860"/>
                  </a:lnTo>
                  <a:lnTo>
                    <a:pt x="75858" y="59585"/>
                  </a:lnTo>
                  <a:lnTo>
                    <a:pt x="71070" y="47064"/>
                  </a:lnTo>
                  <a:lnTo>
                    <a:pt x="65430" y="35046"/>
                  </a:lnTo>
                  <a:lnTo>
                    <a:pt x="59224" y="24587"/>
                  </a:lnTo>
                  <a:lnTo>
                    <a:pt x="52639" y="15168"/>
                  </a:lnTo>
                  <a:lnTo>
                    <a:pt x="101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626263" y="6816156"/>
              <a:ext cx="72067" cy="168535"/>
            </a:xfrm>
            <a:custGeom>
              <a:avLst/>
              <a:gdLst/>
              <a:ahLst/>
              <a:cxnLst/>
              <a:rect l="0" t="0" r="0" b="0"/>
              <a:pathLst>
                <a:path w="72067" h="168535">
                  <a:moveTo>
                    <a:pt x="10558" y="0"/>
                  </a:moveTo>
                  <a:lnTo>
                    <a:pt x="4712" y="17536"/>
                  </a:lnTo>
                  <a:lnTo>
                    <a:pt x="2990" y="28820"/>
                  </a:lnTo>
                  <a:lnTo>
                    <a:pt x="1842" y="42461"/>
                  </a:lnTo>
                  <a:lnTo>
                    <a:pt x="1077" y="57670"/>
                  </a:lnTo>
                  <a:lnTo>
                    <a:pt x="227" y="90885"/>
                  </a:lnTo>
                  <a:lnTo>
                    <a:pt x="0" y="108307"/>
                  </a:lnTo>
                  <a:lnTo>
                    <a:pt x="1072" y="123592"/>
                  </a:lnTo>
                  <a:lnTo>
                    <a:pt x="3011" y="137452"/>
                  </a:lnTo>
                  <a:lnTo>
                    <a:pt x="5527" y="150363"/>
                  </a:lnTo>
                  <a:lnTo>
                    <a:pt x="12098" y="158970"/>
                  </a:lnTo>
                  <a:lnTo>
                    <a:pt x="21373" y="164709"/>
                  </a:lnTo>
                  <a:lnTo>
                    <a:pt x="32450" y="168534"/>
                  </a:lnTo>
                  <a:lnTo>
                    <a:pt x="42282" y="167414"/>
                  </a:lnTo>
                  <a:lnTo>
                    <a:pt x="51283" y="162997"/>
                  </a:lnTo>
                  <a:lnTo>
                    <a:pt x="59731" y="156381"/>
                  </a:lnTo>
                  <a:lnTo>
                    <a:pt x="65363" y="147077"/>
                  </a:lnTo>
                  <a:lnTo>
                    <a:pt x="69118" y="135980"/>
                  </a:lnTo>
                  <a:lnTo>
                    <a:pt x="71621" y="123687"/>
                  </a:lnTo>
                  <a:lnTo>
                    <a:pt x="72066" y="110599"/>
                  </a:lnTo>
                  <a:lnTo>
                    <a:pt x="71140" y="96979"/>
                  </a:lnTo>
                  <a:lnTo>
                    <a:pt x="69298" y="83005"/>
                  </a:lnTo>
                  <a:lnTo>
                    <a:pt x="66847" y="70019"/>
                  </a:lnTo>
                  <a:lnTo>
                    <a:pt x="63990" y="57691"/>
                  </a:lnTo>
                  <a:lnTo>
                    <a:pt x="60861" y="45801"/>
                  </a:lnTo>
                  <a:lnTo>
                    <a:pt x="56329" y="35428"/>
                  </a:lnTo>
                  <a:lnTo>
                    <a:pt x="50860" y="26065"/>
                  </a:lnTo>
                  <a:lnTo>
                    <a:pt x="44767" y="17377"/>
                  </a:lnTo>
                  <a:lnTo>
                    <a:pt x="38258" y="14031"/>
                  </a:lnTo>
                  <a:lnTo>
                    <a:pt x="31472" y="14248"/>
                  </a:lnTo>
                  <a:lnTo>
                    <a:pt x="10558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716478" y="5395664"/>
            <a:ext cx="2058639" cy="1035088"/>
            <a:chOff x="5716478" y="5395664"/>
            <a:chExt cx="2058639" cy="1035088"/>
          </a:xfrm>
        </p:grpSpPr>
        <p:sp>
          <p:nvSpPr>
            <p:cNvPr id="228" name="Freeform 227"/>
            <p:cNvSpPr/>
            <p:nvPr/>
          </p:nvSpPr>
          <p:spPr>
            <a:xfrm>
              <a:off x="5716478" y="5913208"/>
              <a:ext cx="65546" cy="517544"/>
            </a:xfrm>
            <a:custGeom>
              <a:avLst/>
              <a:gdLst/>
              <a:ahLst/>
              <a:cxnLst/>
              <a:rect l="0" t="0" r="0" b="0"/>
              <a:pathLst>
                <a:path w="65546" h="517544">
                  <a:moveTo>
                    <a:pt x="65545" y="0"/>
                  </a:moveTo>
                  <a:lnTo>
                    <a:pt x="34893" y="76632"/>
                  </a:lnTo>
                  <a:lnTo>
                    <a:pt x="29205" y="96358"/>
                  </a:lnTo>
                  <a:lnTo>
                    <a:pt x="24189" y="118073"/>
                  </a:lnTo>
                  <a:lnTo>
                    <a:pt x="19622" y="141114"/>
                  </a:lnTo>
                  <a:lnTo>
                    <a:pt x="16577" y="161369"/>
                  </a:lnTo>
                  <a:lnTo>
                    <a:pt x="14547" y="179766"/>
                  </a:lnTo>
                  <a:lnTo>
                    <a:pt x="13194" y="196925"/>
                  </a:lnTo>
                  <a:lnTo>
                    <a:pt x="11068" y="213258"/>
                  </a:lnTo>
                  <a:lnTo>
                    <a:pt x="8427" y="229041"/>
                  </a:lnTo>
                  <a:lnTo>
                    <a:pt x="5444" y="244457"/>
                  </a:lnTo>
                  <a:lnTo>
                    <a:pt x="3455" y="260852"/>
                  </a:lnTo>
                  <a:lnTo>
                    <a:pt x="2129" y="277899"/>
                  </a:lnTo>
                  <a:lnTo>
                    <a:pt x="1244" y="295382"/>
                  </a:lnTo>
                  <a:lnTo>
                    <a:pt x="262" y="327857"/>
                  </a:lnTo>
                  <a:lnTo>
                    <a:pt x="0" y="343369"/>
                  </a:lnTo>
                  <a:lnTo>
                    <a:pt x="1049" y="358605"/>
                  </a:lnTo>
                  <a:lnTo>
                    <a:pt x="2972" y="373655"/>
                  </a:lnTo>
                  <a:lnTo>
                    <a:pt x="5477" y="388583"/>
                  </a:lnTo>
                  <a:lnTo>
                    <a:pt x="8371" y="402206"/>
                  </a:lnTo>
                  <a:lnTo>
                    <a:pt x="11523" y="414958"/>
                  </a:lnTo>
                  <a:lnTo>
                    <a:pt x="14849" y="427130"/>
                  </a:lnTo>
                  <a:lnTo>
                    <a:pt x="21806" y="450442"/>
                  </a:lnTo>
                  <a:lnTo>
                    <a:pt x="25374" y="461798"/>
                  </a:lnTo>
                  <a:lnTo>
                    <a:pt x="30200" y="473039"/>
                  </a:lnTo>
                  <a:lnTo>
                    <a:pt x="35864" y="484203"/>
                  </a:lnTo>
                  <a:lnTo>
                    <a:pt x="65545" y="5175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903150" y="6122427"/>
              <a:ext cx="22024" cy="231244"/>
            </a:xfrm>
            <a:custGeom>
              <a:avLst/>
              <a:gdLst/>
              <a:ahLst/>
              <a:cxnLst/>
              <a:rect l="0" t="0" r="0" b="0"/>
              <a:pathLst>
                <a:path w="22024" h="231244">
                  <a:moveTo>
                    <a:pt x="0" y="0"/>
                  </a:moveTo>
                  <a:lnTo>
                    <a:pt x="1" y="72998"/>
                  </a:lnTo>
                  <a:lnTo>
                    <a:pt x="1224" y="92712"/>
                  </a:lnTo>
                  <a:lnTo>
                    <a:pt x="3263" y="113195"/>
                  </a:lnTo>
                  <a:lnTo>
                    <a:pt x="5846" y="134192"/>
                  </a:lnTo>
                  <a:lnTo>
                    <a:pt x="8791" y="154307"/>
                  </a:lnTo>
                  <a:lnTo>
                    <a:pt x="22023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006922" y="6122427"/>
              <a:ext cx="127472" cy="68989"/>
            </a:xfrm>
            <a:custGeom>
              <a:avLst/>
              <a:gdLst/>
              <a:ahLst/>
              <a:cxnLst/>
              <a:rect l="0" t="0" r="0" b="0"/>
              <a:pathLst>
                <a:path w="127472" h="68989">
                  <a:moveTo>
                    <a:pt x="6344" y="0"/>
                  </a:moveTo>
                  <a:lnTo>
                    <a:pt x="6344" y="29228"/>
                  </a:lnTo>
                  <a:lnTo>
                    <a:pt x="5121" y="41509"/>
                  </a:lnTo>
                  <a:lnTo>
                    <a:pt x="3082" y="53366"/>
                  </a:lnTo>
                  <a:lnTo>
                    <a:pt x="498" y="64942"/>
                  </a:lnTo>
                  <a:lnTo>
                    <a:pt x="0" y="68988"/>
                  </a:lnTo>
                  <a:lnTo>
                    <a:pt x="891" y="68016"/>
                  </a:lnTo>
                  <a:lnTo>
                    <a:pt x="2709" y="63696"/>
                  </a:lnTo>
                  <a:lnTo>
                    <a:pt x="7591" y="62040"/>
                  </a:lnTo>
                  <a:lnTo>
                    <a:pt x="14517" y="62161"/>
                  </a:lnTo>
                  <a:lnTo>
                    <a:pt x="22804" y="63464"/>
                  </a:lnTo>
                  <a:lnTo>
                    <a:pt x="33223" y="64332"/>
                  </a:lnTo>
                  <a:lnTo>
                    <a:pt x="45063" y="64911"/>
                  </a:lnTo>
                  <a:lnTo>
                    <a:pt x="57850" y="65298"/>
                  </a:lnTo>
                  <a:lnTo>
                    <a:pt x="70046" y="64332"/>
                  </a:lnTo>
                  <a:lnTo>
                    <a:pt x="127471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068324" y="6078381"/>
              <a:ext cx="44047" cy="220232"/>
            </a:xfrm>
            <a:custGeom>
              <a:avLst/>
              <a:gdLst/>
              <a:ahLst/>
              <a:cxnLst/>
              <a:rect l="0" t="0" r="0" b="0"/>
              <a:pathLst>
                <a:path w="44047" h="220232">
                  <a:moveTo>
                    <a:pt x="0" y="0"/>
                  </a:moveTo>
                  <a:lnTo>
                    <a:pt x="0" y="23383"/>
                  </a:lnTo>
                  <a:lnTo>
                    <a:pt x="2447" y="35165"/>
                  </a:lnTo>
                  <a:lnTo>
                    <a:pt x="6525" y="47913"/>
                  </a:lnTo>
                  <a:lnTo>
                    <a:pt x="11691" y="61307"/>
                  </a:lnTo>
                  <a:lnTo>
                    <a:pt x="16359" y="77576"/>
                  </a:lnTo>
                  <a:lnTo>
                    <a:pt x="20694" y="95764"/>
                  </a:lnTo>
                  <a:lnTo>
                    <a:pt x="24807" y="115230"/>
                  </a:lnTo>
                  <a:lnTo>
                    <a:pt x="28773" y="131878"/>
                  </a:lnTo>
                  <a:lnTo>
                    <a:pt x="32641" y="146647"/>
                  </a:lnTo>
                  <a:lnTo>
                    <a:pt x="44046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274281" y="6232543"/>
              <a:ext cx="3263" cy="33036"/>
            </a:xfrm>
            <a:custGeom>
              <a:avLst/>
              <a:gdLst/>
              <a:ahLst/>
              <a:cxnLst/>
              <a:rect l="0" t="0" r="0" b="0"/>
              <a:pathLst>
                <a:path w="3263" h="33036">
                  <a:moveTo>
                    <a:pt x="3262" y="0"/>
                  </a:moveTo>
                  <a:lnTo>
                    <a:pt x="0" y="9788"/>
                  </a:lnTo>
                  <a:lnTo>
                    <a:pt x="3262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327051" y="5957254"/>
              <a:ext cx="134730" cy="264278"/>
            </a:xfrm>
            <a:custGeom>
              <a:avLst/>
              <a:gdLst/>
              <a:ahLst/>
              <a:cxnLst/>
              <a:rect l="0" t="0" r="0" b="0"/>
              <a:pathLst>
                <a:path w="134730" h="264278">
                  <a:moveTo>
                    <a:pt x="93643" y="0"/>
                  </a:moveTo>
                  <a:lnTo>
                    <a:pt x="15989" y="25885"/>
                  </a:lnTo>
                  <a:lnTo>
                    <a:pt x="8839" y="33162"/>
                  </a:lnTo>
                  <a:lnTo>
                    <a:pt x="4072" y="42908"/>
                  </a:lnTo>
                  <a:lnTo>
                    <a:pt x="894" y="54299"/>
                  </a:lnTo>
                  <a:lnTo>
                    <a:pt x="0" y="65564"/>
                  </a:lnTo>
                  <a:lnTo>
                    <a:pt x="626" y="76743"/>
                  </a:lnTo>
                  <a:lnTo>
                    <a:pt x="2268" y="87868"/>
                  </a:lnTo>
                  <a:lnTo>
                    <a:pt x="4585" y="98954"/>
                  </a:lnTo>
                  <a:lnTo>
                    <a:pt x="7354" y="110015"/>
                  </a:lnTo>
                  <a:lnTo>
                    <a:pt x="10423" y="121061"/>
                  </a:lnTo>
                  <a:lnTo>
                    <a:pt x="16140" y="129647"/>
                  </a:lnTo>
                  <a:lnTo>
                    <a:pt x="23622" y="136596"/>
                  </a:lnTo>
                  <a:lnTo>
                    <a:pt x="32280" y="142451"/>
                  </a:lnTo>
                  <a:lnTo>
                    <a:pt x="40499" y="142684"/>
                  </a:lnTo>
                  <a:lnTo>
                    <a:pt x="48426" y="139169"/>
                  </a:lnTo>
                  <a:lnTo>
                    <a:pt x="56157" y="133155"/>
                  </a:lnTo>
                  <a:lnTo>
                    <a:pt x="64982" y="127923"/>
                  </a:lnTo>
                  <a:lnTo>
                    <a:pt x="74535" y="123210"/>
                  </a:lnTo>
                  <a:lnTo>
                    <a:pt x="84575" y="118845"/>
                  </a:lnTo>
                  <a:lnTo>
                    <a:pt x="93715" y="118382"/>
                  </a:lnTo>
                  <a:lnTo>
                    <a:pt x="102256" y="120521"/>
                  </a:lnTo>
                  <a:lnTo>
                    <a:pt x="110397" y="124393"/>
                  </a:lnTo>
                  <a:lnTo>
                    <a:pt x="117047" y="130646"/>
                  </a:lnTo>
                  <a:lnTo>
                    <a:pt x="122704" y="138484"/>
                  </a:lnTo>
                  <a:lnTo>
                    <a:pt x="127699" y="147381"/>
                  </a:lnTo>
                  <a:lnTo>
                    <a:pt x="131029" y="159429"/>
                  </a:lnTo>
                  <a:lnTo>
                    <a:pt x="133249" y="173579"/>
                  </a:lnTo>
                  <a:lnTo>
                    <a:pt x="134729" y="189130"/>
                  </a:lnTo>
                  <a:lnTo>
                    <a:pt x="134492" y="203167"/>
                  </a:lnTo>
                  <a:lnTo>
                    <a:pt x="133111" y="216196"/>
                  </a:lnTo>
                  <a:lnTo>
                    <a:pt x="104654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519798" y="5934906"/>
              <a:ext cx="140175" cy="228256"/>
            </a:xfrm>
            <a:custGeom>
              <a:avLst/>
              <a:gdLst/>
              <a:ahLst/>
              <a:cxnLst/>
              <a:rect l="0" t="0" r="0" b="0"/>
              <a:pathLst>
                <a:path w="140175" h="228256">
                  <a:moveTo>
                    <a:pt x="22023" y="143475"/>
                  </a:moveTo>
                  <a:lnTo>
                    <a:pt x="27869" y="161012"/>
                  </a:lnTo>
                  <a:lnTo>
                    <a:pt x="30814" y="171072"/>
                  </a:lnTo>
                  <a:lnTo>
                    <a:pt x="37349" y="195301"/>
                  </a:lnTo>
                  <a:lnTo>
                    <a:pt x="43252" y="206166"/>
                  </a:lnTo>
                  <a:lnTo>
                    <a:pt x="50858" y="215857"/>
                  </a:lnTo>
                  <a:lnTo>
                    <a:pt x="59599" y="224764"/>
                  </a:lnTo>
                  <a:lnTo>
                    <a:pt x="69097" y="228255"/>
                  </a:lnTo>
                  <a:lnTo>
                    <a:pt x="79099" y="228136"/>
                  </a:lnTo>
                  <a:lnTo>
                    <a:pt x="89438" y="225609"/>
                  </a:lnTo>
                  <a:lnTo>
                    <a:pt x="98777" y="219031"/>
                  </a:lnTo>
                  <a:lnTo>
                    <a:pt x="107451" y="209751"/>
                  </a:lnTo>
                  <a:lnTo>
                    <a:pt x="115680" y="198671"/>
                  </a:lnTo>
                  <a:lnTo>
                    <a:pt x="122390" y="185166"/>
                  </a:lnTo>
                  <a:lnTo>
                    <a:pt x="128086" y="170046"/>
                  </a:lnTo>
                  <a:lnTo>
                    <a:pt x="133108" y="153848"/>
                  </a:lnTo>
                  <a:lnTo>
                    <a:pt x="136455" y="138155"/>
                  </a:lnTo>
                  <a:lnTo>
                    <a:pt x="138687" y="122800"/>
                  </a:lnTo>
                  <a:lnTo>
                    <a:pt x="140174" y="107668"/>
                  </a:lnTo>
                  <a:lnTo>
                    <a:pt x="139942" y="92687"/>
                  </a:lnTo>
                  <a:lnTo>
                    <a:pt x="138564" y="77806"/>
                  </a:lnTo>
                  <a:lnTo>
                    <a:pt x="136422" y="62990"/>
                  </a:lnTo>
                  <a:lnTo>
                    <a:pt x="132547" y="49443"/>
                  </a:lnTo>
                  <a:lnTo>
                    <a:pt x="127517" y="36741"/>
                  </a:lnTo>
                  <a:lnTo>
                    <a:pt x="121717" y="24602"/>
                  </a:lnTo>
                  <a:lnTo>
                    <a:pt x="114180" y="15286"/>
                  </a:lnTo>
                  <a:lnTo>
                    <a:pt x="105484" y="7852"/>
                  </a:lnTo>
                  <a:lnTo>
                    <a:pt x="96016" y="1673"/>
                  </a:lnTo>
                  <a:lnTo>
                    <a:pt x="86034" y="0"/>
                  </a:lnTo>
                  <a:lnTo>
                    <a:pt x="75709" y="1332"/>
                  </a:lnTo>
                  <a:lnTo>
                    <a:pt x="65155" y="4667"/>
                  </a:lnTo>
                  <a:lnTo>
                    <a:pt x="55671" y="9337"/>
                  </a:lnTo>
                  <a:lnTo>
                    <a:pt x="46902" y="14897"/>
                  </a:lnTo>
                  <a:lnTo>
                    <a:pt x="38609" y="21052"/>
                  </a:lnTo>
                  <a:lnTo>
                    <a:pt x="31857" y="30048"/>
                  </a:lnTo>
                  <a:lnTo>
                    <a:pt x="26131" y="40940"/>
                  </a:lnTo>
                  <a:lnTo>
                    <a:pt x="0" y="774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817110" y="6045346"/>
              <a:ext cx="11012" cy="99105"/>
            </a:xfrm>
            <a:custGeom>
              <a:avLst/>
              <a:gdLst/>
              <a:ahLst/>
              <a:cxnLst/>
              <a:rect l="0" t="0" r="0" b="0"/>
              <a:pathLst>
                <a:path w="11012" h="99105">
                  <a:moveTo>
                    <a:pt x="0" y="0"/>
                  </a:moveTo>
                  <a:lnTo>
                    <a:pt x="5845" y="17537"/>
                  </a:lnTo>
                  <a:lnTo>
                    <a:pt x="7568" y="28821"/>
                  </a:lnTo>
                  <a:lnTo>
                    <a:pt x="8715" y="42461"/>
                  </a:lnTo>
                  <a:lnTo>
                    <a:pt x="11011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943385" y="5715000"/>
              <a:ext cx="124044" cy="297313"/>
            </a:xfrm>
            <a:custGeom>
              <a:avLst/>
              <a:gdLst/>
              <a:ahLst/>
              <a:cxnLst/>
              <a:rect l="0" t="0" r="0" b="0"/>
              <a:pathLst>
                <a:path w="124044" h="297313">
                  <a:moveTo>
                    <a:pt x="104968" y="0"/>
                  </a:moveTo>
                  <a:lnTo>
                    <a:pt x="87430" y="11691"/>
                  </a:lnTo>
                  <a:lnTo>
                    <a:pt x="79818" y="17582"/>
                  </a:lnTo>
                  <a:lnTo>
                    <a:pt x="72296" y="23956"/>
                  </a:lnTo>
                  <a:lnTo>
                    <a:pt x="64834" y="30653"/>
                  </a:lnTo>
                  <a:lnTo>
                    <a:pt x="50018" y="44618"/>
                  </a:lnTo>
                  <a:lnTo>
                    <a:pt x="42641" y="51769"/>
                  </a:lnTo>
                  <a:lnTo>
                    <a:pt x="34052" y="57759"/>
                  </a:lnTo>
                  <a:lnTo>
                    <a:pt x="24656" y="62976"/>
                  </a:lnTo>
                  <a:lnTo>
                    <a:pt x="14721" y="67678"/>
                  </a:lnTo>
                  <a:lnTo>
                    <a:pt x="8098" y="75706"/>
                  </a:lnTo>
                  <a:lnTo>
                    <a:pt x="3683" y="85952"/>
                  </a:lnTo>
                  <a:lnTo>
                    <a:pt x="739" y="97677"/>
                  </a:lnTo>
                  <a:lnTo>
                    <a:pt x="0" y="110388"/>
                  </a:lnTo>
                  <a:lnTo>
                    <a:pt x="732" y="123756"/>
                  </a:lnTo>
                  <a:lnTo>
                    <a:pt x="2442" y="137562"/>
                  </a:lnTo>
                  <a:lnTo>
                    <a:pt x="4807" y="150436"/>
                  </a:lnTo>
                  <a:lnTo>
                    <a:pt x="7606" y="162689"/>
                  </a:lnTo>
                  <a:lnTo>
                    <a:pt x="10696" y="174529"/>
                  </a:lnTo>
                  <a:lnTo>
                    <a:pt x="15203" y="179975"/>
                  </a:lnTo>
                  <a:lnTo>
                    <a:pt x="20655" y="181159"/>
                  </a:lnTo>
                  <a:lnTo>
                    <a:pt x="26736" y="179501"/>
                  </a:lnTo>
                  <a:lnTo>
                    <a:pt x="33237" y="175948"/>
                  </a:lnTo>
                  <a:lnTo>
                    <a:pt x="40018" y="171132"/>
                  </a:lnTo>
                  <a:lnTo>
                    <a:pt x="46986" y="165475"/>
                  </a:lnTo>
                  <a:lnTo>
                    <a:pt x="55302" y="160481"/>
                  </a:lnTo>
                  <a:lnTo>
                    <a:pt x="64516" y="155927"/>
                  </a:lnTo>
                  <a:lnTo>
                    <a:pt x="74330" y="151668"/>
                  </a:lnTo>
                  <a:lnTo>
                    <a:pt x="83319" y="151276"/>
                  </a:lnTo>
                  <a:lnTo>
                    <a:pt x="91759" y="153461"/>
                  </a:lnTo>
                  <a:lnTo>
                    <a:pt x="99832" y="157365"/>
                  </a:lnTo>
                  <a:lnTo>
                    <a:pt x="106438" y="163638"/>
                  </a:lnTo>
                  <a:lnTo>
                    <a:pt x="112065" y="171491"/>
                  </a:lnTo>
                  <a:lnTo>
                    <a:pt x="117040" y="180396"/>
                  </a:lnTo>
                  <a:lnTo>
                    <a:pt x="120357" y="191227"/>
                  </a:lnTo>
                  <a:lnTo>
                    <a:pt x="122568" y="203342"/>
                  </a:lnTo>
                  <a:lnTo>
                    <a:pt x="124043" y="216313"/>
                  </a:lnTo>
                  <a:lnTo>
                    <a:pt x="122579" y="228630"/>
                  </a:lnTo>
                  <a:lnTo>
                    <a:pt x="119156" y="240513"/>
                  </a:lnTo>
                  <a:lnTo>
                    <a:pt x="114426" y="252105"/>
                  </a:lnTo>
                  <a:lnTo>
                    <a:pt x="108827" y="262280"/>
                  </a:lnTo>
                  <a:lnTo>
                    <a:pt x="102646" y="271510"/>
                  </a:lnTo>
                  <a:lnTo>
                    <a:pt x="60922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180491" y="59462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7235549" y="5704097"/>
              <a:ext cx="114719" cy="224563"/>
            </a:xfrm>
            <a:custGeom>
              <a:avLst/>
              <a:gdLst/>
              <a:ahLst/>
              <a:cxnLst/>
              <a:rect l="0" t="0" r="0" b="0"/>
              <a:pathLst>
                <a:path w="114719" h="224563">
                  <a:moveTo>
                    <a:pt x="11012" y="54949"/>
                  </a:moveTo>
                  <a:lnTo>
                    <a:pt x="11012" y="127947"/>
                  </a:lnTo>
                  <a:lnTo>
                    <a:pt x="12235" y="145213"/>
                  </a:lnTo>
                  <a:lnTo>
                    <a:pt x="14275" y="161618"/>
                  </a:lnTo>
                  <a:lnTo>
                    <a:pt x="16857" y="177449"/>
                  </a:lnTo>
                  <a:lnTo>
                    <a:pt x="21026" y="191674"/>
                  </a:lnTo>
                  <a:lnTo>
                    <a:pt x="26253" y="204827"/>
                  </a:lnTo>
                  <a:lnTo>
                    <a:pt x="32184" y="217267"/>
                  </a:lnTo>
                  <a:lnTo>
                    <a:pt x="41032" y="223112"/>
                  </a:lnTo>
                  <a:lnTo>
                    <a:pt x="51824" y="224562"/>
                  </a:lnTo>
                  <a:lnTo>
                    <a:pt x="63913" y="223083"/>
                  </a:lnTo>
                  <a:lnTo>
                    <a:pt x="73197" y="217202"/>
                  </a:lnTo>
                  <a:lnTo>
                    <a:pt x="80609" y="208387"/>
                  </a:lnTo>
                  <a:lnTo>
                    <a:pt x="86774" y="197617"/>
                  </a:lnTo>
                  <a:lnTo>
                    <a:pt x="92108" y="185543"/>
                  </a:lnTo>
                  <a:lnTo>
                    <a:pt x="96887" y="172599"/>
                  </a:lnTo>
                  <a:lnTo>
                    <a:pt x="113349" y="122507"/>
                  </a:lnTo>
                  <a:lnTo>
                    <a:pt x="114718" y="108552"/>
                  </a:lnTo>
                  <a:lnTo>
                    <a:pt x="114408" y="93132"/>
                  </a:lnTo>
                  <a:lnTo>
                    <a:pt x="112977" y="76733"/>
                  </a:lnTo>
                  <a:lnTo>
                    <a:pt x="110800" y="62131"/>
                  </a:lnTo>
                  <a:lnTo>
                    <a:pt x="108125" y="48725"/>
                  </a:lnTo>
                  <a:lnTo>
                    <a:pt x="105118" y="36118"/>
                  </a:lnTo>
                  <a:lnTo>
                    <a:pt x="100666" y="25266"/>
                  </a:lnTo>
                  <a:lnTo>
                    <a:pt x="95252" y="15584"/>
                  </a:lnTo>
                  <a:lnTo>
                    <a:pt x="89195" y="6682"/>
                  </a:lnTo>
                  <a:lnTo>
                    <a:pt x="80264" y="1972"/>
                  </a:lnTo>
                  <a:lnTo>
                    <a:pt x="69415" y="55"/>
                  </a:lnTo>
                  <a:lnTo>
                    <a:pt x="57288" y="0"/>
                  </a:lnTo>
                  <a:lnTo>
                    <a:pt x="46756" y="2411"/>
                  </a:lnTo>
                  <a:lnTo>
                    <a:pt x="37289" y="6465"/>
                  </a:lnTo>
                  <a:lnTo>
                    <a:pt x="28530" y="11615"/>
                  </a:lnTo>
                  <a:lnTo>
                    <a:pt x="21467" y="19942"/>
                  </a:lnTo>
                  <a:lnTo>
                    <a:pt x="15535" y="30387"/>
                  </a:lnTo>
                  <a:lnTo>
                    <a:pt x="0" y="879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444769" y="5626177"/>
              <a:ext cx="140910" cy="260681"/>
            </a:xfrm>
            <a:custGeom>
              <a:avLst/>
              <a:gdLst/>
              <a:ahLst/>
              <a:cxnLst/>
              <a:rect l="0" t="0" r="0" b="0"/>
              <a:pathLst>
                <a:path w="140910" h="260681">
                  <a:moveTo>
                    <a:pt x="0" y="33765"/>
                  </a:moveTo>
                  <a:lnTo>
                    <a:pt x="0" y="57148"/>
                  </a:lnTo>
                  <a:lnTo>
                    <a:pt x="1223" y="70153"/>
                  </a:lnTo>
                  <a:lnTo>
                    <a:pt x="3263" y="84941"/>
                  </a:lnTo>
                  <a:lnTo>
                    <a:pt x="5845" y="100917"/>
                  </a:lnTo>
                  <a:lnTo>
                    <a:pt x="8791" y="115238"/>
                  </a:lnTo>
                  <a:lnTo>
                    <a:pt x="11978" y="128456"/>
                  </a:lnTo>
                  <a:lnTo>
                    <a:pt x="15326" y="140939"/>
                  </a:lnTo>
                  <a:lnTo>
                    <a:pt x="18782" y="156601"/>
                  </a:lnTo>
                  <a:lnTo>
                    <a:pt x="25885" y="193580"/>
                  </a:lnTo>
                  <a:lnTo>
                    <a:pt x="30715" y="211272"/>
                  </a:lnTo>
                  <a:lnTo>
                    <a:pt x="36382" y="227960"/>
                  </a:lnTo>
                  <a:lnTo>
                    <a:pt x="42608" y="243980"/>
                  </a:lnTo>
                  <a:lnTo>
                    <a:pt x="50428" y="253436"/>
                  </a:lnTo>
                  <a:lnTo>
                    <a:pt x="59313" y="258517"/>
                  </a:lnTo>
                  <a:lnTo>
                    <a:pt x="68906" y="260680"/>
                  </a:lnTo>
                  <a:lnTo>
                    <a:pt x="77748" y="257229"/>
                  </a:lnTo>
                  <a:lnTo>
                    <a:pt x="86091" y="250034"/>
                  </a:lnTo>
                  <a:lnTo>
                    <a:pt x="94099" y="240343"/>
                  </a:lnTo>
                  <a:lnTo>
                    <a:pt x="100661" y="230212"/>
                  </a:lnTo>
                  <a:lnTo>
                    <a:pt x="106260" y="219787"/>
                  </a:lnTo>
                  <a:lnTo>
                    <a:pt x="111216" y="209167"/>
                  </a:lnTo>
                  <a:lnTo>
                    <a:pt x="115743" y="198417"/>
                  </a:lnTo>
                  <a:lnTo>
                    <a:pt x="119985" y="187579"/>
                  </a:lnTo>
                  <a:lnTo>
                    <a:pt x="124036" y="176683"/>
                  </a:lnTo>
                  <a:lnTo>
                    <a:pt x="127961" y="164525"/>
                  </a:lnTo>
                  <a:lnTo>
                    <a:pt x="131801" y="151526"/>
                  </a:lnTo>
                  <a:lnTo>
                    <a:pt x="135583" y="137966"/>
                  </a:lnTo>
                  <a:lnTo>
                    <a:pt x="138106" y="122808"/>
                  </a:lnTo>
                  <a:lnTo>
                    <a:pt x="139788" y="106586"/>
                  </a:lnTo>
                  <a:lnTo>
                    <a:pt x="140909" y="89653"/>
                  </a:lnTo>
                  <a:lnTo>
                    <a:pt x="140432" y="72247"/>
                  </a:lnTo>
                  <a:lnTo>
                    <a:pt x="138891" y="54526"/>
                  </a:lnTo>
                  <a:lnTo>
                    <a:pt x="136640" y="36594"/>
                  </a:lnTo>
                  <a:lnTo>
                    <a:pt x="131469" y="23416"/>
                  </a:lnTo>
                  <a:lnTo>
                    <a:pt x="124351" y="13407"/>
                  </a:lnTo>
                  <a:lnTo>
                    <a:pt x="115936" y="5511"/>
                  </a:lnTo>
                  <a:lnTo>
                    <a:pt x="106655" y="1470"/>
                  </a:lnTo>
                  <a:lnTo>
                    <a:pt x="96797" y="0"/>
                  </a:lnTo>
                  <a:lnTo>
                    <a:pt x="86555" y="243"/>
                  </a:lnTo>
                  <a:lnTo>
                    <a:pt x="77279" y="2853"/>
                  </a:lnTo>
                  <a:lnTo>
                    <a:pt x="68649" y="7039"/>
                  </a:lnTo>
                  <a:lnTo>
                    <a:pt x="41548" y="24623"/>
                  </a:lnTo>
                  <a:lnTo>
                    <a:pt x="11012" y="447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532861" y="5395664"/>
              <a:ext cx="242256" cy="440464"/>
            </a:xfrm>
            <a:custGeom>
              <a:avLst/>
              <a:gdLst/>
              <a:ahLst/>
              <a:cxnLst/>
              <a:rect l="0" t="0" r="0" b="0"/>
              <a:pathLst>
                <a:path w="242256" h="440464">
                  <a:moveTo>
                    <a:pt x="0" y="0"/>
                  </a:moveTo>
                  <a:lnTo>
                    <a:pt x="17537" y="5846"/>
                  </a:lnTo>
                  <a:lnTo>
                    <a:pt x="27597" y="11239"/>
                  </a:lnTo>
                  <a:lnTo>
                    <a:pt x="39198" y="18504"/>
                  </a:lnTo>
                  <a:lnTo>
                    <a:pt x="51826" y="27018"/>
                  </a:lnTo>
                  <a:lnTo>
                    <a:pt x="62691" y="35142"/>
                  </a:lnTo>
                  <a:lnTo>
                    <a:pt x="72383" y="43004"/>
                  </a:lnTo>
                  <a:lnTo>
                    <a:pt x="81290" y="50692"/>
                  </a:lnTo>
                  <a:lnTo>
                    <a:pt x="89675" y="58265"/>
                  </a:lnTo>
                  <a:lnTo>
                    <a:pt x="105517" y="73205"/>
                  </a:lnTo>
                  <a:lnTo>
                    <a:pt x="128193" y="95373"/>
                  </a:lnTo>
                  <a:lnTo>
                    <a:pt x="135626" y="103958"/>
                  </a:lnTo>
                  <a:lnTo>
                    <a:pt x="143028" y="113352"/>
                  </a:lnTo>
                  <a:lnTo>
                    <a:pt x="150410" y="123285"/>
                  </a:lnTo>
                  <a:lnTo>
                    <a:pt x="159002" y="136024"/>
                  </a:lnTo>
                  <a:lnTo>
                    <a:pt x="178336" y="166493"/>
                  </a:lnTo>
                  <a:lnTo>
                    <a:pt x="186184" y="181959"/>
                  </a:lnTo>
                  <a:lnTo>
                    <a:pt x="192639" y="197163"/>
                  </a:lnTo>
                  <a:lnTo>
                    <a:pt x="203074" y="225885"/>
                  </a:lnTo>
                  <a:lnTo>
                    <a:pt x="211791" y="250885"/>
                  </a:lnTo>
                  <a:lnTo>
                    <a:pt x="215828" y="263914"/>
                  </a:lnTo>
                  <a:lnTo>
                    <a:pt x="223577" y="291441"/>
                  </a:lnTo>
                  <a:lnTo>
                    <a:pt x="227356" y="309304"/>
                  </a:lnTo>
                  <a:lnTo>
                    <a:pt x="231099" y="329777"/>
                  </a:lnTo>
                  <a:lnTo>
                    <a:pt x="234817" y="351990"/>
                  </a:lnTo>
                  <a:lnTo>
                    <a:pt x="237297" y="371693"/>
                  </a:lnTo>
                  <a:lnTo>
                    <a:pt x="238949" y="389722"/>
                  </a:lnTo>
                  <a:lnTo>
                    <a:pt x="242255" y="440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4123" y="99104"/>
            <a:ext cx="510594" cy="396153"/>
            <a:chOff x="214123" y="99104"/>
            <a:chExt cx="510594" cy="396153"/>
          </a:xfrm>
        </p:grpSpPr>
        <p:sp>
          <p:nvSpPr>
            <p:cNvPr id="2" name="Freeform 1"/>
            <p:cNvSpPr/>
            <p:nvPr/>
          </p:nvSpPr>
          <p:spPr>
            <a:xfrm>
              <a:off x="386358" y="190257"/>
              <a:ext cx="147965" cy="221170"/>
            </a:xfrm>
            <a:custGeom>
              <a:avLst/>
              <a:gdLst/>
              <a:ahLst/>
              <a:cxnLst/>
              <a:rect l="0" t="0" r="0" b="0"/>
              <a:pathLst>
                <a:path w="147965" h="221170">
                  <a:moveTo>
                    <a:pt x="0" y="18962"/>
                  </a:moveTo>
                  <a:lnTo>
                    <a:pt x="11692" y="7271"/>
                  </a:lnTo>
                  <a:lnTo>
                    <a:pt x="20030" y="3827"/>
                  </a:lnTo>
                  <a:lnTo>
                    <a:pt x="30482" y="1531"/>
                  </a:lnTo>
                  <a:lnTo>
                    <a:pt x="42345" y="0"/>
                  </a:lnTo>
                  <a:lnTo>
                    <a:pt x="55147" y="203"/>
                  </a:lnTo>
                  <a:lnTo>
                    <a:pt x="68576" y="1562"/>
                  </a:lnTo>
                  <a:lnTo>
                    <a:pt x="82423" y="3692"/>
                  </a:lnTo>
                  <a:lnTo>
                    <a:pt x="95324" y="6335"/>
                  </a:lnTo>
                  <a:lnTo>
                    <a:pt x="107596" y="9320"/>
                  </a:lnTo>
                  <a:lnTo>
                    <a:pt x="119448" y="12534"/>
                  </a:lnTo>
                  <a:lnTo>
                    <a:pt x="124902" y="20794"/>
                  </a:lnTo>
                  <a:lnTo>
                    <a:pt x="126091" y="32419"/>
                  </a:lnTo>
                  <a:lnTo>
                    <a:pt x="124436" y="46286"/>
                  </a:lnTo>
                  <a:lnTo>
                    <a:pt x="119663" y="57978"/>
                  </a:lnTo>
                  <a:lnTo>
                    <a:pt x="112810" y="68219"/>
                  </a:lnTo>
                  <a:lnTo>
                    <a:pt x="104571" y="77494"/>
                  </a:lnTo>
                  <a:lnTo>
                    <a:pt x="95408" y="84900"/>
                  </a:lnTo>
                  <a:lnTo>
                    <a:pt x="85628" y="91062"/>
                  </a:lnTo>
                  <a:lnTo>
                    <a:pt x="75438" y="96393"/>
                  </a:lnTo>
                  <a:lnTo>
                    <a:pt x="72316" y="98723"/>
                  </a:lnTo>
                  <a:lnTo>
                    <a:pt x="73904" y="99053"/>
                  </a:lnTo>
                  <a:lnTo>
                    <a:pt x="78634" y="98050"/>
                  </a:lnTo>
                  <a:lnTo>
                    <a:pt x="85457" y="98604"/>
                  </a:lnTo>
                  <a:lnTo>
                    <a:pt x="93677" y="100198"/>
                  </a:lnTo>
                  <a:lnTo>
                    <a:pt x="102827" y="102483"/>
                  </a:lnTo>
                  <a:lnTo>
                    <a:pt x="112598" y="106454"/>
                  </a:lnTo>
                  <a:lnTo>
                    <a:pt x="122782" y="111548"/>
                  </a:lnTo>
                  <a:lnTo>
                    <a:pt x="133242" y="117391"/>
                  </a:lnTo>
                  <a:lnTo>
                    <a:pt x="140216" y="126181"/>
                  </a:lnTo>
                  <a:lnTo>
                    <a:pt x="144865" y="136935"/>
                  </a:lnTo>
                  <a:lnTo>
                    <a:pt x="147964" y="148998"/>
                  </a:lnTo>
                  <a:lnTo>
                    <a:pt x="146359" y="160710"/>
                  </a:lnTo>
                  <a:lnTo>
                    <a:pt x="141619" y="172189"/>
                  </a:lnTo>
                  <a:lnTo>
                    <a:pt x="134789" y="183512"/>
                  </a:lnTo>
                  <a:lnTo>
                    <a:pt x="126565" y="192285"/>
                  </a:lnTo>
                  <a:lnTo>
                    <a:pt x="117411" y="199356"/>
                  </a:lnTo>
                  <a:lnTo>
                    <a:pt x="107638" y="205294"/>
                  </a:lnTo>
                  <a:lnTo>
                    <a:pt x="96229" y="210476"/>
                  </a:lnTo>
                  <a:lnTo>
                    <a:pt x="83729" y="215155"/>
                  </a:lnTo>
                  <a:lnTo>
                    <a:pt x="70502" y="219497"/>
                  </a:lnTo>
                  <a:lnTo>
                    <a:pt x="58013" y="221169"/>
                  </a:lnTo>
                  <a:lnTo>
                    <a:pt x="46016" y="221059"/>
                  </a:lnTo>
                  <a:lnTo>
                    <a:pt x="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14123" y="99104"/>
              <a:ext cx="510594" cy="396153"/>
            </a:xfrm>
            <a:custGeom>
              <a:avLst/>
              <a:gdLst/>
              <a:ahLst/>
              <a:cxnLst/>
              <a:rect l="0" t="0" r="0" b="0"/>
              <a:pathLst>
                <a:path w="510594" h="396153">
                  <a:moveTo>
                    <a:pt x="293363" y="0"/>
                  </a:moveTo>
                  <a:lnTo>
                    <a:pt x="275826" y="5845"/>
                  </a:lnTo>
                  <a:lnTo>
                    <a:pt x="264542" y="8791"/>
                  </a:lnTo>
                  <a:lnTo>
                    <a:pt x="235692" y="15326"/>
                  </a:lnTo>
                  <a:lnTo>
                    <a:pt x="221881" y="20005"/>
                  </a:lnTo>
                  <a:lnTo>
                    <a:pt x="209003" y="25572"/>
                  </a:lnTo>
                  <a:lnTo>
                    <a:pt x="196747" y="31730"/>
                  </a:lnTo>
                  <a:lnTo>
                    <a:pt x="184906" y="38282"/>
                  </a:lnTo>
                  <a:lnTo>
                    <a:pt x="173341" y="45097"/>
                  </a:lnTo>
                  <a:lnTo>
                    <a:pt x="161961" y="52088"/>
                  </a:lnTo>
                  <a:lnTo>
                    <a:pt x="151927" y="59195"/>
                  </a:lnTo>
                  <a:lnTo>
                    <a:pt x="142791" y="66381"/>
                  </a:lnTo>
                  <a:lnTo>
                    <a:pt x="134253" y="73618"/>
                  </a:lnTo>
                  <a:lnTo>
                    <a:pt x="124891" y="82113"/>
                  </a:lnTo>
                  <a:lnTo>
                    <a:pt x="104700" y="101340"/>
                  </a:lnTo>
                  <a:lnTo>
                    <a:pt x="94177" y="112830"/>
                  </a:lnTo>
                  <a:lnTo>
                    <a:pt x="83491" y="125383"/>
                  </a:lnTo>
                  <a:lnTo>
                    <a:pt x="72697" y="138647"/>
                  </a:lnTo>
                  <a:lnTo>
                    <a:pt x="63054" y="151159"/>
                  </a:lnTo>
                  <a:lnTo>
                    <a:pt x="54178" y="163172"/>
                  </a:lnTo>
                  <a:lnTo>
                    <a:pt x="45814" y="174850"/>
                  </a:lnTo>
                  <a:lnTo>
                    <a:pt x="39014" y="186307"/>
                  </a:lnTo>
                  <a:lnTo>
                    <a:pt x="33257" y="197615"/>
                  </a:lnTo>
                  <a:lnTo>
                    <a:pt x="28196" y="208824"/>
                  </a:lnTo>
                  <a:lnTo>
                    <a:pt x="16047" y="234329"/>
                  </a:lnTo>
                  <a:lnTo>
                    <a:pt x="9382" y="247982"/>
                  </a:lnTo>
                  <a:lnTo>
                    <a:pt x="4938" y="264425"/>
                  </a:lnTo>
                  <a:lnTo>
                    <a:pt x="1975" y="282729"/>
                  </a:lnTo>
                  <a:lnTo>
                    <a:pt x="0" y="302272"/>
                  </a:lnTo>
                  <a:lnTo>
                    <a:pt x="1131" y="317747"/>
                  </a:lnTo>
                  <a:lnTo>
                    <a:pt x="4331" y="330512"/>
                  </a:lnTo>
                  <a:lnTo>
                    <a:pt x="8912" y="341468"/>
                  </a:lnTo>
                  <a:lnTo>
                    <a:pt x="14413" y="351219"/>
                  </a:lnTo>
                  <a:lnTo>
                    <a:pt x="20527" y="360167"/>
                  </a:lnTo>
                  <a:lnTo>
                    <a:pt x="27050" y="368580"/>
                  </a:lnTo>
                  <a:lnTo>
                    <a:pt x="35070" y="375411"/>
                  </a:lnTo>
                  <a:lnTo>
                    <a:pt x="44086" y="381189"/>
                  </a:lnTo>
                  <a:lnTo>
                    <a:pt x="53768" y="386265"/>
                  </a:lnTo>
                  <a:lnTo>
                    <a:pt x="65117" y="389648"/>
                  </a:lnTo>
                  <a:lnTo>
                    <a:pt x="77576" y="391904"/>
                  </a:lnTo>
                  <a:lnTo>
                    <a:pt x="90777" y="393408"/>
                  </a:lnTo>
                  <a:lnTo>
                    <a:pt x="105695" y="394411"/>
                  </a:lnTo>
                  <a:lnTo>
                    <a:pt x="121757" y="395079"/>
                  </a:lnTo>
                  <a:lnTo>
                    <a:pt x="170330" y="396020"/>
                  </a:lnTo>
                  <a:lnTo>
                    <a:pt x="185647" y="396152"/>
                  </a:lnTo>
                  <a:lnTo>
                    <a:pt x="201976" y="395016"/>
                  </a:lnTo>
                  <a:lnTo>
                    <a:pt x="218980" y="393036"/>
                  </a:lnTo>
                  <a:lnTo>
                    <a:pt x="236433" y="390492"/>
                  </a:lnTo>
                  <a:lnTo>
                    <a:pt x="254186" y="386349"/>
                  </a:lnTo>
                  <a:lnTo>
                    <a:pt x="272139" y="381140"/>
                  </a:lnTo>
                  <a:lnTo>
                    <a:pt x="290225" y="375220"/>
                  </a:lnTo>
                  <a:lnTo>
                    <a:pt x="307177" y="368827"/>
                  </a:lnTo>
                  <a:lnTo>
                    <a:pt x="323372" y="362118"/>
                  </a:lnTo>
                  <a:lnTo>
                    <a:pt x="355640" y="348137"/>
                  </a:lnTo>
                  <a:lnTo>
                    <a:pt x="390374" y="333767"/>
                  </a:lnTo>
                  <a:lnTo>
                    <a:pt x="404530" y="326509"/>
                  </a:lnTo>
                  <a:lnTo>
                    <a:pt x="416414" y="319224"/>
                  </a:lnTo>
                  <a:lnTo>
                    <a:pt x="426784" y="311920"/>
                  </a:lnTo>
                  <a:lnTo>
                    <a:pt x="437368" y="303380"/>
                  </a:lnTo>
                  <a:lnTo>
                    <a:pt x="448095" y="294016"/>
                  </a:lnTo>
                  <a:lnTo>
                    <a:pt x="458916" y="284103"/>
                  </a:lnTo>
                  <a:lnTo>
                    <a:pt x="468578" y="273824"/>
                  </a:lnTo>
                  <a:lnTo>
                    <a:pt x="477465" y="263301"/>
                  </a:lnTo>
                  <a:lnTo>
                    <a:pt x="485838" y="252614"/>
                  </a:lnTo>
                  <a:lnTo>
                    <a:pt x="492643" y="241820"/>
                  </a:lnTo>
                  <a:lnTo>
                    <a:pt x="498403" y="230953"/>
                  </a:lnTo>
                  <a:lnTo>
                    <a:pt x="503467" y="220038"/>
                  </a:lnTo>
                  <a:lnTo>
                    <a:pt x="506842" y="205420"/>
                  </a:lnTo>
                  <a:lnTo>
                    <a:pt x="509093" y="188334"/>
                  </a:lnTo>
                  <a:lnTo>
                    <a:pt x="510593" y="169602"/>
                  </a:lnTo>
                  <a:lnTo>
                    <a:pt x="509146" y="153444"/>
                  </a:lnTo>
                  <a:lnTo>
                    <a:pt x="505735" y="139001"/>
                  </a:lnTo>
                  <a:lnTo>
                    <a:pt x="501014" y="125702"/>
                  </a:lnTo>
                  <a:lnTo>
                    <a:pt x="495419" y="114389"/>
                  </a:lnTo>
                  <a:lnTo>
                    <a:pt x="489242" y="104400"/>
                  </a:lnTo>
                  <a:lnTo>
                    <a:pt x="482677" y="95293"/>
                  </a:lnTo>
                  <a:lnTo>
                    <a:pt x="474630" y="86775"/>
                  </a:lnTo>
                  <a:lnTo>
                    <a:pt x="465595" y="78650"/>
                  </a:lnTo>
                  <a:lnTo>
                    <a:pt x="455901" y="70786"/>
                  </a:lnTo>
                  <a:lnTo>
                    <a:pt x="445768" y="63096"/>
                  </a:lnTo>
                  <a:lnTo>
                    <a:pt x="424721" y="48026"/>
                  </a:lnTo>
                  <a:lnTo>
                    <a:pt x="412746" y="41805"/>
                  </a:lnTo>
                  <a:lnTo>
                    <a:pt x="399869" y="36435"/>
                  </a:lnTo>
                  <a:lnTo>
                    <a:pt x="386390" y="31631"/>
                  </a:lnTo>
                  <a:lnTo>
                    <a:pt x="370063" y="28428"/>
                  </a:lnTo>
                  <a:lnTo>
                    <a:pt x="351837" y="26293"/>
                  </a:lnTo>
                  <a:lnTo>
                    <a:pt x="271340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02110" y="176184"/>
            <a:ext cx="2036601" cy="524963"/>
            <a:chOff x="1102110" y="176184"/>
            <a:chExt cx="2036601" cy="524963"/>
          </a:xfrm>
        </p:grpSpPr>
        <p:sp>
          <p:nvSpPr>
            <p:cNvPr id="5" name="Freeform 4"/>
            <p:cNvSpPr/>
            <p:nvPr/>
          </p:nvSpPr>
          <p:spPr>
            <a:xfrm>
              <a:off x="1102110" y="206062"/>
              <a:ext cx="174877" cy="306936"/>
            </a:xfrm>
            <a:custGeom>
              <a:avLst/>
              <a:gdLst/>
              <a:ahLst/>
              <a:cxnLst/>
              <a:rect l="0" t="0" r="0" b="0"/>
              <a:pathLst>
                <a:path w="174877" h="306936">
                  <a:moveTo>
                    <a:pt x="55058" y="14169"/>
                  </a:moveTo>
                  <a:lnTo>
                    <a:pt x="72595" y="2477"/>
                  </a:lnTo>
                  <a:lnTo>
                    <a:pt x="81431" y="257"/>
                  </a:lnTo>
                  <a:lnTo>
                    <a:pt x="90993" y="0"/>
                  </a:lnTo>
                  <a:lnTo>
                    <a:pt x="101037" y="1053"/>
                  </a:lnTo>
                  <a:lnTo>
                    <a:pt x="111405" y="2978"/>
                  </a:lnTo>
                  <a:lnTo>
                    <a:pt x="121986" y="5484"/>
                  </a:lnTo>
                  <a:lnTo>
                    <a:pt x="132712" y="8379"/>
                  </a:lnTo>
                  <a:lnTo>
                    <a:pt x="143532" y="12756"/>
                  </a:lnTo>
                  <a:lnTo>
                    <a:pt x="154416" y="18121"/>
                  </a:lnTo>
                  <a:lnTo>
                    <a:pt x="165343" y="24145"/>
                  </a:lnTo>
                  <a:lnTo>
                    <a:pt x="171404" y="31831"/>
                  </a:lnTo>
                  <a:lnTo>
                    <a:pt x="174221" y="40626"/>
                  </a:lnTo>
                  <a:lnTo>
                    <a:pt x="174876" y="50159"/>
                  </a:lnTo>
                  <a:lnTo>
                    <a:pt x="172865" y="60186"/>
                  </a:lnTo>
                  <a:lnTo>
                    <a:pt x="169078" y="70540"/>
                  </a:lnTo>
                  <a:lnTo>
                    <a:pt x="164106" y="81114"/>
                  </a:lnTo>
                  <a:lnTo>
                    <a:pt x="155897" y="90610"/>
                  </a:lnTo>
                  <a:lnTo>
                    <a:pt x="145531" y="99388"/>
                  </a:lnTo>
                  <a:lnTo>
                    <a:pt x="110821" y="123433"/>
                  </a:lnTo>
                  <a:lnTo>
                    <a:pt x="99574" y="131058"/>
                  </a:lnTo>
                  <a:lnTo>
                    <a:pt x="96970" y="136141"/>
                  </a:lnTo>
                  <a:lnTo>
                    <a:pt x="100129" y="139530"/>
                  </a:lnTo>
                  <a:lnTo>
                    <a:pt x="134516" y="150814"/>
                  </a:lnTo>
                  <a:lnTo>
                    <a:pt x="142288" y="156653"/>
                  </a:lnTo>
                  <a:lnTo>
                    <a:pt x="148693" y="164216"/>
                  </a:lnTo>
                  <a:lnTo>
                    <a:pt x="154187" y="172929"/>
                  </a:lnTo>
                  <a:lnTo>
                    <a:pt x="159072" y="182408"/>
                  </a:lnTo>
                  <a:lnTo>
                    <a:pt x="163553" y="192397"/>
                  </a:lnTo>
                  <a:lnTo>
                    <a:pt x="167764" y="202728"/>
                  </a:lnTo>
                  <a:lnTo>
                    <a:pt x="168124" y="213285"/>
                  </a:lnTo>
                  <a:lnTo>
                    <a:pt x="165917" y="223994"/>
                  </a:lnTo>
                  <a:lnTo>
                    <a:pt x="161998" y="234804"/>
                  </a:lnTo>
                  <a:lnTo>
                    <a:pt x="155716" y="245681"/>
                  </a:lnTo>
                  <a:lnTo>
                    <a:pt x="147857" y="256602"/>
                  </a:lnTo>
                  <a:lnTo>
                    <a:pt x="138947" y="267554"/>
                  </a:lnTo>
                  <a:lnTo>
                    <a:pt x="129336" y="277302"/>
                  </a:lnTo>
                  <a:lnTo>
                    <a:pt x="119259" y="286248"/>
                  </a:lnTo>
                  <a:lnTo>
                    <a:pt x="108870" y="294659"/>
                  </a:lnTo>
                  <a:lnTo>
                    <a:pt x="97050" y="300266"/>
                  </a:lnTo>
                  <a:lnTo>
                    <a:pt x="84276" y="304005"/>
                  </a:lnTo>
                  <a:lnTo>
                    <a:pt x="70866" y="306497"/>
                  </a:lnTo>
                  <a:lnTo>
                    <a:pt x="58256" y="306935"/>
                  </a:lnTo>
                  <a:lnTo>
                    <a:pt x="46178" y="306003"/>
                  </a:lnTo>
                  <a:lnTo>
                    <a:pt x="0" y="289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10434" y="297312"/>
              <a:ext cx="110116" cy="176186"/>
            </a:xfrm>
            <a:custGeom>
              <a:avLst/>
              <a:gdLst/>
              <a:ahLst/>
              <a:cxnLst/>
              <a:rect l="0" t="0" r="0" b="0"/>
              <a:pathLst>
                <a:path w="110116" h="176186">
                  <a:moveTo>
                    <a:pt x="0" y="0"/>
                  </a:moveTo>
                  <a:lnTo>
                    <a:pt x="88142" y="132214"/>
                  </a:lnTo>
                  <a:lnTo>
                    <a:pt x="110115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88410" y="319335"/>
              <a:ext cx="154163" cy="165174"/>
            </a:xfrm>
            <a:custGeom>
              <a:avLst/>
              <a:gdLst/>
              <a:ahLst/>
              <a:cxnLst/>
              <a:rect l="0" t="0" r="0" b="0"/>
              <a:pathLst>
                <a:path w="154163" h="165174">
                  <a:moveTo>
                    <a:pt x="154162" y="0"/>
                  </a:moveTo>
                  <a:lnTo>
                    <a:pt x="142471" y="11691"/>
                  </a:lnTo>
                  <a:lnTo>
                    <a:pt x="136580" y="18806"/>
                  </a:lnTo>
                  <a:lnTo>
                    <a:pt x="130206" y="27219"/>
                  </a:lnTo>
                  <a:lnTo>
                    <a:pt x="106281" y="59860"/>
                  </a:lnTo>
                  <a:lnTo>
                    <a:pt x="96548" y="72941"/>
                  </a:lnTo>
                  <a:lnTo>
                    <a:pt x="86388" y="85333"/>
                  </a:lnTo>
                  <a:lnTo>
                    <a:pt x="75945" y="97264"/>
                  </a:lnTo>
                  <a:lnTo>
                    <a:pt x="55777" y="119086"/>
                  </a:lnTo>
                  <a:lnTo>
                    <a:pt x="46973" y="128331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17861" y="297312"/>
              <a:ext cx="143152" cy="11012"/>
            </a:xfrm>
            <a:custGeom>
              <a:avLst/>
              <a:gdLst/>
              <a:ahLst/>
              <a:cxnLst/>
              <a:rect l="0" t="0" r="0" b="0"/>
              <a:pathLst>
                <a:path w="143152" h="11012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4" y="3262"/>
                  </a:lnTo>
                  <a:lnTo>
                    <a:pt x="61307" y="5845"/>
                  </a:lnTo>
                  <a:lnTo>
                    <a:pt x="75129" y="7567"/>
                  </a:lnTo>
                  <a:lnTo>
                    <a:pt x="89239" y="8715"/>
                  </a:lnTo>
                  <a:lnTo>
                    <a:pt x="143151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15173" y="176184"/>
              <a:ext cx="156619" cy="308325"/>
            </a:xfrm>
            <a:custGeom>
              <a:avLst/>
              <a:gdLst/>
              <a:ahLst/>
              <a:cxnLst/>
              <a:rect l="0" t="0" r="0" b="0"/>
              <a:pathLst>
                <a:path w="156619" h="308325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1" y="8716"/>
                  </a:lnTo>
                  <a:lnTo>
                    <a:pt x="57671" y="9481"/>
                  </a:lnTo>
                  <a:lnTo>
                    <a:pt x="71483" y="11215"/>
                  </a:lnTo>
                  <a:lnTo>
                    <a:pt x="84360" y="13594"/>
                  </a:lnTo>
                  <a:lnTo>
                    <a:pt x="96616" y="16404"/>
                  </a:lnTo>
                  <a:lnTo>
                    <a:pt x="108457" y="19501"/>
                  </a:lnTo>
                  <a:lnTo>
                    <a:pt x="120022" y="22789"/>
                  </a:lnTo>
                  <a:lnTo>
                    <a:pt x="131402" y="26204"/>
                  </a:lnTo>
                  <a:lnTo>
                    <a:pt x="140212" y="32152"/>
                  </a:lnTo>
                  <a:lnTo>
                    <a:pt x="147309" y="39787"/>
                  </a:lnTo>
                  <a:lnTo>
                    <a:pt x="153264" y="48548"/>
                  </a:lnTo>
                  <a:lnTo>
                    <a:pt x="156011" y="60506"/>
                  </a:lnTo>
                  <a:lnTo>
                    <a:pt x="156618" y="74596"/>
                  </a:lnTo>
                  <a:lnTo>
                    <a:pt x="155800" y="90106"/>
                  </a:lnTo>
                  <a:lnTo>
                    <a:pt x="152807" y="105341"/>
                  </a:lnTo>
                  <a:lnTo>
                    <a:pt x="148365" y="120391"/>
                  </a:lnTo>
                  <a:lnTo>
                    <a:pt x="142956" y="135319"/>
                  </a:lnTo>
                  <a:lnTo>
                    <a:pt x="136904" y="148941"/>
                  </a:lnTo>
                  <a:lnTo>
                    <a:pt x="130421" y="161693"/>
                  </a:lnTo>
                  <a:lnTo>
                    <a:pt x="123653" y="173865"/>
                  </a:lnTo>
                  <a:lnTo>
                    <a:pt x="109607" y="200440"/>
                  </a:lnTo>
                  <a:lnTo>
                    <a:pt x="80651" y="257378"/>
                  </a:lnTo>
                  <a:lnTo>
                    <a:pt x="73344" y="269466"/>
                  </a:lnTo>
                  <a:lnTo>
                    <a:pt x="66025" y="279972"/>
                  </a:lnTo>
                  <a:lnTo>
                    <a:pt x="44047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93150" y="352369"/>
              <a:ext cx="165175" cy="11013"/>
            </a:xfrm>
            <a:custGeom>
              <a:avLst/>
              <a:gdLst/>
              <a:ahLst/>
              <a:cxnLst/>
              <a:rect l="0" t="0" r="0" b="0"/>
              <a:pathLst>
                <a:path w="165175" h="11013">
                  <a:moveTo>
                    <a:pt x="0" y="11012"/>
                  </a:moveTo>
                  <a:lnTo>
                    <a:pt x="70788" y="11012"/>
                  </a:lnTo>
                  <a:lnTo>
                    <a:pt x="83897" y="9789"/>
                  </a:lnTo>
                  <a:lnTo>
                    <a:pt x="96307" y="7749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13382" y="330346"/>
              <a:ext cx="140167" cy="370801"/>
            </a:xfrm>
            <a:custGeom>
              <a:avLst/>
              <a:gdLst/>
              <a:ahLst/>
              <a:cxnLst/>
              <a:rect l="0" t="0" r="0" b="0"/>
              <a:pathLst>
                <a:path w="140167" h="370801">
                  <a:moveTo>
                    <a:pt x="66069" y="0"/>
                  </a:moveTo>
                  <a:lnTo>
                    <a:pt x="60223" y="29229"/>
                  </a:lnTo>
                  <a:lnTo>
                    <a:pt x="57278" y="41509"/>
                  </a:lnTo>
                  <a:lnTo>
                    <a:pt x="54091" y="53366"/>
                  </a:lnTo>
                  <a:lnTo>
                    <a:pt x="47287" y="76329"/>
                  </a:lnTo>
                  <a:lnTo>
                    <a:pt x="40184" y="98770"/>
                  </a:lnTo>
                  <a:lnTo>
                    <a:pt x="42695" y="104999"/>
                  </a:lnTo>
                  <a:lnTo>
                    <a:pt x="49263" y="107928"/>
                  </a:lnTo>
                  <a:lnTo>
                    <a:pt x="58535" y="108657"/>
                  </a:lnTo>
                  <a:lnTo>
                    <a:pt x="68388" y="105473"/>
                  </a:lnTo>
                  <a:lnTo>
                    <a:pt x="78626" y="99680"/>
                  </a:lnTo>
                  <a:lnTo>
                    <a:pt x="89123" y="92147"/>
                  </a:lnTo>
                  <a:lnTo>
                    <a:pt x="98567" y="83454"/>
                  </a:lnTo>
                  <a:lnTo>
                    <a:pt x="107311" y="73989"/>
                  </a:lnTo>
                  <a:lnTo>
                    <a:pt x="115586" y="64008"/>
                  </a:lnTo>
                  <a:lnTo>
                    <a:pt x="122327" y="53684"/>
                  </a:lnTo>
                  <a:lnTo>
                    <a:pt x="128045" y="43130"/>
                  </a:lnTo>
                  <a:lnTo>
                    <a:pt x="133080" y="32424"/>
                  </a:lnTo>
                  <a:lnTo>
                    <a:pt x="136437" y="30181"/>
                  </a:lnTo>
                  <a:lnTo>
                    <a:pt x="138674" y="33579"/>
                  </a:lnTo>
                  <a:lnTo>
                    <a:pt x="140166" y="40739"/>
                  </a:lnTo>
                  <a:lnTo>
                    <a:pt x="139937" y="51629"/>
                  </a:lnTo>
                  <a:lnTo>
                    <a:pt x="138561" y="65007"/>
                  </a:lnTo>
                  <a:lnTo>
                    <a:pt x="136420" y="80044"/>
                  </a:lnTo>
                  <a:lnTo>
                    <a:pt x="134993" y="96185"/>
                  </a:lnTo>
                  <a:lnTo>
                    <a:pt x="134041" y="113064"/>
                  </a:lnTo>
                  <a:lnTo>
                    <a:pt x="133407" y="130434"/>
                  </a:lnTo>
                  <a:lnTo>
                    <a:pt x="131761" y="146908"/>
                  </a:lnTo>
                  <a:lnTo>
                    <a:pt x="129440" y="162784"/>
                  </a:lnTo>
                  <a:lnTo>
                    <a:pt x="116923" y="235121"/>
                  </a:lnTo>
                  <a:lnTo>
                    <a:pt x="114654" y="254628"/>
                  </a:lnTo>
                  <a:lnTo>
                    <a:pt x="113141" y="273750"/>
                  </a:lnTo>
                  <a:lnTo>
                    <a:pt x="112132" y="292616"/>
                  </a:lnTo>
                  <a:lnTo>
                    <a:pt x="110237" y="308864"/>
                  </a:lnTo>
                  <a:lnTo>
                    <a:pt x="107749" y="323366"/>
                  </a:lnTo>
                  <a:lnTo>
                    <a:pt x="104867" y="336704"/>
                  </a:lnTo>
                  <a:lnTo>
                    <a:pt x="100499" y="348044"/>
                  </a:lnTo>
                  <a:lnTo>
                    <a:pt x="95140" y="358051"/>
                  </a:lnTo>
                  <a:lnTo>
                    <a:pt x="89120" y="367169"/>
                  </a:lnTo>
                  <a:lnTo>
                    <a:pt x="80213" y="370800"/>
                  </a:lnTo>
                  <a:lnTo>
                    <a:pt x="69381" y="370775"/>
                  </a:lnTo>
                  <a:lnTo>
                    <a:pt x="57265" y="368310"/>
                  </a:lnTo>
                  <a:lnTo>
                    <a:pt x="46741" y="364221"/>
                  </a:lnTo>
                  <a:lnTo>
                    <a:pt x="37278" y="359047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32717" y="341358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32717" y="440462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65899" y="242254"/>
              <a:ext cx="172812" cy="207359"/>
            </a:xfrm>
            <a:custGeom>
              <a:avLst/>
              <a:gdLst/>
              <a:ahLst/>
              <a:cxnLst/>
              <a:rect l="0" t="0" r="0" b="0"/>
              <a:pathLst>
                <a:path w="172812" h="207359">
                  <a:moveTo>
                    <a:pt x="41211" y="0"/>
                  </a:moveTo>
                  <a:lnTo>
                    <a:pt x="35365" y="17537"/>
                  </a:lnTo>
                  <a:lnTo>
                    <a:pt x="31196" y="25150"/>
                  </a:lnTo>
                  <a:lnTo>
                    <a:pt x="25970" y="32672"/>
                  </a:lnTo>
                  <a:lnTo>
                    <a:pt x="20039" y="40134"/>
                  </a:lnTo>
                  <a:lnTo>
                    <a:pt x="13638" y="47555"/>
                  </a:lnTo>
                  <a:lnTo>
                    <a:pt x="6923" y="54950"/>
                  </a:lnTo>
                  <a:lnTo>
                    <a:pt x="0" y="62327"/>
                  </a:lnTo>
                  <a:lnTo>
                    <a:pt x="278" y="69692"/>
                  </a:lnTo>
                  <a:lnTo>
                    <a:pt x="5358" y="77049"/>
                  </a:lnTo>
                  <a:lnTo>
                    <a:pt x="13638" y="84401"/>
                  </a:lnTo>
                  <a:lnTo>
                    <a:pt x="22829" y="90525"/>
                  </a:lnTo>
                  <a:lnTo>
                    <a:pt x="32627" y="95832"/>
                  </a:lnTo>
                  <a:lnTo>
                    <a:pt x="42829" y="100593"/>
                  </a:lnTo>
                  <a:lnTo>
                    <a:pt x="55749" y="104991"/>
                  </a:lnTo>
                  <a:lnTo>
                    <a:pt x="70479" y="109146"/>
                  </a:lnTo>
                  <a:lnTo>
                    <a:pt x="86417" y="113140"/>
                  </a:lnTo>
                  <a:lnTo>
                    <a:pt x="101936" y="118249"/>
                  </a:lnTo>
                  <a:lnTo>
                    <a:pt x="117176" y="124102"/>
                  </a:lnTo>
                  <a:lnTo>
                    <a:pt x="132230" y="130452"/>
                  </a:lnTo>
                  <a:lnTo>
                    <a:pt x="144713" y="138355"/>
                  </a:lnTo>
                  <a:lnTo>
                    <a:pt x="155482" y="147294"/>
                  </a:lnTo>
                  <a:lnTo>
                    <a:pt x="165108" y="156925"/>
                  </a:lnTo>
                  <a:lnTo>
                    <a:pt x="170302" y="167015"/>
                  </a:lnTo>
                  <a:lnTo>
                    <a:pt x="172542" y="177413"/>
                  </a:lnTo>
                  <a:lnTo>
                    <a:pt x="172811" y="188015"/>
                  </a:lnTo>
                  <a:lnTo>
                    <a:pt x="168097" y="195083"/>
                  </a:lnTo>
                  <a:lnTo>
                    <a:pt x="160060" y="199795"/>
                  </a:lnTo>
                  <a:lnTo>
                    <a:pt x="149808" y="202937"/>
                  </a:lnTo>
                  <a:lnTo>
                    <a:pt x="138079" y="205031"/>
                  </a:lnTo>
                  <a:lnTo>
                    <a:pt x="125366" y="206427"/>
                  </a:lnTo>
                  <a:lnTo>
                    <a:pt x="111996" y="207358"/>
                  </a:lnTo>
                  <a:lnTo>
                    <a:pt x="98189" y="205531"/>
                  </a:lnTo>
                  <a:lnTo>
                    <a:pt x="30199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96098" y="198208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22023"/>
                  </a:moveTo>
                  <a:lnTo>
                    <a:pt x="17538" y="16177"/>
                  </a:lnTo>
                  <a:lnTo>
                    <a:pt x="27597" y="13232"/>
                  </a:lnTo>
                  <a:lnTo>
                    <a:pt x="51826" y="6696"/>
                  </a:lnTo>
                  <a:lnTo>
                    <a:pt x="65138" y="4464"/>
                  </a:lnTo>
                  <a:lnTo>
                    <a:pt x="78907" y="297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7267" y="737338"/>
            <a:ext cx="722618" cy="468510"/>
            <a:chOff x="1117267" y="737338"/>
            <a:chExt cx="722618" cy="468510"/>
          </a:xfrm>
        </p:grpSpPr>
        <p:sp>
          <p:nvSpPr>
            <p:cNvPr id="17" name="Freeform 16"/>
            <p:cNvSpPr/>
            <p:nvPr/>
          </p:nvSpPr>
          <p:spPr>
            <a:xfrm>
              <a:off x="1117267" y="737338"/>
              <a:ext cx="150017" cy="330784"/>
            </a:xfrm>
            <a:custGeom>
              <a:avLst/>
              <a:gdLst/>
              <a:ahLst/>
              <a:cxnLst/>
              <a:rect l="0" t="0" r="0" b="0"/>
              <a:pathLst>
                <a:path w="150017" h="330784">
                  <a:moveTo>
                    <a:pt x="127993" y="55494"/>
                  </a:moveTo>
                  <a:lnTo>
                    <a:pt x="122148" y="32111"/>
                  </a:lnTo>
                  <a:lnTo>
                    <a:pt x="117979" y="22776"/>
                  </a:lnTo>
                  <a:lnTo>
                    <a:pt x="112752" y="14106"/>
                  </a:lnTo>
                  <a:lnTo>
                    <a:pt x="106821" y="5879"/>
                  </a:lnTo>
                  <a:lnTo>
                    <a:pt x="99196" y="1618"/>
                  </a:lnTo>
                  <a:lnTo>
                    <a:pt x="90443" y="0"/>
                  </a:lnTo>
                  <a:lnTo>
                    <a:pt x="80936" y="146"/>
                  </a:lnTo>
                  <a:lnTo>
                    <a:pt x="72152" y="2689"/>
                  </a:lnTo>
                  <a:lnTo>
                    <a:pt x="63848" y="6832"/>
                  </a:lnTo>
                  <a:lnTo>
                    <a:pt x="55866" y="12041"/>
                  </a:lnTo>
                  <a:lnTo>
                    <a:pt x="48097" y="17961"/>
                  </a:lnTo>
                  <a:lnTo>
                    <a:pt x="40471" y="24354"/>
                  </a:lnTo>
                  <a:lnTo>
                    <a:pt x="32940" y="31064"/>
                  </a:lnTo>
                  <a:lnTo>
                    <a:pt x="25472" y="40431"/>
                  </a:lnTo>
                  <a:lnTo>
                    <a:pt x="18047" y="51569"/>
                  </a:lnTo>
                  <a:lnTo>
                    <a:pt x="10649" y="63889"/>
                  </a:lnTo>
                  <a:lnTo>
                    <a:pt x="5718" y="76996"/>
                  </a:lnTo>
                  <a:lnTo>
                    <a:pt x="2430" y="90628"/>
                  </a:lnTo>
                  <a:lnTo>
                    <a:pt x="238" y="104610"/>
                  </a:lnTo>
                  <a:lnTo>
                    <a:pt x="0" y="117602"/>
                  </a:lnTo>
                  <a:lnTo>
                    <a:pt x="1065" y="129934"/>
                  </a:lnTo>
                  <a:lnTo>
                    <a:pt x="2999" y="141826"/>
                  </a:lnTo>
                  <a:lnTo>
                    <a:pt x="9182" y="150977"/>
                  </a:lnTo>
                  <a:lnTo>
                    <a:pt x="18198" y="158302"/>
                  </a:lnTo>
                  <a:lnTo>
                    <a:pt x="29103" y="164408"/>
                  </a:lnTo>
                  <a:lnTo>
                    <a:pt x="38820" y="166032"/>
                  </a:lnTo>
                  <a:lnTo>
                    <a:pt x="47745" y="164668"/>
                  </a:lnTo>
                  <a:lnTo>
                    <a:pt x="56142" y="161311"/>
                  </a:lnTo>
                  <a:lnTo>
                    <a:pt x="65410" y="155403"/>
                  </a:lnTo>
                  <a:lnTo>
                    <a:pt x="75260" y="147794"/>
                  </a:lnTo>
                  <a:lnTo>
                    <a:pt x="85496" y="139050"/>
                  </a:lnTo>
                  <a:lnTo>
                    <a:pt x="94768" y="130774"/>
                  </a:lnTo>
                  <a:lnTo>
                    <a:pt x="111595" y="115053"/>
                  </a:lnTo>
                  <a:lnTo>
                    <a:pt x="118285" y="106212"/>
                  </a:lnTo>
                  <a:lnTo>
                    <a:pt x="123968" y="96647"/>
                  </a:lnTo>
                  <a:lnTo>
                    <a:pt x="128980" y="86600"/>
                  </a:lnTo>
                  <a:lnTo>
                    <a:pt x="133545" y="76231"/>
                  </a:lnTo>
                  <a:lnTo>
                    <a:pt x="137812" y="65648"/>
                  </a:lnTo>
                  <a:lnTo>
                    <a:pt x="141880" y="54922"/>
                  </a:lnTo>
                  <a:lnTo>
                    <a:pt x="143369" y="51442"/>
                  </a:lnTo>
                  <a:lnTo>
                    <a:pt x="141760" y="57364"/>
                  </a:lnTo>
                  <a:lnTo>
                    <a:pt x="140842" y="65305"/>
                  </a:lnTo>
                  <a:lnTo>
                    <a:pt x="140229" y="75493"/>
                  </a:lnTo>
                  <a:lnTo>
                    <a:pt x="139821" y="87179"/>
                  </a:lnTo>
                  <a:lnTo>
                    <a:pt x="140772" y="101088"/>
                  </a:lnTo>
                  <a:lnTo>
                    <a:pt x="142630" y="116477"/>
                  </a:lnTo>
                  <a:lnTo>
                    <a:pt x="145092" y="132855"/>
                  </a:lnTo>
                  <a:lnTo>
                    <a:pt x="146734" y="149891"/>
                  </a:lnTo>
                  <a:lnTo>
                    <a:pt x="147828" y="167365"/>
                  </a:lnTo>
                  <a:lnTo>
                    <a:pt x="149044" y="203095"/>
                  </a:lnTo>
                  <a:lnTo>
                    <a:pt x="149584" y="239367"/>
                  </a:lnTo>
                  <a:lnTo>
                    <a:pt x="148505" y="256380"/>
                  </a:lnTo>
                  <a:lnTo>
                    <a:pt x="146562" y="272617"/>
                  </a:lnTo>
                  <a:lnTo>
                    <a:pt x="150016" y="330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04089" y="880924"/>
              <a:ext cx="154137" cy="324924"/>
            </a:xfrm>
            <a:custGeom>
              <a:avLst/>
              <a:gdLst/>
              <a:ahLst/>
              <a:cxnLst/>
              <a:rect l="0" t="0" r="0" b="0"/>
              <a:pathLst>
                <a:path w="154137" h="324924">
                  <a:moveTo>
                    <a:pt x="6345" y="0"/>
                  </a:moveTo>
                  <a:lnTo>
                    <a:pt x="6345" y="29229"/>
                  </a:lnTo>
                  <a:lnTo>
                    <a:pt x="5121" y="42732"/>
                  </a:lnTo>
                  <a:lnTo>
                    <a:pt x="3082" y="56629"/>
                  </a:lnTo>
                  <a:lnTo>
                    <a:pt x="499" y="70787"/>
                  </a:lnTo>
                  <a:lnTo>
                    <a:pt x="0" y="83897"/>
                  </a:lnTo>
                  <a:lnTo>
                    <a:pt x="892" y="96307"/>
                  </a:lnTo>
                  <a:lnTo>
                    <a:pt x="2709" y="108251"/>
                  </a:lnTo>
                  <a:lnTo>
                    <a:pt x="7592" y="117437"/>
                  </a:lnTo>
                  <a:lnTo>
                    <a:pt x="14517" y="124785"/>
                  </a:lnTo>
                  <a:lnTo>
                    <a:pt x="22804" y="130907"/>
                  </a:lnTo>
                  <a:lnTo>
                    <a:pt x="30776" y="130094"/>
                  </a:lnTo>
                  <a:lnTo>
                    <a:pt x="38538" y="124658"/>
                  </a:lnTo>
                  <a:lnTo>
                    <a:pt x="46159" y="116140"/>
                  </a:lnTo>
                  <a:lnTo>
                    <a:pt x="53688" y="105568"/>
                  </a:lnTo>
                  <a:lnTo>
                    <a:pt x="61153" y="93625"/>
                  </a:lnTo>
                  <a:lnTo>
                    <a:pt x="68577" y="80770"/>
                  </a:lnTo>
                  <a:lnTo>
                    <a:pt x="83352" y="53435"/>
                  </a:lnTo>
                  <a:lnTo>
                    <a:pt x="90718" y="39294"/>
                  </a:lnTo>
                  <a:lnTo>
                    <a:pt x="96851" y="26196"/>
                  </a:lnTo>
                  <a:lnTo>
                    <a:pt x="102164" y="13794"/>
                  </a:lnTo>
                  <a:lnTo>
                    <a:pt x="106930" y="1855"/>
                  </a:lnTo>
                  <a:lnTo>
                    <a:pt x="108883" y="13"/>
                  </a:lnTo>
                  <a:lnTo>
                    <a:pt x="108962" y="4903"/>
                  </a:lnTo>
                  <a:lnTo>
                    <a:pt x="107791" y="14280"/>
                  </a:lnTo>
                  <a:lnTo>
                    <a:pt x="108234" y="26649"/>
                  </a:lnTo>
                  <a:lnTo>
                    <a:pt x="109752" y="41013"/>
                  </a:lnTo>
                  <a:lnTo>
                    <a:pt x="111988" y="56706"/>
                  </a:lnTo>
                  <a:lnTo>
                    <a:pt x="115926" y="74510"/>
                  </a:lnTo>
                  <a:lnTo>
                    <a:pt x="120998" y="93719"/>
                  </a:lnTo>
                  <a:lnTo>
                    <a:pt x="126827" y="113867"/>
                  </a:lnTo>
                  <a:lnTo>
                    <a:pt x="131936" y="134640"/>
                  </a:lnTo>
                  <a:lnTo>
                    <a:pt x="136565" y="155829"/>
                  </a:lnTo>
                  <a:lnTo>
                    <a:pt x="152787" y="236738"/>
                  </a:lnTo>
                  <a:lnTo>
                    <a:pt x="154136" y="253259"/>
                  </a:lnTo>
                  <a:lnTo>
                    <a:pt x="153813" y="267944"/>
                  </a:lnTo>
                  <a:lnTo>
                    <a:pt x="152373" y="281404"/>
                  </a:lnTo>
                  <a:lnTo>
                    <a:pt x="148967" y="292824"/>
                  </a:lnTo>
                  <a:lnTo>
                    <a:pt x="144249" y="302885"/>
                  </a:lnTo>
                  <a:lnTo>
                    <a:pt x="138657" y="312039"/>
                  </a:lnTo>
                  <a:lnTo>
                    <a:pt x="130034" y="318142"/>
                  </a:lnTo>
                  <a:lnTo>
                    <a:pt x="119392" y="322210"/>
                  </a:lnTo>
                  <a:lnTo>
                    <a:pt x="107403" y="324923"/>
                  </a:lnTo>
                  <a:lnTo>
                    <a:pt x="94517" y="324284"/>
                  </a:lnTo>
                  <a:lnTo>
                    <a:pt x="81032" y="321411"/>
                  </a:lnTo>
                  <a:lnTo>
                    <a:pt x="67147" y="317049"/>
                  </a:lnTo>
                  <a:lnTo>
                    <a:pt x="55444" y="311693"/>
                  </a:lnTo>
                  <a:lnTo>
                    <a:pt x="45195" y="305676"/>
                  </a:lnTo>
                  <a:lnTo>
                    <a:pt x="17356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18757" y="891936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0"/>
                  </a:moveTo>
                  <a:lnTo>
                    <a:pt x="23383" y="5846"/>
                  </a:lnTo>
                  <a:lnTo>
                    <a:pt x="51176" y="11978"/>
                  </a:lnTo>
                  <a:lnTo>
                    <a:pt x="121127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685723" y="958005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59220" y="715751"/>
            <a:ext cx="1068122" cy="355136"/>
            <a:chOff x="2159220" y="715751"/>
            <a:chExt cx="1068122" cy="355136"/>
          </a:xfrm>
        </p:grpSpPr>
        <p:sp>
          <p:nvSpPr>
            <p:cNvPr id="22" name="Freeform 21"/>
            <p:cNvSpPr/>
            <p:nvPr/>
          </p:nvSpPr>
          <p:spPr>
            <a:xfrm>
              <a:off x="2171762" y="792832"/>
              <a:ext cx="114859" cy="278055"/>
            </a:xfrm>
            <a:custGeom>
              <a:avLst/>
              <a:gdLst/>
              <a:ahLst/>
              <a:cxnLst/>
              <a:rect l="0" t="0" r="0" b="0"/>
              <a:pathLst>
                <a:path w="114859" h="278055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5138"/>
                  </a:lnTo>
                  <a:lnTo>
                    <a:pt x="2412" y="78907"/>
                  </a:lnTo>
                  <a:lnTo>
                    <a:pt x="4768" y="92980"/>
                  </a:lnTo>
                  <a:lnTo>
                    <a:pt x="8786" y="107257"/>
                  </a:lnTo>
                  <a:lnTo>
                    <a:pt x="13912" y="121668"/>
                  </a:lnTo>
                  <a:lnTo>
                    <a:pt x="19776" y="136170"/>
                  </a:lnTo>
                  <a:lnTo>
                    <a:pt x="27356" y="148285"/>
                  </a:lnTo>
                  <a:lnTo>
                    <a:pt x="36080" y="158808"/>
                  </a:lnTo>
                  <a:lnTo>
                    <a:pt x="45566" y="168271"/>
                  </a:lnTo>
                  <a:lnTo>
                    <a:pt x="56784" y="178250"/>
                  </a:lnTo>
                  <a:lnTo>
                    <a:pt x="69157" y="188573"/>
                  </a:lnTo>
                  <a:lnTo>
                    <a:pt x="82300" y="199126"/>
                  </a:lnTo>
                  <a:lnTo>
                    <a:pt x="93509" y="208608"/>
                  </a:lnTo>
                  <a:lnTo>
                    <a:pt x="103428" y="217376"/>
                  </a:lnTo>
                  <a:lnTo>
                    <a:pt x="112488" y="225669"/>
                  </a:lnTo>
                  <a:lnTo>
                    <a:pt x="114858" y="234868"/>
                  </a:lnTo>
                  <a:lnTo>
                    <a:pt x="112767" y="244671"/>
                  </a:lnTo>
                  <a:lnTo>
                    <a:pt x="107702" y="254877"/>
                  </a:lnTo>
                  <a:lnTo>
                    <a:pt x="100655" y="262905"/>
                  </a:lnTo>
                  <a:lnTo>
                    <a:pt x="92287" y="269480"/>
                  </a:lnTo>
                  <a:lnTo>
                    <a:pt x="83038" y="275087"/>
                  </a:lnTo>
                  <a:lnTo>
                    <a:pt x="73201" y="277601"/>
                  </a:lnTo>
                  <a:lnTo>
                    <a:pt x="62972" y="278054"/>
                  </a:lnTo>
                  <a:lnTo>
                    <a:pt x="9481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59220" y="759797"/>
              <a:ext cx="110116" cy="33036"/>
            </a:xfrm>
            <a:custGeom>
              <a:avLst/>
              <a:gdLst/>
              <a:ahLst/>
              <a:cxnLst/>
              <a:rect l="0" t="0" r="0" b="0"/>
              <a:pathLst>
                <a:path w="110116" h="33036">
                  <a:moveTo>
                    <a:pt x="0" y="33035"/>
                  </a:moveTo>
                  <a:lnTo>
                    <a:pt x="11691" y="21344"/>
                  </a:lnTo>
                  <a:lnTo>
                    <a:pt x="18805" y="16676"/>
                  </a:lnTo>
                  <a:lnTo>
                    <a:pt x="27219" y="12341"/>
                  </a:lnTo>
                  <a:lnTo>
                    <a:pt x="36498" y="8227"/>
                  </a:lnTo>
                  <a:lnTo>
                    <a:pt x="47579" y="5485"/>
                  </a:lnTo>
                  <a:lnTo>
                    <a:pt x="59860" y="3657"/>
                  </a:ln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90463" y="869913"/>
              <a:ext cx="154162" cy="154163"/>
            </a:xfrm>
            <a:custGeom>
              <a:avLst/>
              <a:gdLst/>
              <a:ahLst/>
              <a:cxnLst/>
              <a:rect l="0" t="0" r="0" b="0"/>
              <a:pathLst>
                <a:path w="154162" h="154163">
                  <a:moveTo>
                    <a:pt x="0" y="0"/>
                  </a:moveTo>
                  <a:lnTo>
                    <a:pt x="67095" y="67096"/>
                  </a:lnTo>
                  <a:lnTo>
                    <a:pt x="76541" y="77765"/>
                  </a:lnTo>
                  <a:lnTo>
                    <a:pt x="85286" y="88549"/>
                  </a:lnTo>
                  <a:lnTo>
                    <a:pt x="93562" y="99408"/>
                  </a:lnTo>
                  <a:lnTo>
                    <a:pt x="101527" y="109095"/>
                  </a:lnTo>
                  <a:lnTo>
                    <a:pt x="109284" y="117999"/>
                  </a:lnTo>
                  <a:lnTo>
                    <a:pt x="154161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357428" y="858901"/>
              <a:ext cx="143151" cy="176186"/>
            </a:xfrm>
            <a:custGeom>
              <a:avLst/>
              <a:gdLst/>
              <a:ahLst/>
              <a:cxnLst/>
              <a:rect l="0" t="0" r="0" b="0"/>
              <a:pathLst>
                <a:path w="143151" h="176186">
                  <a:moveTo>
                    <a:pt x="143150" y="0"/>
                  </a:moveTo>
                  <a:lnTo>
                    <a:pt x="137305" y="17537"/>
                  </a:lnTo>
                  <a:lnTo>
                    <a:pt x="131912" y="26374"/>
                  </a:lnTo>
                  <a:lnTo>
                    <a:pt x="124647" y="35935"/>
                  </a:lnTo>
                  <a:lnTo>
                    <a:pt x="116132" y="45980"/>
                  </a:lnTo>
                  <a:lnTo>
                    <a:pt x="108009" y="55124"/>
                  </a:lnTo>
                  <a:lnTo>
                    <a:pt x="92458" y="71808"/>
                  </a:lnTo>
                  <a:lnTo>
                    <a:pt x="62536" y="102458"/>
                  </a:lnTo>
                  <a:lnTo>
                    <a:pt x="47778" y="117316"/>
                  </a:lnTo>
                  <a:lnTo>
                    <a:pt x="40416" y="125928"/>
                  </a:lnTo>
                  <a:lnTo>
                    <a:pt x="33062" y="135339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97890" y="869913"/>
              <a:ext cx="11013" cy="121128"/>
            </a:xfrm>
            <a:custGeom>
              <a:avLst/>
              <a:gdLst/>
              <a:ahLst/>
              <a:cxnLst/>
              <a:rect l="0" t="0" r="0" b="0"/>
              <a:pathLst>
                <a:path w="11013" h="121128">
                  <a:moveTo>
                    <a:pt x="11012" y="0"/>
                  </a:moveTo>
                  <a:lnTo>
                    <a:pt x="11012" y="29228"/>
                  </a:lnTo>
                  <a:lnTo>
                    <a:pt x="9789" y="41508"/>
                  </a:lnTo>
                  <a:lnTo>
                    <a:pt x="7749" y="53366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742832" y="924971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11011"/>
                  </a:moveTo>
                  <a:lnTo>
                    <a:pt x="67152" y="11011"/>
                  </a:lnTo>
                  <a:lnTo>
                    <a:pt x="81474" y="9788"/>
                  </a:lnTo>
                  <a:lnTo>
                    <a:pt x="94692" y="7749"/>
                  </a:lnTo>
                  <a:lnTo>
                    <a:pt x="107174" y="5166"/>
                  </a:lnTo>
                  <a:lnTo>
                    <a:pt x="120390" y="3444"/>
                  </a:lnTo>
                  <a:lnTo>
                    <a:pt x="134094" y="229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84191" y="748786"/>
              <a:ext cx="130265" cy="238705"/>
            </a:xfrm>
            <a:custGeom>
              <a:avLst/>
              <a:gdLst/>
              <a:ahLst/>
              <a:cxnLst/>
              <a:rect l="0" t="0" r="0" b="0"/>
              <a:pathLst>
                <a:path w="130265" h="238705">
                  <a:moveTo>
                    <a:pt x="44046" y="0"/>
                  </a:moveTo>
                  <a:lnTo>
                    <a:pt x="32355" y="17537"/>
                  </a:lnTo>
                  <a:lnTo>
                    <a:pt x="26464" y="27597"/>
                  </a:lnTo>
                  <a:lnTo>
                    <a:pt x="20090" y="39197"/>
                  </a:lnTo>
                  <a:lnTo>
                    <a:pt x="13393" y="51825"/>
                  </a:lnTo>
                  <a:lnTo>
                    <a:pt x="11376" y="63914"/>
                  </a:lnTo>
                  <a:lnTo>
                    <a:pt x="12478" y="75644"/>
                  </a:lnTo>
                  <a:lnTo>
                    <a:pt x="15659" y="87134"/>
                  </a:lnTo>
                  <a:lnTo>
                    <a:pt x="21451" y="97242"/>
                  </a:lnTo>
                  <a:lnTo>
                    <a:pt x="28983" y="106427"/>
                  </a:lnTo>
                  <a:lnTo>
                    <a:pt x="37675" y="114997"/>
                  </a:lnTo>
                  <a:lnTo>
                    <a:pt x="48363" y="123158"/>
                  </a:lnTo>
                  <a:lnTo>
                    <a:pt x="60383" y="131045"/>
                  </a:lnTo>
                  <a:lnTo>
                    <a:pt x="73290" y="138751"/>
                  </a:lnTo>
                  <a:lnTo>
                    <a:pt x="84342" y="146335"/>
                  </a:lnTo>
                  <a:lnTo>
                    <a:pt x="94156" y="153838"/>
                  </a:lnTo>
                  <a:lnTo>
                    <a:pt x="103147" y="161287"/>
                  </a:lnTo>
                  <a:lnTo>
                    <a:pt x="111587" y="168700"/>
                  </a:lnTo>
                  <a:lnTo>
                    <a:pt x="119661" y="176089"/>
                  </a:lnTo>
                  <a:lnTo>
                    <a:pt x="127491" y="183462"/>
                  </a:lnTo>
                  <a:lnTo>
                    <a:pt x="130264" y="190824"/>
                  </a:lnTo>
                  <a:lnTo>
                    <a:pt x="129665" y="198179"/>
                  </a:lnTo>
                  <a:lnTo>
                    <a:pt x="126819" y="205530"/>
                  </a:lnTo>
                  <a:lnTo>
                    <a:pt x="121251" y="211654"/>
                  </a:lnTo>
                  <a:lnTo>
                    <a:pt x="113869" y="216960"/>
                  </a:lnTo>
                  <a:lnTo>
                    <a:pt x="105277" y="221721"/>
                  </a:lnTo>
                  <a:lnTo>
                    <a:pt x="94655" y="226118"/>
                  </a:lnTo>
                  <a:lnTo>
                    <a:pt x="82679" y="230273"/>
                  </a:lnTo>
                  <a:lnTo>
                    <a:pt x="69801" y="234267"/>
                  </a:lnTo>
                  <a:lnTo>
                    <a:pt x="56322" y="236929"/>
                  </a:lnTo>
                  <a:lnTo>
                    <a:pt x="42442" y="238704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17226" y="715751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50000" y="1222283"/>
            <a:ext cx="638672" cy="290231"/>
            <a:chOff x="1950000" y="1222283"/>
            <a:chExt cx="638672" cy="290231"/>
          </a:xfrm>
        </p:grpSpPr>
        <p:sp>
          <p:nvSpPr>
            <p:cNvPr id="31" name="Freeform 30"/>
            <p:cNvSpPr/>
            <p:nvPr/>
          </p:nvSpPr>
          <p:spPr>
            <a:xfrm>
              <a:off x="1950000" y="1356717"/>
              <a:ext cx="99105" cy="8717"/>
            </a:xfrm>
            <a:custGeom>
              <a:avLst/>
              <a:gdLst/>
              <a:ahLst/>
              <a:cxnLst/>
              <a:rect l="0" t="0" r="0" b="0"/>
              <a:pathLst>
                <a:path w="99105" h="8717">
                  <a:moveTo>
                    <a:pt x="0" y="8716"/>
                  </a:moveTo>
                  <a:lnTo>
                    <a:pt x="17537" y="2870"/>
                  </a:lnTo>
                  <a:lnTo>
                    <a:pt x="27597" y="1148"/>
                  </a:lnTo>
                  <a:lnTo>
                    <a:pt x="39198" y="0"/>
                  </a:lnTo>
                  <a:lnTo>
                    <a:pt x="99104" y="87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159220" y="1244306"/>
              <a:ext cx="133911" cy="268208"/>
            </a:xfrm>
            <a:custGeom>
              <a:avLst/>
              <a:gdLst/>
              <a:ahLst/>
              <a:cxnLst/>
              <a:rect l="0" t="0" r="0" b="0"/>
              <a:pathLst>
                <a:path w="133911" h="268208">
                  <a:moveTo>
                    <a:pt x="33034" y="0"/>
                  </a:moveTo>
                  <a:lnTo>
                    <a:pt x="27189" y="17537"/>
                  </a:lnTo>
                  <a:lnTo>
                    <a:pt x="24243" y="27597"/>
                  </a:lnTo>
                  <a:lnTo>
                    <a:pt x="17708" y="51825"/>
                  </a:lnTo>
                  <a:lnTo>
                    <a:pt x="17923" y="62691"/>
                  </a:lnTo>
                  <a:lnTo>
                    <a:pt x="20513" y="72381"/>
                  </a:lnTo>
                  <a:lnTo>
                    <a:pt x="24687" y="81289"/>
                  </a:lnTo>
                  <a:lnTo>
                    <a:pt x="32363" y="88451"/>
                  </a:lnTo>
                  <a:lnTo>
                    <a:pt x="42375" y="94449"/>
                  </a:lnTo>
                  <a:lnTo>
                    <a:pt x="53944" y="99671"/>
                  </a:lnTo>
                  <a:lnTo>
                    <a:pt x="65326" y="104376"/>
                  </a:lnTo>
                  <a:lnTo>
                    <a:pt x="76586" y="108736"/>
                  </a:lnTo>
                  <a:lnTo>
                    <a:pt x="87762" y="112866"/>
                  </a:lnTo>
                  <a:lnTo>
                    <a:pt x="97660" y="119291"/>
                  </a:lnTo>
                  <a:lnTo>
                    <a:pt x="106706" y="127244"/>
                  </a:lnTo>
                  <a:lnTo>
                    <a:pt x="115184" y="136216"/>
                  </a:lnTo>
                  <a:lnTo>
                    <a:pt x="122059" y="147092"/>
                  </a:lnTo>
                  <a:lnTo>
                    <a:pt x="127865" y="159237"/>
                  </a:lnTo>
                  <a:lnTo>
                    <a:pt x="132960" y="172227"/>
                  </a:lnTo>
                  <a:lnTo>
                    <a:pt x="133910" y="185781"/>
                  </a:lnTo>
                  <a:lnTo>
                    <a:pt x="132096" y="199712"/>
                  </a:lnTo>
                  <a:lnTo>
                    <a:pt x="128440" y="213893"/>
                  </a:lnTo>
                  <a:lnTo>
                    <a:pt x="121108" y="227017"/>
                  </a:lnTo>
                  <a:lnTo>
                    <a:pt x="111326" y="239437"/>
                  </a:lnTo>
                  <a:lnTo>
                    <a:pt x="99911" y="251388"/>
                  </a:lnTo>
                  <a:lnTo>
                    <a:pt x="87407" y="259355"/>
                  </a:lnTo>
                  <a:lnTo>
                    <a:pt x="74177" y="264666"/>
                  </a:lnTo>
                  <a:lnTo>
                    <a:pt x="60463" y="268207"/>
                  </a:lnTo>
                  <a:lnTo>
                    <a:pt x="48873" y="268121"/>
                  </a:lnTo>
                  <a:lnTo>
                    <a:pt x="38699" y="265616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214278" y="1222283"/>
              <a:ext cx="66070" cy="11012"/>
            </a:xfrm>
            <a:custGeom>
              <a:avLst/>
              <a:gdLst/>
              <a:ahLst/>
              <a:cxnLst/>
              <a:rect l="0" t="0" r="0" b="0"/>
              <a:pathLst>
                <a:path w="66070" h="11012">
                  <a:moveTo>
                    <a:pt x="0" y="0"/>
                  </a:moveTo>
                  <a:lnTo>
                    <a:pt x="13050" y="0"/>
                  </a:lnTo>
                  <a:lnTo>
                    <a:pt x="66069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45520" y="1332398"/>
              <a:ext cx="99105" cy="176186"/>
            </a:xfrm>
            <a:custGeom>
              <a:avLst/>
              <a:gdLst/>
              <a:ahLst/>
              <a:cxnLst/>
              <a:rect l="0" t="0" r="0" b="0"/>
              <a:pathLst>
                <a:path w="99105" h="176186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7574" y="65138"/>
                  </a:lnTo>
                  <a:lnTo>
                    <a:pt x="41212" y="92981"/>
                  </a:lnTo>
                  <a:lnTo>
                    <a:pt x="49498" y="106034"/>
                  </a:lnTo>
                  <a:lnTo>
                    <a:pt x="58692" y="118406"/>
                  </a:lnTo>
                  <a:lnTo>
                    <a:pt x="99104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12486" y="1288352"/>
              <a:ext cx="176186" cy="198209"/>
            </a:xfrm>
            <a:custGeom>
              <a:avLst/>
              <a:gdLst/>
              <a:ahLst/>
              <a:cxnLst/>
              <a:rect l="0" t="0" r="0" b="0"/>
              <a:pathLst>
                <a:path w="176186" h="198209">
                  <a:moveTo>
                    <a:pt x="176185" y="0"/>
                  </a:moveTo>
                  <a:lnTo>
                    <a:pt x="152802" y="17537"/>
                  </a:lnTo>
                  <a:lnTo>
                    <a:pt x="143467" y="25150"/>
                  </a:lnTo>
                  <a:lnTo>
                    <a:pt x="134797" y="32672"/>
                  </a:lnTo>
                  <a:lnTo>
                    <a:pt x="126570" y="40134"/>
                  </a:lnTo>
                  <a:lnTo>
                    <a:pt x="118638" y="48779"/>
                  </a:lnTo>
                  <a:lnTo>
                    <a:pt x="110903" y="58213"/>
                  </a:lnTo>
                  <a:lnTo>
                    <a:pt x="103299" y="68173"/>
                  </a:lnTo>
                  <a:lnTo>
                    <a:pt x="95783" y="77260"/>
                  </a:lnTo>
                  <a:lnTo>
                    <a:pt x="88326" y="85765"/>
                  </a:lnTo>
                  <a:lnTo>
                    <a:pt x="80907" y="93882"/>
                  </a:lnTo>
                  <a:lnTo>
                    <a:pt x="66138" y="109426"/>
                  </a:lnTo>
                  <a:lnTo>
                    <a:pt x="58774" y="116997"/>
                  </a:lnTo>
                  <a:lnTo>
                    <a:pt x="51418" y="125715"/>
                  </a:lnTo>
                  <a:lnTo>
                    <a:pt x="44066" y="135197"/>
                  </a:lnTo>
                  <a:lnTo>
                    <a:pt x="36718" y="145189"/>
                  </a:lnTo>
                  <a:lnTo>
                    <a:pt x="22029" y="166080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7717" y="869913"/>
            <a:ext cx="2863007" cy="814856"/>
            <a:chOff x="727717" y="869913"/>
            <a:chExt cx="2863007" cy="814856"/>
          </a:xfrm>
        </p:grpSpPr>
        <p:sp>
          <p:nvSpPr>
            <p:cNvPr id="37" name="Freeform 36"/>
            <p:cNvSpPr/>
            <p:nvPr/>
          </p:nvSpPr>
          <p:spPr>
            <a:xfrm>
              <a:off x="727717" y="1255317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25029" y="1266329"/>
              <a:ext cx="138465" cy="264964"/>
            </a:xfrm>
            <a:custGeom>
              <a:avLst/>
              <a:gdLst/>
              <a:ahLst/>
              <a:cxnLst/>
              <a:rect l="0" t="0" r="0" b="0"/>
              <a:pathLst>
                <a:path w="138465" h="264964">
                  <a:moveTo>
                    <a:pt x="33035" y="0"/>
                  </a:moveTo>
                  <a:lnTo>
                    <a:pt x="21343" y="23383"/>
                  </a:lnTo>
                  <a:lnTo>
                    <a:pt x="16676" y="33941"/>
                  </a:lnTo>
                  <a:lnTo>
                    <a:pt x="12341" y="44650"/>
                  </a:lnTo>
                  <a:lnTo>
                    <a:pt x="8227" y="55461"/>
                  </a:lnTo>
                  <a:lnTo>
                    <a:pt x="11602" y="62667"/>
                  </a:lnTo>
                  <a:lnTo>
                    <a:pt x="19970" y="67472"/>
                  </a:lnTo>
                  <a:lnTo>
                    <a:pt x="57712" y="77497"/>
                  </a:lnTo>
                  <a:lnTo>
                    <a:pt x="71509" y="81028"/>
                  </a:lnTo>
                  <a:lnTo>
                    <a:pt x="83155" y="85830"/>
                  </a:lnTo>
                  <a:lnTo>
                    <a:pt x="93365" y="91478"/>
                  </a:lnTo>
                  <a:lnTo>
                    <a:pt x="102619" y="97691"/>
                  </a:lnTo>
                  <a:lnTo>
                    <a:pt x="111235" y="105503"/>
                  </a:lnTo>
                  <a:lnTo>
                    <a:pt x="119427" y="114381"/>
                  </a:lnTo>
                  <a:lnTo>
                    <a:pt x="127335" y="123971"/>
                  </a:lnTo>
                  <a:lnTo>
                    <a:pt x="132607" y="135258"/>
                  </a:lnTo>
                  <a:lnTo>
                    <a:pt x="136121" y="147677"/>
                  </a:lnTo>
                  <a:lnTo>
                    <a:pt x="138464" y="160850"/>
                  </a:lnTo>
                  <a:lnTo>
                    <a:pt x="137579" y="174526"/>
                  </a:lnTo>
                  <a:lnTo>
                    <a:pt x="134542" y="188538"/>
                  </a:lnTo>
                  <a:lnTo>
                    <a:pt x="130071" y="202773"/>
                  </a:lnTo>
                  <a:lnTo>
                    <a:pt x="123419" y="214710"/>
                  </a:lnTo>
                  <a:lnTo>
                    <a:pt x="115314" y="225115"/>
                  </a:lnTo>
                  <a:lnTo>
                    <a:pt x="106240" y="234499"/>
                  </a:lnTo>
                  <a:lnTo>
                    <a:pt x="96520" y="243201"/>
                  </a:lnTo>
                  <a:lnTo>
                    <a:pt x="86370" y="251450"/>
                  </a:lnTo>
                  <a:lnTo>
                    <a:pt x="75933" y="259396"/>
                  </a:lnTo>
                  <a:lnTo>
                    <a:pt x="64080" y="263471"/>
                  </a:lnTo>
                  <a:lnTo>
                    <a:pt x="51285" y="264963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36041" y="1256848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29228" y="3635"/>
                  </a:lnTo>
                  <a:lnTo>
                    <a:pt x="42732" y="1913"/>
                  </a:lnTo>
                  <a:lnTo>
                    <a:pt x="56628" y="765"/>
                  </a:lnTo>
                  <a:lnTo>
                    <a:pt x="70787" y="0"/>
                  </a:lnTo>
                  <a:lnTo>
                    <a:pt x="85120" y="713"/>
                  </a:lnTo>
                  <a:lnTo>
                    <a:pt x="99569" y="2412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66387" y="1332398"/>
              <a:ext cx="88094" cy="165175"/>
            </a:xfrm>
            <a:custGeom>
              <a:avLst/>
              <a:gdLst/>
              <a:ahLst/>
              <a:cxnLst/>
              <a:rect l="0" t="0" r="0" b="0"/>
              <a:pathLst>
                <a:path w="88094" h="165175">
                  <a:moveTo>
                    <a:pt x="0" y="0"/>
                  </a:moveTo>
                  <a:lnTo>
                    <a:pt x="11692" y="11692"/>
                  </a:lnTo>
                  <a:lnTo>
                    <a:pt x="17583" y="20030"/>
                  </a:lnTo>
                  <a:lnTo>
                    <a:pt x="23957" y="30482"/>
                  </a:lnTo>
                  <a:lnTo>
                    <a:pt x="30653" y="42345"/>
                  </a:lnTo>
                  <a:lnTo>
                    <a:pt x="44619" y="68576"/>
                  </a:lnTo>
                  <a:lnTo>
                    <a:pt x="51770" y="82423"/>
                  </a:lnTo>
                  <a:lnTo>
                    <a:pt x="57760" y="96548"/>
                  </a:lnTo>
                  <a:lnTo>
                    <a:pt x="62977" y="110859"/>
                  </a:lnTo>
                  <a:lnTo>
                    <a:pt x="88093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333353" y="1332398"/>
              <a:ext cx="187197" cy="176186"/>
            </a:xfrm>
            <a:custGeom>
              <a:avLst/>
              <a:gdLst/>
              <a:ahLst/>
              <a:cxnLst/>
              <a:rect l="0" t="0" r="0" b="0"/>
              <a:pathLst>
                <a:path w="187197" h="176186">
                  <a:moveTo>
                    <a:pt x="187196" y="0"/>
                  </a:moveTo>
                  <a:lnTo>
                    <a:pt x="175505" y="11692"/>
                  </a:lnTo>
                  <a:lnTo>
                    <a:pt x="168390" y="17583"/>
                  </a:lnTo>
                  <a:lnTo>
                    <a:pt x="159977" y="23957"/>
                  </a:lnTo>
                  <a:lnTo>
                    <a:pt x="150697" y="30654"/>
                  </a:lnTo>
                  <a:lnTo>
                    <a:pt x="140841" y="38788"/>
                  </a:lnTo>
                  <a:lnTo>
                    <a:pt x="130599" y="47882"/>
                  </a:lnTo>
                  <a:lnTo>
                    <a:pt x="110655" y="66551"/>
                  </a:lnTo>
                  <a:lnTo>
                    <a:pt x="77912" y="9847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26821" y="1574653"/>
              <a:ext cx="2763903" cy="110116"/>
            </a:xfrm>
            <a:custGeom>
              <a:avLst/>
              <a:gdLst/>
              <a:ahLst/>
              <a:cxnLst/>
              <a:rect l="0" t="0" r="0" b="0"/>
              <a:pathLst>
                <a:path w="2763903" h="110116">
                  <a:moveTo>
                    <a:pt x="0" y="99104"/>
                  </a:moveTo>
                  <a:lnTo>
                    <a:pt x="129423" y="99104"/>
                  </a:lnTo>
                  <a:lnTo>
                    <a:pt x="168860" y="102366"/>
                  </a:lnTo>
                  <a:lnTo>
                    <a:pt x="189654" y="104949"/>
                  </a:lnTo>
                  <a:lnTo>
                    <a:pt x="229072" y="107819"/>
                  </a:lnTo>
                  <a:lnTo>
                    <a:pt x="310070" y="109662"/>
                  </a:lnTo>
                  <a:lnTo>
                    <a:pt x="758320" y="110115"/>
                  </a:lnTo>
                  <a:lnTo>
                    <a:pt x="812567" y="106852"/>
                  </a:lnTo>
                  <a:lnTo>
                    <a:pt x="839024" y="104270"/>
                  </a:lnTo>
                  <a:lnTo>
                    <a:pt x="894521" y="101400"/>
                  </a:lnTo>
                  <a:lnTo>
                    <a:pt x="953037" y="100124"/>
                  </a:lnTo>
                  <a:lnTo>
                    <a:pt x="1015749" y="99557"/>
                  </a:lnTo>
                  <a:lnTo>
                    <a:pt x="1046665" y="98183"/>
                  </a:lnTo>
                  <a:lnTo>
                    <a:pt x="1077064" y="96043"/>
                  </a:lnTo>
                  <a:lnTo>
                    <a:pt x="1107118" y="93393"/>
                  </a:lnTo>
                  <a:lnTo>
                    <a:pt x="1169875" y="90448"/>
                  </a:lnTo>
                  <a:lnTo>
                    <a:pt x="1263852" y="88790"/>
                  </a:lnTo>
                  <a:lnTo>
                    <a:pt x="1325180" y="87179"/>
                  </a:lnTo>
                  <a:lnTo>
                    <a:pt x="1356950" y="85036"/>
                  </a:lnTo>
                  <a:lnTo>
                    <a:pt x="1420392" y="79393"/>
                  </a:lnTo>
                  <a:lnTo>
                    <a:pt x="1481214" y="72807"/>
                  </a:lnTo>
                  <a:lnTo>
                    <a:pt x="1512361" y="70561"/>
                  </a:lnTo>
                  <a:lnTo>
                    <a:pt x="1607583" y="66176"/>
                  </a:lnTo>
                  <a:lnTo>
                    <a:pt x="1668409" y="60815"/>
                  </a:lnTo>
                  <a:lnTo>
                    <a:pt x="1731332" y="57616"/>
                  </a:lnTo>
                  <a:lnTo>
                    <a:pt x="1793556" y="54971"/>
                  </a:lnTo>
                  <a:lnTo>
                    <a:pt x="1822139" y="52553"/>
                  </a:lnTo>
                  <a:lnTo>
                    <a:pt x="1849760" y="49717"/>
                  </a:lnTo>
                  <a:lnTo>
                    <a:pt x="1906550" y="46567"/>
                  </a:lnTo>
                  <a:lnTo>
                    <a:pt x="1964417" y="45166"/>
                  </a:lnTo>
                  <a:lnTo>
                    <a:pt x="2104794" y="44194"/>
                  </a:lnTo>
                  <a:lnTo>
                    <a:pt x="2157340" y="40849"/>
                  </a:lnTo>
                  <a:lnTo>
                    <a:pt x="2183342" y="38244"/>
                  </a:lnTo>
                  <a:lnTo>
                    <a:pt x="2235072" y="35350"/>
                  </a:lnTo>
                  <a:lnTo>
                    <a:pt x="2309084" y="33721"/>
                  </a:lnTo>
                  <a:lnTo>
                    <a:pt x="2517275" y="33046"/>
                  </a:lnTo>
                  <a:lnTo>
                    <a:pt x="2551107" y="29777"/>
                  </a:lnTo>
                  <a:lnTo>
                    <a:pt x="2566981" y="27192"/>
                  </a:lnTo>
                  <a:lnTo>
                    <a:pt x="2597669" y="24320"/>
                  </a:lnTo>
                  <a:lnTo>
                    <a:pt x="2630069" y="21820"/>
                  </a:lnTo>
                  <a:lnTo>
                    <a:pt x="2648986" y="19441"/>
                  </a:lnTo>
                  <a:lnTo>
                    <a:pt x="2668939" y="16631"/>
                  </a:lnTo>
                  <a:lnTo>
                    <a:pt x="2687135" y="13534"/>
                  </a:lnTo>
                  <a:lnTo>
                    <a:pt x="2704159" y="10246"/>
                  </a:lnTo>
                  <a:lnTo>
                    <a:pt x="27639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15173" y="913959"/>
              <a:ext cx="319337" cy="539568"/>
            </a:xfrm>
            <a:custGeom>
              <a:avLst/>
              <a:gdLst/>
              <a:ahLst/>
              <a:cxnLst/>
              <a:rect l="0" t="0" r="0" b="0"/>
              <a:pathLst>
                <a:path w="319337" h="539568">
                  <a:moveTo>
                    <a:pt x="319336" y="0"/>
                  </a:moveTo>
                  <a:lnTo>
                    <a:pt x="307645" y="17537"/>
                  </a:lnTo>
                  <a:lnTo>
                    <a:pt x="302977" y="27597"/>
                  </a:lnTo>
                  <a:lnTo>
                    <a:pt x="298642" y="39198"/>
                  </a:lnTo>
                  <a:lnTo>
                    <a:pt x="294528" y="51825"/>
                  </a:lnTo>
                  <a:lnTo>
                    <a:pt x="289339" y="65138"/>
                  </a:lnTo>
                  <a:lnTo>
                    <a:pt x="283432" y="78907"/>
                  </a:lnTo>
                  <a:lnTo>
                    <a:pt x="270344" y="107257"/>
                  </a:lnTo>
                  <a:lnTo>
                    <a:pt x="234746" y="179962"/>
                  </a:lnTo>
                  <a:lnTo>
                    <a:pt x="226237" y="195832"/>
                  </a:lnTo>
                  <a:lnTo>
                    <a:pt x="206995" y="229779"/>
                  </a:lnTo>
                  <a:lnTo>
                    <a:pt x="175526" y="283284"/>
                  </a:lnTo>
                  <a:lnTo>
                    <a:pt x="165958" y="301419"/>
                  </a:lnTo>
                  <a:lnTo>
                    <a:pt x="157132" y="319626"/>
                  </a:lnTo>
                  <a:lnTo>
                    <a:pt x="148801" y="337882"/>
                  </a:lnTo>
                  <a:lnTo>
                    <a:pt x="139577" y="354946"/>
                  </a:lnTo>
                  <a:lnTo>
                    <a:pt x="129757" y="371217"/>
                  </a:lnTo>
                  <a:lnTo>
                    <a:pt x="119539" y="386958"/>
                  </a:lnTo>
                  <a:lnTo>
                    <a:pt x="109057" y="402346"/>
                  </a:lnTo>
                  <a:lnTo>
                    <a:pt x="87622" y="432494"/>
                  </a:lnTo>
                  <a:lnTo>
                    <a:pt x="77991" y="444938"/>
                  </a:lnTo>
                  <a:lnTo>
                    <a:pt x="69123" y="455681"/>
                  </a:lnTo>
                  <a:lnTo>
                    <a:pt x="60765" y="465291"/>
                  </a:lnTo>
                  <a:lnTo>
                    <a:pt x="52745" y="474144"/>
                  </a:lnTo>
                  <a:lnTo>
                    <a:pt x="37309" y="490506"/>
                  </a:lnTo>
                  <a:lnTo>
                    <a:pt x="22292" y="505935"/>
                  </a:lnTo>
                  <a:lnTo>
                    <a:pt x="0" y="539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47312" y="869913"/>
              <a:ext cx="341360" cy="682718"/>
            </a:xfrm>
            <a:custGeom>
              <a:avLst/>
              <a:gdLst/>
              <a:ahLst/>
              <a:cxnLst/>
              <a:rect l="0" t="0" r="0" b="0"/>
              <a:pathLst>
                <a:path w="341360" h="682718">
                  <a:moveTo>
                    <a:pt x="0" y="0"/>
                  </a:moveTo>
                  <a:lnTo>
                    <a:pt x="11691" y="23382"/>
                  </a:lnTo>
                  <a:lnTo>
                    <a:pt x="16359" y="35164"/>
                  </a:lnTo>
                  <a:lnTo>
                    <a:pt x="20694" y="47913"/>
                  </a:lnTo>
                  <a:lnTo>
                    <a:pt x="24808" y="61306"/>
                  </a:lnTo>
                  <a:lnTo>
                    <a:pt x="29997" y="73905"/>
                  </a:lnTo>
                  <a:lnTo>
                    <a:pt x="35904" y="85975"/>
                  </a:lnTo>
                  <a:lnTo>
                    <a:pt x="42289" y="97693"/>
                  </a:lnTo>
                  <a:lnTo>
                    <a:pt x="48992" y="109175"/>
                  </a:lnTo>
                  <a:lnTo>
                    <a:pt x="62966" y="131720"/>
                  </a:lnTo>
                  <a:lnTo>
                    <a:pt x="70118" y="144095"/>
                  </a:lnTo>
                  <a:lnTo>
                    <a:pt x="84590" y="170895"/>
                  </a:lnTo>
                  <a:lnTo>
                    <a:pt x="106495" y="213498"/>
                  </a:lnTo>
                  <a:lnTo>
                    <a:pt x="112596" y="227977"/>
                  </a:lnTo>
                  <a:lnTo>
                    <a:pt x="117887" y="242524"/>
                  </a:lnTo>
                  <a:lnTo>
                    <a:pt x="122638" y="257116"/>
                  </a:lnTo>
                  <a:lnTo>
                    <a:pt x="128252" y="270515"/>
                  </a:lnTo>
                  <a:lnTo>
                    <a:pt x="134442" y="283118"/>
                  </a:lnTo>
                  <a:lnTo>
                    <a:pt x="147844" y="308133"/>
                  </a:lnTo>
                  <a:lnTo>
                    <a:pt x="161958" y="335564"/>
                  </a:lnTo>
                  <a:lnTo>
                    <a:pt x="167924" y="349730"/>
                  </a:lnTo>
                  <a:lnTo>
                    <a:pt x="173125" y="364069"/>
                  </a:lnTo>
                  <a:lnTo>
                    <a:pt x="177815" y="378522"/>
                  </a:lnTo>
                  <a:lnTo>
                    <a:pt x="183390" y="391827"/>
                  </a:lnTo>
                  <a:lnTo>
                    <a:pt x="189553" y="404369"/>
                  </a:lnTo>
                  <a:lnTo>
                    <a:pt x="196109" y="416400"/>
                  </a:lnTo>
                  <a:lnTo>
                    <a:pt x="201702" y="429315"/>
                  </a:lnTo>
                  <a:lnTo>
                    <a:pt x="206655" y="442818"/>
                  </a:lnTo>
                  <a:lnTo>
                    <a:pt x="211181" y="456715"/>
                  </a:lnTo>
                  <a:lnTo>
                    <a:pt x="216645" y="469650"/>
                  </a:lnTo>
                  <a:lnTo>
                    <a:pt x="222734" y="481944"/>
                  </a:lnTo>
                  <a:lnTo>
                    <a:pt x="229241" y="493810"/>
                  </a:lnTo>
                  <a:lnTo>
                    <a:pt x="234802" y="505392"/>
                  </a:lnTo>
                  <a:lnTo>
                    <a:pt x="239733" y="516783"/>
                  </a:lnTo>
                  <a:lnTo>
                    <a:pt x="244244" y="528048"/>
                  </a:lnTo>
                  <a:lnTo>
                    <a:pt x="252519" y="550353"/>
                  </a:lnTo>
                  <a:lnTo>
                    <a:pt x="256439" y="561439"/>
                  </a:lnTo>
                  <a:lnTo>
                    <a:pt x="261499" y="573724"/>
                  </a:lnTo>
                  <a:lnTo>
                    <a:pt x="267319" y="586809"/>
                  </a:lnTo>
                  <a:lnTo>
                    <a:pt x="273646" y="600425"/>
                  </a:lnTo>
                  <a:lnTo>
                    <a:pt x="279088" y="613174"/>
                  </a:lnTo>
                  <a:lnTo>
                    <a:pt x="283939" y="625343"/>
                  </a:lnTo>
                  <a:lnTo>
                    <a:pt x="288397" y="637126"/>
                  </a:lnTo>
                  <a:lnTo>
                    <a:pt x="293816" y="647429"/>
                  </a:lnTo>
                  <a:lnTo>
                    <a:pt x="299875" y="656745"/>
                  </a:lnTo>
                  <a:lnTo>
                    <a:pt x="341359" y="6827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59856" y="1794884"/>
            <a:ext cx="2202313" cy="605637"/>
            <a:chOff x="859856" y="1794884"/>
            <a:chExt cx="2202313" cy="605637"/>
          </a:xfrm>
        </p:grpSpPr>
        <p:sp>
          <p:nvSpPr>
            <p:cNvPr id="46" name="Freeform 45"/>
            <p:cNvSpPr/>
            <p:nvPr/>
          </p:nvSpPr>
          <p:spPr>
            <a:xfrm>
              <a:off x="859856" y="2081184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86341" y="1938034"/>
              <a:ext cx="106038" cy="278517"/>
            </a:xfrm>
            <a:custGeom>
              <a:avLst/>
              <a:gdLst/>
              <a:ahLst/>
              <a:cxnLst/>
              <a:rect l="0" t="0" r="0" b="0"/>
              <a:pathLst>
                <a:path w="106038" h="278517">
                  <a:moveTo>
                    <a:pt x="25885" y="0"/>
                  </a:moveTo>
                  <a:lnTo>
                    <a:pt x="20039" y="17537"/>
                  </a:lnTo>
                  <a:lnTo>
                    <a:pt x="17093" y="27597"/>
                  </a:lnTo>
                  <a:lnTo>
                    <a:pt x="10558" y="51826"/>
                  </a:lnTo>
                  <a:lnTo>
                    <a:pt x="3575" y="82170"/>
                  </a:lnTo>
                  <a:lnTo>
                    <a:pt x="0" y="98826"/>
                  </a:lnTo>
                  <a:lnTo>
                    <a:pt x="2511" y="108707"/>
                  </a:lnTo>
                  <a:lnTo>
                    <a:pt x="9078" y="114070"/>
                  </a:lnTo>
                  <a:lnTo>
                    <a:pt x="18351" y="116423"/>
                  </a:lnTo>
                  <a:lnTo>
                    <a:pt x="29427" y="117991"/>
                  </a:lnTo>
                  <a:lnTo>
                    <a:pt x="41705" y="119036"/>
                  </a:lnTo>
                  <a:lnTo>
                    <a:pt x="54784" y="119734"/>
                  </a:lnTo>
                  <a:lnTo>
                    <a:pt x="65950" y="122645"/>
                  </a:lnTo>
                  <a:lnTo>
                    <a:pt x="75842" y="127033"/>
                  </a:lnTo>
                  <a:lnTo>
                    <a:pt x="84883" y="132406"/>
                  </a:lnTo>
                  <a:lnTo>
                    <a:pt x="92134" y="140881"/>
                  </a:lnTo>
                  <a:lnTo>
                    <a:pt x="98191" y="151426"/>
                  </a:lnTo>
                  <a:lnTo>
                    <a:pt x="103453" y="163349"/>
                  </a:lnTo>
                  <a:lnTo>
                    <a:pt x="105738" y="174969"/>
                  </a:lnTo>
                  <a:lnTo>
                    <a:pt x="106037" y="186386"/>
                  </a:lnTo>
                  <a:lnTo>
                    <a:pt x="105013" y="197668"/>
                  </a:lnTo>
                  <a:lnTo>
                    <a:pt x="103107" y="208859"/>
                  </a:lnTo>
                  <a:lnTo>
                    <a:pt x="100613" y="219991"/>
                  </a:lnTo>
                  <a:lnTo>
                    <a:pt x="97727" y="231083"/>
                  </a:lnTo>
                  <a:lnTo>
                    <a:pt x="93355" y="240924"/>
                  </a:lnTo>
                  <a:lnTo>
                    <a:pt x="87994" y="249932"/>
                  </a:lnTo>
                  <a:lnTo>
                    <a:pt x="81973" y="258385"/>
                  </a:lnTo>
                  <a:lnTo>
                    <a:pt x="74288" y="265243"/>
                  </a:lnTo>
                  <a:lnTo>
                    <a:pt x="65495" y="271039"/>
                  </a:lnTo>
                  <a:lnTo>
                    <a:pt x="55962" y="276126"/>
                  </a:lnTo>
                  <a:lnTo>
                    <a:pt x="45936" y="278294"/>
                  </a:lnTo>
                  <a:lnTo>
                    <a:pt x="35582" y="278516"/>
                  </a:lnTo>
                  <a:lnTo>
                    <a:pt x="3861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23237" y="1893988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98526" y="2026127"/>
              <a:ext cx="88094" cy="165174"/>
            </a:xfrm>
            <a:custGeom>
              <a:avLst/>
              <a:gdLst/>
              <a:ahLst/>
              <a:cxnLst/>
              <a:rect l="0" t="0" r="0" b="0"/>
              <a:pathLst>
                <a:path w="88094" h="165174">
                  <a:moveTo>
                    <a:pt x="0" y="0"/>
                  </a:moveTo>
                  <a:lnTo>
                    <a:pt x="11691" y="11691"/>
                  </a:lnTo>
                  <a:lnTo>
                    <a:pt x="17582" y="20029"/>
                  </a:lnTo>
                  <a:lnTo>
                    <a:pt x="23957" y="30482"/>
                  </a:lnTo>
                  <a:lnTo>
                    <a:pt x="30653" y="42344"/>
                  </a:lnTo>
                  <a:lnTo>
                    <a:pt x="44619" y="68575"/>
                  </a:lnTo>
                  <a:lnTo>
                    <a:pt x="51769" y="82422"/>
                  </a:lnTo>
                  <a:lnTo>
                    <a:pt x="57760" y="95324"/>
                  </a:lnTo>
                  <a:lnTo>
                    <a:pt x="88093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476503" y="2004104"/>
              <a:ext cx="154163" cy="220232"/>
            </a:xfrm>
            <a:custGeom>
              <a:avLst/>
              <a:gdLst/>
              <a:ahLst/>
              <a:cxnLst/>
              <a:rect l="0" t="0" r="0" b="0"/>
              <a:pathLst>
                <a:path w="154163" h="220232">
                  <a:moveTo>
                    <a:pt x="154162" y="0"/>
                  </a:moveTo>
                  <a:lnTo>
                    <a:pt x="114028" y="40134"/>
                  </a:lnTo>
                  <a:lnTo>
                    <a:pt x="106606" y="48779"/>
                  </a:lnTo>
                  <a:lnTo>
                    <a:pt x="99212" y="58213"/>
                  </a:lnTo>
                  <a:lnTo>
                    <a:pt x="91835" y="68172"/>
                  </a:lnTo>
                  <a:lnTo>
                    <a:pt x="84470" y="77259"/>
                  </a:lnTo>
                  <a:lnTo>
                    <a:pt x="77113" y="85764"/>
                  </a:lnTo>
                  <a:lnTo>
                    <a:pt x="69761" y="93881"/>
                  </a:lnTo>
                  <a:lnTo>
                    <a:pt x="63637" y="102963"/>
                  </a:lnTo>
                  <a:lnTo>
                    <a:pt x="58330" y="112688"/>
                  </a:lnTo>
                  <a:lnTo>
                    <a:pt x="53569" y="122842"/>
                  </a:lnTo>
                  <a:lnTo>
                    <a:pt x="47948" y="132058"/>
                  </a:lnTo>
                  <a:lnTo>
                    <a:pt x="41753" y="140649"/>
                  </a:lnTo>
                  <a:lnTo>
                    <a:pt x="35176" y="148824"/>
                  </a:lnTo>
                  <a:lnTo>
                    <a:pt x="28345" y="157944"/>
                  </a:lnTo>
                  <a:lnTo>
                    <a:pt x="21344" y="167695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861908" y="1960057"/>
              <a:ext cx="20493" cy="242256"/>
            </a:xfrm>
            <a:custGeom>
              <a:avLst/>
              <a:gdLst/>
              <a:ahLst/>
              <a:cxnLst/>
              <a:rect l="0" t="0" r="0" b="0"/>
              <a:pathLst>
                <a:path w="20493" h="242256">
                  <a:moveTo>
                    <a:pt x="11011" y="0"/>
                  </a:moveTo>
                  <a:lnTo>
                    <a:pt x="11011" y="23383"/>
                  </a:lnTo>
                  <a:lnTo>
                    <a:pt x="12235" y="33941"/>
                  </a:lnTo>
                  <a:lnTo>
                    <a:pt x="14274" y="44651"/>
                  </a:lnTo>
                  <a:lnTo>
                    <a:pt x="16857" y="55461"/>
                  </a:lnTo>
                  <a:lnTo>
                    <a:pt x="18579" y="70009"/>
                  </a:lnTo>
                  <a:lnTo>
                    <a:pt x="19727" y="87048"/>
                  </a:lnTo>
                  <a:lnTo>
                    <a:pt x="20492" y="105749"/>
                  </a:lnTo>
                  <a:lnTo>
                    <a:pt x="19779" y="121887"/>
                  </a:lnTo>
                  <a:lnTo>
                    <a:pt x="18080" y="136316"/>
                  </a:lnTo>
                  <a:lnTo>
                    <a:pt x="9843" y="180685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84827" y="2059161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0"/>
                  </a:moveTo>
                  <a:lnTo>
                    <a:pt x="23382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97954" y="10332"/>
                  </a:lnTo>
                  <a:lnTo>
                    <a:pt x="154162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76126" y="1910122"/>
              <a:ext cx="108622" cy="303202"/>
            </a:xfrm>
            <a:custGeom>
              <a:avLst/>
              <a:gdLst/>
              <a:ahLst/>
              <a:cxnLst/>
              <a:rect l="0" t="0" r="0" b="0"/>
              <a:pathLst>
                <a:path w="108622" h="303202">
                  <a:moveTo>
                    <a:pt x="105117" y="60947"/>
                  </a:moveTo>
                  <a:lnTo>
                    <a:pt x="105117" y="37564"/>
                  </a:lnTo>
                  <a:lnTo>
                    <a:pt x="103893" y="27006"/>
                  </a:lnTo>
                  <a:lnTo>
                    <a:pt x="101854" y="16296"/>
                  </a:lnTo>
                  <a:lnTo>
                    <a:pt x="99271" y="5486"/>
                  </a:lnTo>
                  <a:lnTo>
                    <a:pt x="92655" y="727"/>
                  </a:lnTo>
                  <a:lnTo>
                    <a:pt x="83350" y="0"/>
                  </a:lnTo>
                  <a:lnTo>
                    <a:pt x="72253" y="1963"/>
                  </a:lnTo>
                  <a:lnTo>
                    <a:pt x="61185" y="8166"/>
                  </a:lnTo>
                  <a:lnTo>
                    <a:pt x="50135" y="17195"/>
                  </a:lnTo>
                  <a:lnTo>
                    <a:pt x="39098" y="28108"/>
                  </a:lnTo>
                  <a:lnTo>
                    <a:pt x="29293" y="41502"/>
                  </a:lnTo>
                  <a:lnTo>
                    <a:pt x="20310" y="56548"/>
                  </a:lnTo>
                  <a:lnTo>
                    <a:pt x="11874" y="72696"/>
                  </a:lnTo>
                  <a:lnTo>
                    <a:pt x="6249" y="89579"/>
                  </a:lnTo>
                  <a:lnTo>
                    <a:pt x="2500" y="106952"/>
                  </a:lnTo>
                  <a:lnTo>
                    <a:pt x="0" y="124652"/>
                  </a:lnTo>
                  <a:lnTo>
                    <a:pt x="3228" y="136452"/>
                  </a:lnTo>
                  <a:lnTo>
                    <a:pt x="10274" y="144318"/>
                  </a:lnTo>
                  <a:lnTo>
                    <a:pt x="19865" y="149562"/>
                  </a:lnTo>
                  <a:lnTo>
                    <a:pt x="28706" y="150611"/>
                  </a:lnTo>
                  <a:lnTo>
                    <a:pt x="37047" y="148864"/>
                  </a:lnTo>
                  <a:lnTo>
                    <a:pt x="45055" y="145252"/>
                  </a:lnTo>
                  <a:lnTo>
                    <a:pt x="52841" y="139173"/>
                  </a:lnTo>
                  <a:lnTo>
                    <a:pt x="60478" y="131451"/>
                  </a:lnTo>
                  <a:lnTo>
                    <a:pt x="68017" y="122631"/>
                  </a:lnTo>
                  <a:lnTo>
                    <a:pt x="75489" y="111858"/>
                  </a:lnTo>
                  <a:lnTo>
                    <a:pt x="82918" y="99782"/>
                  </a:lnTo>
                  <a:lnTo>
                    <a:pt x="90318" y="86837"/>
                  </a:lnTo>
                  <a:lnTo>
                    <a:pt x="96474" y="74536"/>
                  </a:lnTo>
                  <a:lnTo>
                    <a:pt x="101802" y="62665"/>
                  </a:lnTo>
                  <a:lnTo>
                    <a:pt x="106578" y="51081"/>
                  </a:lnTo>
                  <a:lnTo>
                    <a:pt x="108538" y="48252"/>
                  </a:lnTo>
                  <a:lnTo>
                    <a:pt x="108621" y="51260"/>
                  </a:lnTo>
                  <a:lnTo>
                    <a:pt x="107453" y="58160"/>
                  </a:lnTo>
                  <a:lnTo>
                    <a:pt x="106674" y="68877"/>
                  </a:lnTo>
                  <a:lnTo>
                    <a:pt x="106155" y="82139"/>
                  </a:lnTo>
                  <a:lnTo>
                    <a:pt x="105425" y="130033"/>
                  </a:lnTo>
                  <a:lnTo>
                    <a:pt x="105322" y="147380"/>
                  </a:lnTo>
                  <a:lnTo>
                    <a:pt x="104030" y="162615"/>
                  </a:lnTo>
                  <a:lnTo>
                    <a:pt x="101945" y="176442"/>
                  </a:lnTo>
                  <a:lnTo>
                    <a:pt x="99332" y="189331"/>
                  </a:lnTo>
                  <a:lnTo>
                    <a:pt x="97590" y="204041"/>
                  </a:lnTo>
                  <a:lnTo>
                    <a:pt x="96428" y="219966"/>
                  </a:lnTo>
                  <a:lnTo>
                    <a:pt x="94105" y="3032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291358" y="2059161"/>
              <a:ext cx="77082" cy="143152"/>
            </a:xfrm>
            <a:custGeom>
              <a:avLst/>
              <a:gdLst/>
              <a:ahLst/>
              <a:cxnLst/>
              <a:rect l="0" t="0" r="0" b="0"/>
              <a:pathLst>
                <a:path w="77082" h="143152">
                  <a:moveTo>
                    <a:pt x="0" y="0"/>
                  </a:moveTo>
                  <a:lnTo>
                    <a:pt x="11692" y="17537"/>
                  </a:lnTo>
                  <a:lnTo>
                    <a:pt x="16359" y="27597"/>
                  </a:lnTo>
                  <a:lnTo>
                    <a:pt x="20694" y="39198"/>
                  </a:lnTo>
                  <a:lnTo>
                    <a:pt x="24808" y="51826"/>
                  </a:lnTo>
                  <a:lnTo>
                    <a:pt x="29997" y="62691"/>
                  </a:lnTo>
                  <a:lnTo>
                    <a:pt x="35904" y="72382"/>
                  </a:lnTo>
                  <a:lnTo>
                    <a:pt x="42289" y="81289"/>
                  </a:lnTo>
                  <a:lnTo>
                    <a:pt x="47769" y="90898"/>
                  </a:lnTo>
                  <a:lnTo>
                    <a:pt x="52646" y="100975"/>
                  </a:lnTo>
                  <a:lnTo>
                    <a:pt x="77081" y="143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379451" y="2059161"/>
              <a:ext cx="55059" cy="341360"/>
            </a:xfrm>
            <a:custGeom>
              <a:avLst/>
              <a:gdLst/>
              <a:ahLst/>
              <a:cxnLst/>
              <a:rect l="0" t="0" r="0" b="0"/>
              <a:pathLst>
                <a:path w="55059" h="341360">
                  <a:moveTo>
                    <a:pt x="55058" y="0"/>
                  </a:moveTo>
                  <a:lnTo>
                    <a:pt x="29173" y="103539"/>
                  </a:lnTo>
                  <a:lnTo>
                    <a:pt x="25566" y="121637"/>
                  </a:lnTo>
                  <a:lnTo>
                    <a:pt x="7324" y="231068"/>
                  </a:lnTo>
                  <a:lnTo>
                    <a:pt x="4883" y="250703"/>
                  </a:lnTo>
                  <a:lnTo>
                    <a:pt x="3255" y="268686"/>
                  </a:lnTo>
                  <a:lnTo>
                    <a:pt x="0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577659" y="2028423"/>
              <a:ext cx="110117" cy="8716"/>
            </a:xfrm>
            <a:custGeom>
              <a:avLst/>
              <a:gdLst/>
              <a:ahLst/>
              <a:cxnLst/>
              <a:rect l="0" t="0" r="0" b="0"/>
              <a:pathLst>
                <a:path w="110117" h="8716">
                  <a:moveTo>
                    <a:pt x="0" y="8715"/>
                  </a:moveTo>
                  <a:lnTo>
                    <a:pt x="23383" y="2870"/>
                  </a:lnTo>
                  <a:lnTo>
                    <a:pt x="36388" y="1148"/>
                  </a:lnTo>
                  <a:lnTo>
                    <a:pt x="51176" y="0"/>
                  </a:lnTo>
                  <a:lnTo>
                    <a:pt x="110116" y="8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588671" y="2114219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81802" y="1849942"/>
              <a:ext cx="112837" cy="300590"/>
            </a:xfrm>
            <a:custGeom>
              <a:avLst/>
              <a:gdLst/>
              <a:ahLst/>
              <a:cxnLst/>
              <a:rect l="0" t="0" r="0" b="0"/>
              <a:pathLst>
                <a:path w="112837" h="300590">
                  <a:moveTo>
                    <a:pt x="26204" y="0"/>
                  </a:moveTo>
                  <a:lnTo>
                    <a:pt x="20358" y="17537"/>
                  </a:lnTo>
                  <a:lnTo>
                    <a:pt x="18636" y="27597"/>
                  </a:lnTo>
                  <a:lnTo>
                    <a:pt x="17488" y="39197"/>
                  </a:lnTo>
                  <a:lnTo>
                    <a:pt x="16723" y="51825"/>
                  </a:lnTo>
                  <a:lnTo>
                    <a:pt x="14989" y="65138"/>
                  </a:lnTo>
                  <a:lnTo>
                    <a:pt x="12610" y="78907"/>
                  </a:lnTo>
                  <a:lnTo>
                    <a:pt x="9800" y="92980"/>
                  </a:lnTo>
                  <a:lnTo>
                    <a:pt x="6704" y="106033"/>
                  </a:lnTo>
                  <a:lnTo>
                    <a:pt x="3416" y="118405"/>
                  </a:lnTo>
                  <a:lnTo>
                    <a:pt x="0" y="130324"/>
                  </a:lnTo>
                  <a:lnTo>
                    <a:pt x="1394" y="135823"/>
                  </a:lnTo>
                  <a:lnTo>
                    <a:pt x="5993" y="137042"/>
                  </a:lnTo>
                  <a:lnTo>
                    <a:pt x="12730" y="135407"/>
                  </a:lnTo>
                  <a:lnTo>
                    <a:pt x="20892" y="133094"/>
                  </a:lnTo>
                  <a:lnTo>
                    <a:pt x="39749" y="127261"/>
                  </a:lnTo>
                  <a:lnTo>
                    <a:pt x="49916" y="126440"/>
                  </a:lnTo>
                  <a:lnTo>
                    <a:pt x="60364" y="127116"/>
                  </a:lnTo>
                  <a:lnTo>
                    <a:pt x="71001" y="128790"/>
                  </a:lnTo>
                  <a:lnTo>
                    <a:pt x="80539" y="133577"/>
                  </a:lnTo>
                  <a:lnTo>
                    <a:pt x="89344" y="140438"/>
                  </a:lnTo>
                  <a:lnTo>
                    <a:pt x="97662" y="148683"/>
                  </a:lnTo>
                  <a:lnTo>
                    <a:pt x="103207" y="159074"/>
                  </a:lnTo>
                  <a:lnTo>
                    <a:pt x="106903" y="170895"/>
                  </a:lnTo>
                  <a:lnTo>
                    <a:pt x="109368" y="183670"/>
                  </a:lnTo>
                  <a:lnTo>
                    <a:pt x="111011" y="197080"/>
                  </a:lnTo>
                  <a:lnTo>
                    <a:pt x="112106" y="210915"/>
                  </a:lnTo>
                  <a:lnTo>
                    <a:pt x="112836" y="225032"/>
                  </a:lnTo>
                  <a:lnTo>
                    <a:pt x="110876" y="238113"/>
                  </a:lnTo>
                  <a:lnTo>
                    <a:pt x="107122" y="250505"/>
                  </a:lnTo>
                  <a:lnTo>
                    <a:pt x="102173" y="262437"/>
                  </a:lnTo>
                  <a:lnTo>
                    <a:pt x="96426" y="272838"/>
                  </a:lnTo>
                  <a:lnTo>
                    <a:pt x="90148" y="282220"/>
                  </a:lnTo>
                  <a:lnTo>
                    <a:pt x="83515" y="290921"/>
                  </a:lnTo>
                  <a:lnTo>
                    <a:pt x="74199" y="296722"/>
                  </a:lnTo>
                  <a:lnTo>
                    <a:pt x="63095" y="300589"/>
                  </a:lnTo>
                  <a:lnTo>
                    <a:pt x="4181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74971" y="1794884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22023"/>
                  </a:moveTo>
                  <a:lnTo>
                    <a:pt x="23383" y="16177"/>
                  </a:lnTo>
                  <a:lnTo>
                    <a:pt x="51176" y="10045"/>
                  </a:lnTo>
                  <a:lnTo>
                    <a:pt x="67152" y="6696"/>
                  </a:lnTo>
                  <a:lnTo>
                    <a:pt x="83920" y="4464"/>
                  </a:lnTo>
                  <a:lnTo>
                    <a:pt x="101217" y="297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102110" y="2419131"/>
            <a:ext cx="1905001" cy="587026"/>
            <a:chOff x="1102110" y="2419131"/>
            <a:chExt cx="1905001" cy="587026"/>
          </a:xfrm>
        </p:grpSpPr>
        <p:sp>
          <p:nvSpPr>
            <p:cNvPr id="61" name="Freeform 60"/>
            <p:cNvSpPr/>
            <p:nvPr/>
          </p:nvSpPr>
          <p:spPr>
            <a:xfrm>
              <a:off x="1102110" y="2419131"/>
              <a:ext cx="133276" cy="369497"/>
            </a:xfrm>
            <a:custGeom>
              <a:avLst/>
              <a:gdLst/>
              <a:ahLst/>
              <a:cxnLst/>
              <a:rect l="0" t="0" r="0" b="0"/>
              <a:pathLst>
                <a:path w="133276" h="369497">
                  <a:moveTo>
                    <a:pt x="0" y="36447"/>
                  </a:moveTo>
                  <a:lnTo>
                    <a:pt x="5846" y="18910"/>
                  </a:lnTo>
                  <a:lnTo>
                    <a:pt x="11238" y="12520"/>
                  </a:lnTo>
                  <a:lnTo>
                    <a:pt x="18504" y="7037"/>
                  </a:lnTo>
                  <a:lnTo>
                    <a:pt x="27018" y="2158"/>
                  </a:lnTo>
                  <a:lnTo>
                    <a:pt x="37588" y="129"/>
                  </a:lnTo>
                  <a:lnTo>
                    <a:pt x="49529" y="0"/>
                  </a:lnTo>
                  <a:lnTo>
                    <a:pt x="62383" y="1137"/>
                  </a:lnTo>
                  <a:lnTo>
                    <a:pt x="73400" y="6789"/>
                  </a:lnTo>
                  <a:lnTo>
                    <a:pt x="83192" y="15452"/>
                  </a:lnTo>
                  <a:lnTo>
                    <a:pt x="92166" y="26120"/>
                  </a:lnTo>
                  <a:lnTo>
                    <a:pt x="98149" y="38127"/>
                  </a:lnTo>
                  <a:lnTo>
                    <a:pt x="102138" y="51025"/>
                  </a:lnTo>
                  <a:lnTo>
                    <a:pt x="104797" y="64518"/>
                  </a:lnTo>
                  <a:lnTo>
                    <a:pt x="104123" y="78408"/>
                  </a:lnTo>
                  <a:lnTo>
                    <a:pt x="101227" y="92561"/>
                  </a:lnTo>
                  <a:lnTo>
                    <a:pt x="96848" y="106891"/>
                  </a:lnTo>
                  <a:lnTo>
                    <a:pt x="88721" y="135864"/>
                  </a:lnTo>
                  <a:lnTo>
                    <a:pt x="84841" y="150442"/>
                  </a:lnTo>
                  <a:lnTo>
                    <a:pt x="79807" y="162607"/>
                  </a:lnTo>
                  <a:lnTo>
                    <a:pt x="74005" y="173164"/>
                  </a:lnTo>
                  <a:lnTo>
                    <a:pt x="67689" y="182650"/>
                  </a:lnTo>
                  <a:lnTo>
                    <a:pt x="68373" y="188973"/>
                  </a:lnTo>
                  <a:lnTo>
                    <a:pt x="73722" y="193189"/>
                  </a:lnTo>
                  <a:lnTo>
                    <a:pt x="82183" y="195999"/>
                  </a:lnTo>
                  <a:lnTo>
                    <a:pt x="90270" y="201543"/>
                  </a:lnTo>
                  <a:lnTo>
                    <a:pt x="98109" y="208910"/>
                  </a:lnTo>
                  <a:lnTo>
                    <a:pt x="105782" y="217492"/>
                  </a:lnTo>
                  <a:lnTo>
                    <a:pt x="113344" y="228107"/>
                  </a:lnTo>
                  <a:lnTo>
                    <a:pt x="120832" y="240078"/>
                  </a:lnTo>
                  <a:lnTo>
                    <a:pt x="128272" y="252952"/>
                  </a:lnTo>
                  <a:lnTo>
                    <a:pt x="132008" y="266429"/>
                  </a:lnTo>
                  <a:lnTo>
                    <a:pt x="133275" y="280308"/>
                  </a:lnTo>
                  <a:lnTo>
                    <a:pt x="132896" y="294454"/>
                  </a:lnTo>
                  <a:lnTo>
                    <a:pt x="131420" y="307556"/>
                  </a:lnTo>
                  <a:lnTo>
                    <a:pt x="129213" y="319961"/>
                  </a:lnTo>
                  <a:lnTo>
                    <a:pt x="126518" y="331901"/>
                  </a:lnTo>
                  <a:lnTo>
                    <a:pt x="121050" y="341085"/>
                  </a:lnTo>
                  <a:lnTo>
                    <a:pt x="113735" y="348431"/>
                  </a:lnTo>
                  <a:lnTo>
                    <a:pt x="105187" y="354552"/>
                  </a:lnTo>
                  <a:lnTo>
                    <a:pt x="95819" y="359856"/>
                  </a:lnTo>
                  <a:lnTo>
                    <a:pt x="85902" y="364615"/>
                  </a:lnTo>
                  <a:lnTo>
                    <a:pt x="75621" y="369012"/>
                  </a:lnTo>
                  <a:lnTo>
                    <a:pt x="65096" y="369496"/>
                  </a:lnTo>
                  <a:lnTo>
                    <a:pt x="54409" y="367372"/>
                  </a:lnTo>
                  <a:lnTo>
                    <a:pt x="22023" y="355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377399" y="2576705"/>
              <a:ext cx="110117" cy="187197"/>
            </a:xfrm>
            <a:custGeom>
              <a:avLst/>
              <a:gdLst/>
              <a:ahLst/>
              <a:cxnLst/>
              <a:rect l="0" t="0" r="0" b="0"/>
              <a:pathLst>
                <a:path w="110117" h="187197">
                  <a:moveTo>
                    <a:pt x="0" y="0"/>
                  </a:moveTo>
                  <a:lnTo>
                    <a:pt x="30653" y="30653"/>
                  </a:lnTo>
                  <a:lnTo>
                    <a:pt x="37565" y="41235"/>
                  </a:lnTo>
                  <a:lnTo>
                    <a:pt x="44619" y="54407"/>
                  </a:lnTo>
                  <a:lnTo>
                    <a:pt x="51769" y="69306"/>
                  </a:lnTo>
                  <a:lnTo>
                    <a:pt x="58983" y="81686"/>
                  </a:lnTo>
                  <a:lnTo>
                    <a:pt x="66239" y="92386"/>
                  </a:lnTo>
                  <a:lnTo>
                    <a:pt x="73524" y="101966"/>
                  </a:lnTo>
                  <a:lnTo>
                    <a:pt x="80827" y="113247"/>
                  </a:lnTo>
                  <a:lnTo>
                    <a:pt x="88143" y="125662"/>
                  </a:lnTo>
                  <a:lnTo>
                    <a:pt x="110116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355376" y="2543670"/>
              <a:ext cx="132140" cy="242255"/>
            </a:xfrm>
            <a:custGeom>
              <a:avLst/>
              <a:gdLst/>
              <a:ahLst/>
              <a:cxnLst/>
              <a:rect l="0" t="0" r="0" b="0"/>
              <a:pathLst>
                <a:path w="132140" h="242255">
                  <a:moveTo>
                    <a:pt x="132139" y="0"/>
                  </a:moveTo>
                  <a:lnTo>
                    <a:pt x="126293" y="17537"/>
                  </a:lnTo>
                  <a:lnTo>
                    <a:pt x="122124" y="26373"/>
                  </a:lnTo>
                  <a:lnTo>
                    <a:pt x="116898" y="35935"/>
                  </a:lnTo>
                  <a:lnTo>
                    <a:pt x="110966" y="45980"/>
                  </a:lnTo>
                  <a:lnTo>
                    <a:pt x="97851" y="66929"/>
                  </a:lnTo>
                  <a:lnTo>
                    <a:pt x="90927" y="77654"/>
                  </a:lnTo>
                  <a:lnTo>
                    <a:pt x="85088" y="88474"/>
                  </a:lnTo>
                  <a:lnTo>
                    <a:pt x="79972" y="99359"/>
                  </a:lnTo>
                  <a:lnTo>
                    <a:pt x="75338" y="110285"/>
                  </a:lnTo>
                  <a:lnTo>
                    <a:pt x="69801" y="120017"/>
                  </a:lnTo>
                  <a:lnTo>
                    <a:pt x="63663" y="128952"/>
                  </a:lnTo>
                  <a:lnTo>
                    <a:pt x="57124" y="137355"/>
                  </a:lnTo>
                  <a:lnTo>
                    <a:pt x="51541" y="146628"/>
                  </a:lnTo>
                  <a:lnTo>
                    <a:pt x="46596" y="156480"/>
                  </a:lnTo>
                  <a:lnTo>
                    <a:pt x="42075" y="166719"/>
                  </a:lnTo>
                  <a:lnTo>
                    <a:pt x="36615" y="175992"/>
                  </a:lnTo>
                  <a:lnTo>
                    <a:pt x="30527" y="184621"/>
                  </a:lnTo>
                  <a:lnTo>
                    <a:pt x="24022" y="192821"/>
                  </a:lnTo>
                  <a:lnTo>
                    <a:pt x="18462" y="201957"/>
                  </a:lnTo>
                  <a:lnTo>
                    <a:pt x="13531" y="211719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641676" y="2642774"/>
              <a:ext cx="143152" cy="11013"/>
            </a:xfrm>
            <a:custGeom>
              <a:avLst/>
              <a:gdLst/>
              <a:ahLst/>
              <a:cxnLst/>
              <a:rect l="0" t="0" r="0" b="0"/>
              <a:pathLst>
                <a:path w="143152" h="11013">
                  <a:moveTo>
                    <a:pt x="0" y="11012"/>
                  </a:moveTo>
                  <a:lnTo>
                    <a:pt x="23383" y="11012"/>
                  </a:lnTo>
                  <a:lnTo>
                    <a:pt x="35165" y="9788"/>
                  </a:lnTo>
                  <a:lnTo>
                    <a:pt x="47914" y="7749"/>
                  </a:lnTo>
                  <a:lnTo>
                    <a:pt x="61307" y="5166"/>
                  </a:lnTo>
                  <a:lnTo>
                    <a:pt x="75129" y="3444"/>
                  </a:lnTo>
                  <a:lnTo>
                    <a:pt x="89239" y="2296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16965" y="2512620"/>
              <a:ext cx="142651" cy="284317"/>
            </a:xfrm>
            <a:custGeom>
              <a:avLst/>
              <a:gdLst/>
              <a:ahLst/>
              <a:cxnLst/>
              <a:rect l="0" t="0" r="0" b="0"/>
              <a:pathLst>
                <a:path w="142651" h="284317">
                  <a:moveTo>
                    <a:pt x="0" y="20038"/>
                  </a:moveTo>
                  <a:lnTo>
                    <a:pt x="17537" y="14193"/>
                  </a:lnTo>
                  <a:lnTo>
                    <a:pt x="28821" y="11247"/>
                  </a:lnTo>
                  <a:lnTo>
                    <a:pt x="57671" y="4712"/>
                  </a:lnTo>
                  <a:lnTo>
                    <a:pt x="72706" y="2480"/>
                  </a:lnTo>
                  <a:lnTo>
                    <a:pt x="87623" y="992"/>
                  </a:lnTo>
                  <a:lnTo>
                    <a:pt x="102462" y="0"/>
                  </a:lnTo>
                  <a:lnTo>
                    <a:pt x="114801" y="1785"/>
                  </a:lnTo>
                  <a:lnTo>
                    <a:pt x="125475" y="5423"/>
                  </a:lnTo>
                  <a:lnTo>
                    <a:pt x="135037" y="10294"/>
                  </a:lnTo>
                  <a:lnTo>
                    <a:pt x="140189" y="18437"/>
                  </a:lnTo>
                  <a:lnTo>
                    <a:pt x="142399" y="28758"/>
                  </a:lnTo>
                  <a:lnTo>
                    <a:pt x="142650" y="40534"/>
                  </a:lnTo>
                  <a:lnTo>
                    <a:pt x="141593" y="55725"/>
                  </a:lnTo>
                  <a:lnTo>
                    <a:pt x="139666" y="73194"/>
                  </a:lnTo>
                  <a:lnTo>
                    <a:pt x="137157" y="92181"/>
                  </a:lnTo>
                  <a:lnTo>
                    <a:pt x="134261" y="110956"/>
                  </a:lnTo>
                  <a:lnTo>
                    <a:pt x="127780" y="148131"/>
                  </a:lnTo>
                  <a:lnTo>
                    <a:pt x="123116" y="165385"/>
                  </a:lnTo>
                  <a:lnTo>
                    <a:pt x="117559" y="181782"/>
                  </a:lnTo>
                  <a:lnTo>
                    <a:pt x="111407" y="197607"/>
                  </a:lnTo>
                  <a:lnTo>
                    <a:pt x="107306" y="213052"/>
                  </a:lnTo>
                  <a:lnTo>
                    <a:pt x="104572" y="228242"/>
                  </a:lnTo>
                  <a:lnTo>
                    <a:pt x="99104" y="284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72023" y="2664797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236301" y="2620751"/>
              <a:ext cx="55058" cy="99105"/>
            </a:xfrm>
            <a:custGeom>
              <a:avLst/>
              <a:gdLst/>
              <a:ahLst/>
              <a:cxnLst/>
              <a:rect l="0" t="0" r="0" b="0"/>
              <a:pathLst>
                <a:path w="55058" h="99105">
                  <a:moveTo>
                    <a:pt x="0" y="0"/>
                  </a:moveTo>
                  <a:lnTo>
                    <a:pt x="5845" y="17537"/>
                  </a:lnTo>
                  <a:lnTo>
                    <a:pt x="10014" y="27597"/>
                  </a:lnTo>
                  <a:lnTo>
                    <a:pt x="15241" y="39198"/>
                  </a:lnTo>
                  <a:lnTo>
                    <a:pt x="21172" y="51825"/>
                  </a:lnTo>
                  <a:lnTo>
                    <a:pt x="27573" y="62691"/>
                  </a:lnTo>
                  <a:lnTo>
                    <a:pt x="34288" y="72382"/>
                  </a:lnTo>
                  <a:lnTo>
                    <a:pt x="55057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58324" y="2631763"/>
              <a:ext cx="77082" cy="374394"/>
            </a:xfrm>
            <a:custGeom>
              <a:avLst/>
              <a:gdLst/>
              <a:ahLst/>
              <a:cxnLst/>
              <a:rect l="0" t="0" r="0" b="0"/>
              <a:pathLst>
                <a:path w="77082" h="374394">
                  <a:moveTo>
                    <a:pt x="77081" y="0"/>
                  </a:moveTo>
                  <a:lnTo>
                    <a:pt x="71235" y="23382"/>
                  </a:lnTo>
                  <a:lnTo>
                    <a:pt x="65102" y="51175"/>
                  </a:lnTo>
                  <a:lnTo>
                    <a:pt x="58298" y="82696"/>
                  </a:lnTo>
                  <a:lnTo>
                    <a:pt x="43961" y="142809"/>
                  </a:lnTo>
                  <a:lnTo>
                    <a:pt x="40319" y="157605"/>
                  </a:lnTo>
                  <a:lnTo>
                    <a:pt x="33009" y="190358"/>
                  </a:lnTo>
                  <a:lnTo>
                    <a:pt x="25682" y="224083"/>
                  </a:lnTo>
                  <a:lnTo>
                    <a:pt x="18348" y="255385"/>
                  </a:lnTo>
                  <a:lnTo>
                    <a:pt x="14679" y="273031"/>
                  </a:lnTo>
                  <a:lnTo>
                    <a:pt x="11009" y="292137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22601" y="2590012"/>
              <a:ext cx="110117" cy="8717"/>
            </a:xfrm>
            <a:custGeom>
              <a:avLst/>
              <a:gdLst/>
              <a:ahLst/>
              <a:cxnLst/>
              <a:rect l="0" t="0" r="0" b="0"/>
              <a:pathLst>
                <a:path w="110117" h="8717">
                  <a:moveTo>
                    <a:pt x="0" y="8716"/>
                  </a:moveTo>
                  <a:lnTo>
                    <a:pt x="23383" y="2870"/>
                  </a:lnTo>
                  <a:lnTo>
                    <a:pt x="36388" y="1148"/>
                  </a:lnTo>
                  <a:lnTo>
                    <a:pt x="51176" y="0"/>
                  </a:lnTo>
                  <a:lnTo>
                    <a:pt x="110116" y="87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22601" y="2675809"/>
              <a:ext cx="55059" cy="11012"/>
            </a:xfrm>
            <a:custGeom>
              <a:avLst/>
              <a:gdLst/>
              <a:ahLst/>
              <a:cxnLst/>
              <a:rect l="0" t="0" r="0" b="0"/>
              <a:pathLst>
                <a:path w="55059" h="11012">
                  <a:moveTo>
                    <a:pt x="0" y="11011"/>
                  </a:moveTo>
                  <a:lnTo>
                    <a:pt x="9788" y="7749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97890" y="2477601"/>
              <a:ext cx="90663" cy="253496"/>
            </a:xfrm>
            <a:custGeom>
              <a:avLst/>
              <a:gdLst/>
              <a:ahLst/>
              <a:cxnLst/>
              <a:rect l="0" t="0" r="0" b="0"/>
              <a:pathLst>
                <a:path w="90663" h="253496">
                  <a:moveTo>
                    <a:pt x="22023" y="0"/>
                  </a:moveTo>
                  <a:lnTo>
                    <a:pt x="6697" y="45979"/>
                  </a:lnTo>
                  <a:lnTo>
                    <a:pt x="5688" y="57570"/>
                  </a:lnTo>
                  <a:lnTo>
                    <a:pt x="6239" y="70191"/>
                  </a:lnTo>
                  <a:lnTo>
                    <a:pt x="7830" y="83499"/>
                  </a:lnTo>
                  <a:lnTo>
                    <a:pt x="13785" y="92371"/>
                  </a:lnTo>
                  <a:lnTo>
                    <a:pt x="22648" y="98286"/>
                  </a:lnTo>
                  <a:lnTo>
                    <a:pt x="33452" y="102229"/>
                  </a:lnTo>
                  <a:lnTo>
                    <a:pt x="44324" y="107305"/>
                  </a:lnTo>
                  <a:lnTo>
                    <a:pt x="55243" y="113136"/>
                  </a:lnTo>
                  <a:lnTo>
                    <a:pt x="66193" y="119470"/>
                  </a:lnTo>
                  <a:lnTo>
                    <a:pt x="74717" y="128587"/>
                  </a:lnTo>
                  <a:lnTo>
                    <a:pt x="81622" y="139559"/>
                  </a:lnTo>
                  <a:lnTo>
                    <a:pt x="87450" y="151767"/>
                  </a:lnTo>
                  <a:lnTo>
                    <a:pt x="90111" y="163577"/>
                  </a:lnTo>
                  <a:lnTo>
                    <a:pt x="90662" y="175121"/>
                  </a:lnTo>
                  <a:lnTo>
                    <a:pt x="89806" y="186487"/>
                  </a:lnTo>
                  <a:lnTo>
                    <a:pt x="86788" y="197735"/>
                  </a:lnTo>
                  <a:lnTo>
                    <a:pt x="82329" y="208904"/>
                  </a:lnTo>
                  <a:lnTo>
                    <a:pt x="76909" y="220021"/>
                  </a:lnTo>
                  <a:lnTo>
                    <a:pt x="69625" y="229879"/>
                  </a:lnTo>
                  <a:lnTo>
                    <a:pt x="61099" y="238898"/>
                  </a:lnTo>
                  <a:lnTo>
                    <a:pt x="51744" y="247358"/>
                  </a:lnTo>
                  <a:lnTo>
                    <a:pt x="41837" y="251774"/>
                  </a:lnTo>
                  <a:lnTo>
                    <a:pt x="31562" y="253495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30925" y="2422543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51825" y="3061"/>
                  </a:lnTo>
                  <a:lnTo>
                    <a:pt x="66361" y="2041"/>
                  </a:lnTo>
                  <a:lnTo>
                    <a:pt x="82170" y="1360"/>
                  </a:lnTo>
                  <a:lnTo>
                    <a:pt x="114824" y="605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41416" y="1772861"/>
            <a:ext cx="528556" cy="1135880"/>
            <a:chOff x="441416" y="1772861"/>
            <a:chExt cx="528556" cy="1135880"/>
          </a:xfrm>
        </p:grpSpPr>
        <p:sp>
          <p:nvSpPr>
            <p:cNvPr id="74" name="Freeform 73"/>
            <p:cNvSpPr/>
            <p:nvPr/>
          </p:nvSpPr>
          <p:spPr>
            <a:xfrm>
              <a:off x="727912" y="1772861"/>
              <a:ext cx="76887" cy="583613"/>
            </a:xfrm>
            <a:custGeom>
              <a:avLst/>
              <a:gdLst/>
              <a:ahLst/>
              <a:cxnLst/>
              <a:rect l="0" t="0" r="0" b="0"/>
              <a:pathLst>
                <a:path w="76887" h="583613">
                  <a:moveTo>
                    <a:pt x="76886" y="0"/>
                  </a:moveTo>
                  <a:lnTo>
                    <a:pt x="65195" y="17537"/>
                  </a:lnTo>
                  <a:lnTo>
                    <a:pt x="59304" y="30044"/>
                  </a:lnTo>
                  <a:lnTo>
                    <a:pt x="52929" y="45723"/>
                  </a:lnTo>
                  <a:lnTo>
                    <a:pt x="40545" y="79049"/>
                  </a:lnTo>
                  <a:lnTo>
                    <a:pt x="30962" y="106096"/>
                  </a:lnTo>
                  <a:lnTo>
                    <a:pt x="26694" y="119671"/>
                  </a:lnTo>
                  <a:lnTo>
                    <a:pt x="18689" y="147805"/>
                  </a:lnTo>
                  <a:lnTo>
                    <a:pt x="7303" y="191159"/>
                  </a:lnTo>
                  <a:lnTo>
                    <a:pt x="4804" y="205743"/>
                  </a:lnTo>
                  <a:lnTo>
                    <a:pt x="3138" y="220361"/>
                  </a:lnTo>
                  <a:lnTo>
                    <a:pt x="2027" y="235000"/>
                  </a:lnTo>
                  <a:lnTo>
                    <a:pt x="1286" y="249653"/>
                  </a:lnTo>
                  <a:lnTo>
                    <a:pt x="463" y="278985"/>
                  </a:lnTo>
                  <a:lnTo>
                    <a:pt x="0" y="323013"/>
                  </a:lnTo>
                  <a:lnTo>
                    <a:pt x="1158" y="337693"/>
                  </a:lnTo>
                  <a:lnTo>
                    <a:pt x="3154" y="352373"/>
                  </a:lnTo>
                  <a:lnTo>
                    <a:pt x="25695" y="485798"/>
                  </a:lnTo>
                  <a:lnTo>
                    <a:pt x="30523" y="503721"/>
                  </a:lnTo>
                  <a:lnTo>
                    <a:pt x="36189" y="519340"/>
                  </a:lnTo>
                  <a:lnTo>
                    <a:pt x="42414" y="533423"/>
                  </a:lnTo>
                  <a:lnTo>
                    <a:pt x="49010" y="545259"/>
                  </a:lnTo>
                  <a:lnTo>
                    <a:pt x="55855" y="555596"/>
                  </a:lnTo>
                  <a:lnTo>
                    <a:pt x="76886" y="583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41416" y="1967989"/>
              <a:ext cx="100452" cy="278370"/>
            </a:xfrm>
            <a:custGeom>
              <a:avLst/>
              <a:gdLst/>
              <a:ahLst/>
              <a:cxnLst/>
              <a:rect l="0" t="0" r="0" b="0"/>
              <a:pathLst>
                <a:path w="100452" h="278370">
                  <a:moveTo>
                    <a:pt x="0" y="25103"/>
                  </a:moveTo>
                  <a:lnTo>
                    <a:pt x="11692" y="13412"/>
                  </a:lnTo>
                  <a:lnTo>
                    <a:pt x="20030" y="8744"/>
                  </a:lnTo>
                  <a:lnTo>
                    <a:pt x="30482" y="4409"/>
                  </a:lnTo>
                  <a:lnTo>
                    <a:pt x="42345" y="296"/>
                  </a:lnTo>
                  <a:lnTo>
                    <a:pt x="52700" y="0"/>
                  </a:lnTo>
                  <a:lnTo>
                    <a:pt x="62051" y="2250"/>
                  </a:lnTo>
                  <a:lnTo>
                    <a:pt x="70731" y="6197"/>
                  </a:lnTo>
                  <a:lnTo>
                    <a:pt x="75295" y="12499"/>
                  </a:lnTo>
                  <a:lnTo>
                    <a:pt x="77114" y="20371"/>
                  </a:lnTo>
                  <a:lnTo>
                    <a:pt x="77103" y="29289"/>
                  </a:lnTo>
                  <a:lnTo>
                    <a:pt x="74649" y="40129"/>
                  </a:lnTo>
                  <a:lnTo>
                    <a:pt x="70566" y="52249"/>
                  </a:lnTo>
                  <a:lnTo>
                    <a:pt x="65396" y="65224"/>
                  </a:lnTo>
                  <a:lnTo>
                    <a:pt x="59503" y="78767"/>
                  </a:lnTo>
                  <a:lnTo>
                    <a:pt x="46430" y="106866"/>
                  </a:lnTo>
                  <a:lnTo>
                    <a:pt x="45636" y="115094"/>
                  </a:lnTo>
                  <a:lnTo>
                    <a:pt x="48776" y="119355"/>
                  </a:lnTo>
                  <a:lnTo>
                    <a:pt x="54541" y="120972"/>
                  </a:lnTo>
                  <a:lnTo>
                    <a:pt x="60831" y="124498"/>
                  </a:lnTo>
                  <a:lnTo>
                    <a:pt x="67471" y="129295"/>
                  </a:lnTo>
                  <a:lnTo>
                    <a:pt x="74345" y="134940"/>
                  </a:lnTo>
                  <a:lnTo>
                    <a:pt x="81375" y="141150"/>
                  </a:lnTo>
                  <a:lnTo>
                    <a:pt x="95711" y="154576"/>
                  </a:lnTo>
                  <a:lnTo>
                    <a:pt x="99289" y="164029"/>
                  </a:lnTo>
                  <a:lnTo>
                    <a:pt x="100451" y="175225"/>
                  </a:lnTo>
                  <a:lnTo>
                    <a:pt x="100002" y="187583"/>
                  </a:lnTo>
                  <a:lnTo>
                    <a:pt x="98479" y="199493"/>
                  </a:lnTo>
                  <a:lnTo>
                    <a:pt x="96241" y="211103"/>
                  </a:lnTo>
                  <a:lnTo>
                    <a:pt x="93525" y="222513"/>
                  </a:lnTo>
                  <a:lnTo>
                    <a:pt x="88043" y="232567"/>
                  </a:lnTo>
                  <a:lnTo>
                    <a:pt x="80719" y="241717"/>
                  </a:lnTo>
                  <a:lnTo>
                    <a:pt x="72165" y="250264"/>
                  </a:lnTo>
                  <a:lnTo>
                    <a:pt x="62792" y="257185"/>
                  </a:lnTo>
                  <a:lnTo>
                    <a:pt x="52873" y="263023"/>
                  </a:lnTo>
                  <a:lnTo>
                    <a:pt x="11012" y="278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86985" y="2411531"/>
              <a:ext cx="82987" cy="484510"/>
            </a:xfrm>
            <a:custGeom>
              <a:avLst/>
              <a:gdLst/>
              <a:ahLst/>
              <a:cxnLst/>
              <a:rect l="0" t="0" r="0" b="0"/>
              <a:pathLst>
                <a:path w="82987" h="484510">
                  <a:moveTo>
                    <a:pt x="82986" y="0"/>
                  </a:moveTo>
                  <a:lnTo>
                    <a:pt x="52333" y="45980"/>
                  </a:lnTo>
                  <a:lnTo>
                    <a:pt x="46645" y="56347"/>
                  </a:lnTo>
                  <a:lnTo>
                    <a:pt x="41630" y="66929"/>
                  </a:lnTo>
                  <a:lnTo>
                    <a:pt x="37063" y="77654"/>
                  </a:lnTo>
                  <a:lnTo>
                    <a:pt x="32794" y="89698"/>
                  </a:lnTo>
                  <a:lnTo>
                    <a:pt x="28725" y="102622"/>
                  </a:lnTo>
                  <a:lnTo>
                    <a:pt x="20942" y="128808"/>
                  </a:lnTo>
                  <a:lnTo>
                    <a:pt x="13404" y="152682"/>
                  </a:lnTo>
                  <a:lnTo>
                    <a:pt x="10904" y="165410"/>
                  </a:lnTo>
                  <a:lnTo>
                    <a:pt x="9238" y="178790"/>
                  </a:lnTo>
                  <a:lnTo>
                    <a:pt x="8127" y="192604"/>
                  </a:lnTo>
                  <a:lnTo>
                    <a:pt x="6163" y="206707"/>
                  </a:lnTo>
                  <a:lnTo>
                    <a:pt x="3630" y="221003"/>
                  </a:lnTo>
                  <a:lnTo>
                    <a:pt x="718" y="235428"/>
                  </a:lnTo>
                  <a:lnTo>
                    <a:pt x="0" y="251162"/>
                  </a:lnTo>
                  <a:lnTo>
                    <a:pt x="745" y="267769"/>
                  </a:lnTo>
                  <a:lnTo>
                    <a:pt x="2465" y="284958"/>
                  </a:lnTo>
                  <a:lnTo>
                    <a:pt x="4835" y="301311"/>
                  </a:lnTo>
                  <a:lnTo>
                    <a:pt x="7639" y="317107"/>
                  </a:lnTo>
                  <a:lnTo>
                    <a:pt x="10732" y="332532"/>
                  </a:lnTo>
                  <a:lnTo>
                    <a:pt x="17431" y="362722"/>
                  </a:lnTo>
                  <a:lnTo>
                    <a:pt x="20930" y="377624"/>
                  </a:lnTo>
                  <a:lnTo>
                    <a:pt x="24486" y="391229"/>
                  </a:lnTo>
                  <a:lnTo>
                    <a:pt x="28081" y="403970"/>
                  </a:lnTo>
                  <a:lnTo>
                    <a:pt x="35337" y="427914"/>
                  </a:lnTo>
                  <a:lnTo>
                    <a:pt x="38985" y="439438"/>
                  </a:lnTo>
                  <a:lnTo>
                    <a:pt x="60963" y="484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42417" y="2609739"/>
              <a:ext cx="141255" cy="286302"/>
            </a:xfrm>
            <a:custGeom>
              <a:avLst/>
              <a:gdLst/>
              <a:ahLst/>
              <a:cxnLst/>
              <a:rect l="0" t="0" r="0" b="0"/>
              <a:pathLst>
                <a:path w="141255" h="286302">
                  <a:moveTo>
                    <a:pt x="141254" y="0"/>
                  </a:moveTo>
                  <a:lnTo>
                    <a:pt x="123717" y="5846"/>
                  </a:lnTo>
                  <a:lnTo>
                    <a:pt x="113657" y="10015"/>
                  </a:lnTo>
                  <a:lnTo>
                    <a:pt x="102056" y="15241"/>
                  </a:lnTo>
                  <a:lnTo>
                    <a:pt x="89428" y="21173"/>
                  </a:lnTo>
                  <a:lnTo>
                    <a:pt x="76116" y="25127"/>
                  </a:lnTo>
                  <a:lnTo>
                    <a:pt x="62347" y="27763"/>
                  </a:lnTo>
                  <a:lnTo>
                    <a:pt x="48273" y="29520"/>
                  </a:lnTo>
                  <a:lnTo>
                    <a:pt x="35220" y="29468"/>
                  </a:lnTo>
                  <a:lnTo>
                    <a:pt x="22848" y="28210"/>
                  </a:lnTo>
                  <a:lnTo>
                    <a:pt x="10929" y="26148"/>
                  </a:lnTo>
                  <a:lnTo>
                    <a:pt x="4207" y="29667"/>
                  </a:lnTo>
                  <a:lnTo>
                    <a:pt x="949" y="36907"/>
                  </a:lnTo>
                  <a:lnTo>
                    <a:pt x="0" y="46628"/>
                  </a:lnTo>
                  <a:lnTo>
                    <a:pt x="592" y="56779"/>
                  </a:lnTo>
                  <a:lnTo>
                    <a:pt x="2209" y="67217"/>
                  </a:lnTo>
                  <a:lnTo>
                    <a:pt x="4511" y="77846"/>
                  </a:lnTo>
                  <a:lnTo>
                    <a:pt x="7269" y="88603"/>
                  </a:lnTo>
                  <a:lnTo>
                    <a:pt x="10331" y="99445"/>
                  </a:lnTo>
                  <a:lnTo>
                    <a:pt x="13596" y="110343"/>
                  </a:lnTo>
                  <a:lnTo>
                    <a:pt x="18220" y="115161"/>
                  </a:lnTo>
                  <a:lnTo>
                    <a:pt x="23750" y="115926"/>
                  </a:lnTo>
                  <a:lnTo>
                    <a:pt x="29883" y="113990"/>
                  </a:lnTo>
                  <a:lnTo>
                    <a:pt x="38866" y="113922"/>
                  </a:lnTo>
                  <a:lnTo>
                    <a:pt x="49748" y="115100"/>
                  </a:lnTo>
                  <a:lnTo>
                    <a:pt x="61898" y="117109"/>
                  </a:lnTo>
                  <a:lnTo>
                    <a:pt x="72444" y="120896"/>
                  </a:lnTo>
                  <a:lnTo>
                    <a:pt x="81922" y="125867"/>
                  </a:lnTo>
                  <a:lnTo>
                    <a:pt x="90688" y="131628"/>
                  </a:lnTo>
                  <a:lnTo>
                    <a:pt x="98978" y="139140"/>
                  </a:lnTo>
                  <a:lnTo>
                    <a:pt x="106953" y="147818"/>
                  </a:lnTo>
                  <a:lnTo>
                    <a:pt x="114716" y="157274"/>
                  </a:lnTo>
                  <a:lnTo>
                    <a:pt x="121115" y="167248"/>
                  </a:lnTo>
                  <a:lnTo>
                    <a:pt x="126604" y="177568"/>
                  </a:lnTo>
                  <a:lnTo>
                    <a:pt x="131487" y="188119"/>
                  </a:lnTo>
                  <a:lnTo>
                    <a:pt x="132296" y="200047"/>
                  </a:lnTo>
                  <a:lnTo>
                    <a:pt x="130388" y="212892"/>
                  </a:lnTo>
                  <a:lnTo>
                    <a:pt x="126669" y="226351"/>
                  </a:lnTo>
                  <a:lnTo>
                    <a:pt x="120519" y="237769"/>
                  </a:lnTo>
                  <a:lnTo>
                    <a:pt x="112748" y="247829"/>
                  </a:lnTo>
                  <a:lnTo>
                    <a:pt x="103897" y="256982"/>
                  </a:lnTo>
                  <a:lnTo>
                    <a:pt x="94326" y="264308"/>
                  </a:lnTo>
                  <a:lnTo>
                    <a:pt x="84275" y="270416"/>
                  </a:lnTo>
                  <a:lnTo>
                    <a:pt x="31138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73555" y="28960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040145" y="1761849"/>
            <a:ext cx="1024678" cy="1057111"/>
            <a:chOff x="3040145" y="1761849"/>
            <a:chExt cx="1024678" cy="1057111"/>
          </a:xfrm>
        </p:grpSpPr>
        <p:sp>
          <p:nvSpPr>
            <p:cNvPr id="80" name="Freeform 79"/>
            <p:cNvSpPr/>
            <p:nvPr/>
          </p:nvSpPr>
          <p:spPr>
            <a:xfrm>
              <a:off x="3161272" y="1761849"/>
              <a:ext cx="86227" cy="473498"/>
            </a:xfrm>
            <a:custGeom>
              <a:avLst/>
              <a:gdLst/>
              <a:ahLst/>
              <a:cxnLst/>
              <a:rect l="0" t="0" r="0" b="0"/>
              <a:pathLst>
                <a:path w="86227" h="473498">
                  <a:moveTo>
                    <a:pt x="11011" y="0"/>
                  </a:moveTo>
                  <a:lnTo>
                    <a:pt x="16857" y="17537"/>
                  </a:lnTo>
                  <a:lnTo>
                    <a:pt x="26253" y="42461"/>
                  </a:lnTo>
                  <a:lnTo>
                    <a:pt x="37361" y="71482"/>
                  </a:lnTo>
                  <a:lnTo>
                    <a:pt x="46377" y="96616"/>
                  </a:lnTo>
                  <a:lnTo>
                    <a:pt x="51717" y="108457"/>
                  </a:lnTo>
                  <a:lnTo>
                    <a:pt x="57725" y="120021"/>
                  </a:lnTo>
                  <a:lnTo>
                    <a:pt x="64177" y="131402"/>
                  </a:lnTo>
                  <a:lnTo>
                    <a:pt x="68478" y="143882"/>
                  </a:lnTo>
                  <a:lnTo>
                    <a:pt x="71346" y="157097"/>
                  </a:lnTo>
                  <a:lnTo>
                    <a:pt x="73257" y="170801"/>
                  </a:lnTo>
                  <a:lnTo>
                    <a:pt x="75755" y="183607"/>
                  </a:lnTo>
                  <a:lnTo>
                    <a:pt x="78644" y="195815"/>
                  </a:lnTo>
                  <a:lnTo>
                    <a:pt x="81794" y="207624"/>
                  </a:lnTo>
                  <a:lnTo>
                    <a:pt x="83893" y="220391"/>
                  </a:lnTo>
                  <a:lnTo>
                    <a:pt x="85293" y="233797"/>
                  </a:lnTo>
                  <a:lnTo>
                    <a:pt x="86226" y="247628"/>
                  </a:lnTo>
                  <a:lnTo>
                    <a:pt x="85625" y="264189"/>
                  </a:lnTo>
                  <a:lnTo>
                    <a:pt x="84000" y="282571"/>
                  </a:lnTo>
                  <a:lnTo>
                    <a:pt x="81694" y="302167"/>
                  </a:lnTo>
                  <a:lnTo>
                    <a:pt x="78933" y="318901"/>
                  </a:lnTo>
                  <a:lnTo>
                    <a:pt x="75868" y="333728"/>
                  </a:lnTo>
                  <a:lnTo>
                    <a:pt x="72602" y="347283"/>
                  </a:lnTo>
                  <a:lnTo>
                    <a:pt x="67977" y="362438"/>
                  </a:lnTo>
                  <a:lnTo>
                    <a:pt x="62447" y="378658"/>
                  </a:lnTo>
                  <a:lnTo>
                    <a:pt x="56314" y="395589"/>
                  </a:lnTo>
                  <a:lnTo>
                    <a:pt x="48554" y="410547"/>
                  </a:lnTo>
                  <a:lnTo>
                    <a:pt x="39710" y="424189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040145" y="2301416"/>
              <a:ext cx="136933" cy="517544"/>
            </a:xfrm>
            <a:custGeom>
              <a:avLst/>
              <a:gdLst/>
              <a:ahLst/>
              <a:cxnLst/>
              <a:rect l="0" t="0" r="0" b="0"/>
              <a:pathLst>
                <a:path w="136933" h="517544">
                  <a:moveTo>
                    <a:pt x="0" y="0"/>
                  </a:moveTo>
                  <a:lnTo>
                    <a:pt x="17537" y="11691"/>
                  </a:lnTo>
                  <a:lnTo>
                    <a:pt x="25150" y="17582"/>
                  </a:lnTo>
                  <a:lnTo>
                    <a:pt x="32672" y="23956"/>
                  </a:lnTo>
                  <a:lnTo>
                    <a:pt x="40134" y="30653"/>
                  </a:lnTo>
                  <a:lnTo>
                    <a:pt x="54950" y="44619"/>
                  </a:lnTo>
                  <a:lnTo>
                    <a:pt x="62327" y="51769"/>
                  </a:lnTo>
                  <a:lnTo>
                    <a:pt x="68468" y="60206"/>
                  </a:lnTo>
                  <a:lnTo>
                    <a:pt x="73786" y="69502"/>
                  </a:lnTo>
                  <a:lnTo>
                    <a:pt x="96958" y="116639"/>
                  </a:lnTo>
                  <a:lnTo>
                    <a:pt x="102567" y="130370"/>
                  </a:lnTo>
                  <a:lnTo>
                    <a:pt x="107530" y="144418"/>
                  </a:lnTo>
                  <a:lnTo>
                    <a:pt x="112062" y="158678"/>
                  </a:lnTo>
                  <a:lnTo>
                    <a:pt x="120361" y="187572"/>
                  </a:lnTo>
                  <a:lnTo>
                    <a:pt x="135658" y="245999"/>
                  </a:lnTo>
                  <a:lnTo>
                    <a:pt x="136932" y="261880"/>
                  </a:lnTo>
                  <a:lnTo>
                    <a:pt x="136557" y="278584"/>
                  </a:lnTo>
                  <a:lnTo>
                    <a:pt x="135084" y="295838"/>
                  </a:lnTo>
                  <a:lnTo>
                    <a:pt x="134102" y="312235"/>
                  </a:lnTo>
                  <a:lnTo>
                    <a:pt x="133011" y="343504"/>
                  </a:lnTo>
                  <a:lnTo>
                    <a:pt x="131497" y="358695"/>
                  </a:lnTo>
                  <a:lnTo>
                    <a:pt x="129263" y="373716"/>
                  </a:lnTo>
                  <a:lnTo>
                    <a:pt x="126551" y="388623"/>
                  </a:lnTo>
                  <a:lnTo>
                    <a:pt x="123520" y="403456"/>
                  </a:lnTo>
                  <a:lnTo>
                    <a:pt x="116888" y="432987"/>
                  </a:lnTo>
                  <a:lnTo>
                    <a:pt x="113407" y="446491"/>
                  </a:lnTo>
                  <a:lnTo>
                    <a:pt x="109863" y="459163"/>
                  </a:lnTo>
                  <a:lnTo>
                    <a:pt x="88092" y="5175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469595" y="1927023"/>
              <a:ext cx="572603" cy="55058"/>
            </a:xfrm>
            <a:custGeom>
              <a:avLst/>
              <a:gdLst/>
              <a:ahLst/>
              <a:cxnLst/>
              <a:rect l="0" t="0" r="0" b="0"/>
              <a:pathLst>
                <a:path w="572603" h="55058">
                  <a:moveTo>
                    <a:pt x="0" y="55057"/>
                  </a:moveTo>
                  <a:lnTo>
                    <a:pt x="278632" y="55057"/>
                  </a:lnTo>
                  <a:lnTo>
                    <a:pt x="293423" y="53834"/>
                  </a:lnTo>
                  <a:lnTo>
                    <a:pt x="308179" y="51795"/>
                  </a:lnTo>
                  <a:lnTo>
                    <a:pt x="322909" y="49212"/>
                  </a:lnTo>
                  <a:lnTo>
                    <a:pt x="337624" y="47490"/>
                  </a:lnTo>
                  <a:lnTo>
                    <a:pt x="352327" y="46342"/>
                  </a:lnTo>
                  <a:lnTo>
                    <a:pt x="367024" y="45576"/>
                  </a:lnTo>
                  <a:lnTo>
                    <a:pt x="380492" y="43843"/>
                  </a:lnTo>
                  <a:lnTo>
                    <a:pt x="393141" y="41463"/>
                  </a:lnTo>
                  <a:lnTo>
                    <a:pt x="405244" y="38654"/>
                  </a:lnTo>
                  <a:lnTo>
                    <a:pt x="418208" y="36781"/>
                  </a:lnTo>
                  <a:lnTo>
                    <a:pt x="431743" y="35532"/>
                  </a:lnTo>
                  <a:lnTo>
                    <a:pt x="445661" y="34699"/>
                  </a:lnTo>
                  <a:lnTo>
                    <a:pt x="458610" y="32921"/>
                  </a:lnTo>
                  <a:lnTo>
                    <a:pt x="470914" y="30512"/>
                  </a:lnTo>
                  <a:lnTo>
                    <a:pt x="509029" y="21275"/>
                  </a:lnTo>
                  <a:lnTo>
                    <a:pt x="5726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855000" y="1893988"/>
              <a:ext cx="209823" cy="220232"/>
            </a:xfrm>
            <a:custGeom>
              <a:avLst/>
              <a:gdLst/>
              <a:ahLst/>
              <a:cxnLst/>
              <a:rect l="0" t="0" r="0" b="0"/>
              <a:pathLst>
                <a:path w="209823" h="220232">
                  <a:moveTo>
                    <a:pt x="33035" y="0"/>
                  </a:moveTo>
                  <a:lnTo>
                    <a:pt x="50572" y="11691"/>
                  </a:lnTo>
                  <a:lnTo>
                    <a:pt x="60632" y="16359"/>
                  </a:lnTo>
                  <a:lnTo>
                    <a:pt x="72232" y="20694"/>
                  </a:lnTo>
                  <a:lnTo>
                    <a:pt x="84860" y="24807"/>
                  </a:lnTo>
                  <a:lnTo>
                    <a:pt x="95726" y="29997"/>
                  </a:lnTo>
                  <a:lnTo>
                    <a:pt x="105417" y="35904"/>
                  </a:lnTo>
                  <a:lnTo>
                    <a:pt x="114324" y="42288"/>
                  </a:lnTo>
                  <a:lnTo>
                    <a:pt x="125157" y="47768"/>
                  </a:lnTo>
                  <a:lnTo>
                    <a:pt x="137272" y="52645"/>
                  </a:lnTo>
                  <a:lnTo>
                    <a:pt x="150243" y="57120"/>
                  </a:lnTo>
                  <a:lnTo>
                    <a:pt x="165008" y="60103"/>
                  </a:lnTo>
                  <a:lnTo>
                    <a:pt x="180969" y="62092"/>
                  </a:lnTo>
                  <a:lnTo>
                    <a:pt x="197727" y="63418"/>
                  </a:lnTo>
                  <a:lnTo>
                    <a:pt x="206452" y="69196"/>
                  </a:lnTo>
                  <a:lnTo>
                    <a:pt x="209822" y="77942"/>
                  </a:lnTo>
                  <a:lnTo>
                    <a:pt x="209621" y="88666"/>
                  </a:lnTo>
                  <a:lnTo>
                    <a:pt x="203370" y="99487"/>
                  </a:lnTo>
                  <a:lnTo>
                    <a:pt x="193085" y="110371"/>
                  </a:lnTo>
                  <a:lnTo>
                    <a:pt x="180111" y="121297"/>
                  </a:lnTo>
                  <a:lnTo>
                    <a:pt x="167790" y="129805"/>
                  </a:lnTo>
                  <a:lnTo>
                    <a:pt x="155907" y="136701"/>
                  </a:lnTo>
                  <a:lnTo>
                    <a:pt x="144314" y="142521"/>
                  </a:lnTo>
                  <a:lnTo>
                    <a:pt x="134138" y="148848"/>
                  </a:lnTo>
                  <a:lnTo>
                    <a:pt x="124907" y="155514"/>
                  </a:lnTo>
                  <a:lnTo>
                    <a:pt x="116306" y="162404"/>
                  </a:lnTo>
                  <a:lnTo>
                    <a:pt x="106902" y="168221"/>
                  </a:lnTo>
                  <a:lnTo>
                    <a:pt x="96961" y="173323"/>
                  </a:lnTo>
                  <a:lnTo>
                    <a:pt x="86664" y="177947"/>
                  </a:lnTo>
                  <a:lnTo>
                    <a:pt x="62172" y="189611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21069" y="1893988"/>
              <a:ext cx="1" cy="176186"/>
            </a:xfrm>
            <a:custGeom>
              <a:avLst/>
              <a:gdLst/>
              <a:ahLst/>
              <a:cxnLst/>
              <a:rect l="0" t="0" r="0" b="0"/>
              <a:pathLst>
                <a:path w="1" h="176186">
                  <a:moveTo>
                    <a:pt x="0" y="0"/>
                  </a:move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47760" y="1980881"/>
              <a:ext cx="28368" cy="56258"/>
            </a:xfrm>
            <a:custGeom>
              <a:avLst/>
              <a:gdLst/>
              <a:ahLst/>
              <a:cxnLst/>
              <a:rect l="0" t="0" r="0" b="0"/>
              <a:pathLst>
                <a:path w="28368" h="56258">
                  <a:moveTo>
                    <a:pt x="6344" y="23223"/>
                  </a:moveTo>
                  <a:lnTo>
                    <a:pt x="0" y="42255"/>
                  </a:lnTo>
                  <a:lnTo>
                    <a:pt x="2709" y="34128"/>
                  </a:lnTo>
                  <a:lnTo>
                    <a:pt x="5144" y="25599"/>
                  </a:lnTo>
                  <a:lnTo>
                    <a:pt x="11113" y="3071"/>
                  </a:lnTo>
                  <a:lnTo>
                    <a:pt x="13193" y="0"/>
                  </a:lnTo>
                  <a:lnTo>
                    <a:pt x="14581" y="2847"/>
                  </a:lnTo>
                  <a:lnTo>
                    <a:pt x="15506" y="9639"/>
                  </a:lnTo>
                  <a:lnTo>
                    <a:pt x="17346" y="17837"/>
                  </a:lnTo>
                  <a:lnTo>
                    <a:pt x="19796" y="26973"/>
                  </a:lnTo>
                  <a:lnTo>
                    <a:pt x="28367" y="56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381503" y="2477601"/>
              <a:ext cx="572602" cy="55058"/>
            </a:xfrm>
            <a:custGeom>
              <a:avLst/>
              <a:gdLst/>
              <a:ahLst/>
              <a:cxnLst/>
              <a:rect l="0" t="0" r="0" b="0"/>
              <a:pathLst>
                <a:path w="572602" h="55058">
                  <a:moveTo>
                    <a:pt x="0" y="55057"/>
                  </a:moveTo>
                  <a:lnTo>
                    <a:pt x="23383" y="43366"/>
                  </a:lnTo>
                  <a:lnTo>
                    <a:pt x="35165" y="39922"/>
                  </a:lnTo>
                  <a:lnTo>
                    <a:pt x="47914" y="37626"/>
                  </a:lnTo>
                  <a:lnTo>
                    <a:pt x="61307" y="36096"/>
                  </a:lnTo>
                  <a:lnTo>
                    <a:pt x="75129" y="33852"/>
                  </a:lnTo>
                  <a:lnTo>
                    <a:pt x="89238" y="31132"/>
                  </a:lnTo>
                  <a:lnTo>
                    <a:pt x="103538" y="28096"/>
                  </a:lnTo>
                  <a:lnTo>
                    <a:pt x="117966" y="26071"/>
                  </a:lnTo>
                  <a:lnTo>
                    <a:pt x="132479" y="24722"/>
                  </a:lnTo>
                  <a:lnTo>
                    <a:pt x="147047" y="23822"/>
                  </a:lnTo>
                  <a:lnTo>
                    <a:pt x="161654" y="21999"/>
                  </a:lnTo>
                  <a:lnTo>
                    <a:pt x="176286" y="19560"/>
                  </a:lnTo>
                  <a:lnTo>
                    <a:pt x="190934" y="16710"/>
                  </a:lnTo>
                  <a:lnTo>
                    <a:pt x="205594" y="14811"/>
                  </a:lnTo>
                  <a:lnTo>
                    <a:pt x="220261" y="13544"/>
                  </a:lnTo>
                  <a:lnTo>
                    <a:pt x="234933" y="12700"/>
                  </a:lnTo>
                  <a:lnTo>
                    <a:pt x="264286" y="11762"/>
                  </a:lnTo>
                  <a:lnTo>
                    <a:pt x="337689" y="11110"/>
                  </a:lnTo>
                  <a:lnTo>
                    <a:pt x="428636" y="11024"/>
                  </a:lnTo>
                  <a:lnTo>
                    <a:pt x="447260" y="9796"/>
                  </a:lnTo>
                  <a:lnTo>
                    <a:pt x="463347" y="7754"/>
                  </a:lnTo>
                  <a:lnTo>
                    <a:pt x="477742" y="5169"/>
                  </a:lnTo>
                  <a:lnTo>
                    <a:pt x="492233" y="3446"/>
                  </a:lnTo>
                  <a:lnTo>
                    <a:pt x="506787" y="2298"/>
                  </a:lnTo>
                  <a:lnTo>
                    <a:pt x="5726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733873" y="2378497"/>
              <a:ext cx="229663" cy="253267"/>
            </a:xfrm>
            <a:custGeom>
              <a:avLst/>
              <a:gdLst/>
              <a:ahLst/>
              <a:cxnLst/>
              <a:rect l="0" t="0" r="0" b="0"/>
              <a:pathLst>
                <a:path w="229663" h="253267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7" y="8715"/>
                  </a:lnTo>
                  <a:lnTo>
                    <a:pt x="51825" y="9481"/>
                  </a:lnTo>
                  <a:lnTo>
                    <a:pt x="66362" y="11214"/>
                  </a:lnTo>
                  <a:lnTo>
                    <a:pt x="82170" y="13594"/>
                  </a:lnTo>
                  <a:lnTo>
                    <a:pt x="98826" y="16403"/>
                  </a:lnTo>
                  <a:lnTo>
                    <a:pt x="114824" y="19500"/>
                  </a:lnTo>
                  <a:lnTo>
                    <a:pt x="145651" y="26203"/>
                  </a:lnTo>
                  <a:lnTo>
                    <a:pt x="159499" y="29704"/>
                  </a:lnTo>
                  <a:lnTo>
                    <a:pt x="172402" y="33261"/>
                  </a:lnTo>
                  <a:lnTo>
                    <a:pt x="196527" y="40476"/>
                  </a:lnTo>
                  <a:lnTo>
                    <a:pt x="219484" y="47761"/>
                  </a:lnTo>
                  <a:lnTo>
                    <a:pt x="225851" y="55087"/>
                  </a:lnTo>
                  <a:lnTo>
                    <a:pt x="228871" y="64866"/>
                  </a:lnTo>
                  <a:lnTo>
                    <a:pt x="229662" y="76278"/>
                  </a:lnTo>
                  <a:lnTo>
                    <a:pt x="227742" y="87557"/>
                  </a:lnTo>
                  <a:lnTo>
                    <a:pt x="224015" y="98747"/>
                  </a:lnTo>
                  <a:lnTo>
                    <a:pt x="219083" y="109878"/>
                  </a:lnTo>
                  <a:lnTo>
                    <a:pt x="212125" y="120968"/>
                  </a:lnTo>
                  <a:lnTo>
                    <a:pt x="203815" y="132033"/>
                  </a:lnTo>
                  <a:lnTo>
                    <a:pt x="194605" y="143080"/>
                  </a:lnTo>
                  <a:lnTo>
                    <a:pt x="186018" y="152891"/>
                  </a:lnTo>
                  <a:lnTo>
                    <a:pt x="177846" y="161879"/>
                  </a:lnTo>
                  <a:lnTo>
                    <a:pt x="169952" y="170318"/>
                  </a:lnTo>
                  <a:lnTo>
                    <a:pt x="161018" y="177168"/>
                  </a:lnTo>
                  <a:lnTo>
                    <a:pt x="151392" y="182958"/>
                  </a:lnTo>
                  <a:lnTo>
                    <a:pt x="141304" y="188041"/>
                  </a:lnTo>
                  <a:lnTo>
                    <a:pt x="132131" y="193877"/>
                  </a:lnTo>
                  <a:lnTo>
                    <a:pt x="123569" y="200214"/>
                  </a:lnTo>
                  <a:lnTo>
                    <a:pt x="115414" y="206887"/>
                  </a:lnTo>
                  <a:lnTo>
                    <a:pt x="103860" y="215005"/>
                  </a:lnTo>
                  <a:lnTo>
                    <a:pt x="90040" y="224088"/>
                  </a:lnTo>
                  <a:lnTo>
                    <a:pt x="44046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711850" y="2439560"/>
              <a:ext cx="220232" cy="181938"/>
            </a:xfrm>
            <a:custGeom>
              <a:avLst/>
              <a:gdLst/>
              <a:ahLst/>
              <a:cxnLst/>
              <a:rect l="0" t="0" r="0" b="0"/>
              <a:pathLst>
                <a:path w="220232" h="181938">
                  <a:moveTo>
                    <a:pt x="0" y="5006"/>
                  </a:moveTo>
                  <a:lnTo>
                    <a:pt x="0" y="133352"/>
                  </a:lnTo>
                  <a:lnTo>
                    <a:pt x="1224" y="149298"/>
                  </a:lnTo>
                  <a:lnTo>
                    <a:pt x="3263" y="163600"/>
                  </a:lnTo>
                  <a:lnTo>
                    <a:pt x="5845" y="176804"/>
                  </a:lnTo>
                  <a:lnTo>
                    <a:pt x="8791" y="181937"/>
                  </a:lnTo>
                  <a:lnTo>
                    <a:pt x="11978" y="181688"/>
                  </a:lnTo>
                  <a:lnTo>
                    <a:pt x="15327" y="177852"/>
                  </a:lnTo>
                  <a:lnTo>
                    <a:pt x="18782" y="171624"/>
                  </a:lnTo>
                  <a:lnTo>
                    <a:pt x="22310" y="163802"/>
                  </a:lnTo>
                  <a:lnTo>
                    <a:pt x="25885" y="154916"/>
                  </a:lnTo>
                  <a:lnTo>
                    <a:pt x="33119" y="135255"/>
                  </a:lnTo>
                  <a:lnTo>
                    <a:pt x="36762" y="124873"/>
                  </a:lnTo>
                  <a:lnTo>
                    <a:pt x="40413" y="110611"/>
                  </a:lnTo>
                  <a:lnTo>
                    <a:pt x="44071" y="93762"/>
                  </a:lnTo>
                  <a:lnTo>
                    <a:pt x="47734" y="75188"/>
                  </a:lnTo>
                  <a:lnTo>
                    <a:pt x="51398" y="59135"/>
                  </a:lnTo>
                  <a:lnTo>
                    <a:pt x="55065" y="44763"/>
                  </a:lnTo>
                  <a:lnTo>
                    <a:pt x="58733" y="31510"/>
                  </a:lnTo>
                  <a:lnTo>
                    <a:pt x="63626" y="20229"/>
                  </a:lnTo>
                  <a:lnTo>
                    <a:pt x="69334" y="10260"/>
                  </a:lnTo>
                  <a:lnTo>
                    <a:pt x="75587" y="1168"/>
                  </a:lnTo>
                  <a:lnTo>
                    <a:pt x="80979" y="0"/>
                  </a:lnTo>
                  <a:lnTo>
                    <a:pt x="85797" y="4116"/>
                  </a:lnTo>
                  <a:lnTo>
                    <a:pt x="90233" y="11754"/>
                  </a:lnTo>
                  <a:lnTo>
                    <a:pt x="94413" y="21739"/>
                  </a:lnTo>
                  <a:lnTo>
                    <a:pt x="98424" y="33291"/>
                  </a:lnTo>
                  <a:lnTo>
                    <a:pt x="102321" y="45885"/>
                  </a:lnTo>
                  <a:lnTo>
                    <a:pt x="104919" y="59176"/>
                  </a:lnTo>
                  <a:lnTo>
                    <a:pt x="106651" y="72931"/>
                  </a:lnTo>
                  <a:lnTo>
                    <a:pt x="107806" y="86994"/>
                  </a:lnTo>
                  <a:lnTo>
                    <a:pt x="111023" y="98817"/>
                  </a:lnTo>
                  <a:lnTo>
                    <a:pt x="115614" y="109146"/>
                  </a:lnTo>
                  <a:lnTo>
                    <a:pt x="121123" y="118479"/>
                  </a:lnTo>
                  <a:lnTo>
                    <a:pt x="127242" y="121030"/>
                  </a:lnTo>
                  <a:lnTo>
                    <a:pt x="133767" y="119061"/>
                  </a:lnTo>
                  <a:lnTo>
                    <a:pt x="140566" y="114077"/>
                  </a:lnTo>
                  <a:lnTo>
                    <a:pt x="147545" y="105861"/>
                  </a:lnTo>
                  <a:lnTo>
                    <a:pt x="154644" y="95489"/>
                  </a:lnTo>
                  <a:lnTo>
                    <a:pt x="161825" y="83681"/>
                  </a:lnTo>
                  <a:lnTo>
                    <a:pt x="167835" y="70914"/>
                  </a:lnTo>
                  <a:lnTo>
                    <a:pt x="173065" y="57510"/>
                  </a:lnTo>
                  <a:lnTo>
                    <a:pt x="177776" y="43679"/>
                  </a:lnTo>
                  <a:lnTo>
                    <a:pt x="183363" y="36905"/>
                  </a:lnTo>
                  <a:lnTo>
                    <a:pt x="189535" y="34837"/>
                  </a:lnTo>
                  <a:lnTo>
                    <a:pt x="220231" y="490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405578" y="1640722"/>
            <a:ext cx="2697834" cy="1094200"/>
            <a:chOff x="4405578" y="1640722"/>
            <a:chExt cx="2697834" cy="1094200"/>
          </a:xfrm>
        </p:grpSpPr>
        <p:sp>
          <p:nvSpPr>
            <p:cNvPr id="90" name="Freeform 89"/>
            <p:cNvSpPr/>
            <p:nvPr/>
          </p:nvSpPr>
          <p:spPr>
            <a:xfrm>
              <a:off x="4405578" y="1860953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3232"/>
                  </a:lnTo>
                  <a:lnTo>
                    <a:pt x="39198" y="10045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636821" y="1772861"/>
              <a:ext cx="22024" cy="264278"/>
            </a:xfrm>
            <a:custGeom>
              <a:avLst/>
              <a:gdLst/>
              <a:ahLst/>
              <a:cxnLst/>
              <a:rect l="0" t="0" r="0" b="0"/>
              <a:pathLst>
                <a:path w="22024" h="264278">
                  <a:moveTo>
                    <a:pt x="22023" y="0"/>
                  </a:moveTo>
                  <a:lnTo>
                    <a:pt x="16177" y="23382"/>
                  </a:lnTo>
                  <a:lnTo>
                    <a:pt x="14455" y="37611"/>
                  </a:lnTo>
                  <a:lnTo>
                    <a:pt x="13307" y="54438"/>
                  </a:lnTo>
                  <a:lnTo>
                    <a:pt x="12542" y="72997"/>
                  </a:lnTo>
                  <a:lnTo>
                    <a:pt x="10808" y="92711"/>
                  </a:lnTo>
                  <a:lnTo>
                    <a:pt x="8429" y="113195"/>
                  </a:lnTo>
                  <a:lnTo>
                    <a:pt x="5620" y="134191"/>
                  </a:lnTo>
                  <a:lnTo>
                    <a:pt x="3746" y="154307"/>
                  </a:lnTo>
                  <a:lnTo>
                    <a:pt x="2497" y="173834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744011" y="1750838"/>
              <a:ext cx="168100" cy="275290"/>
            </a:xfrm>
            <a:custGeom>
              <a:avLst/>
              <a:gdLst/>
              <a:ahLst/>
              <a:cxnLst/>
              <a:rect l="0" t="0" r="0" b="0"/>
              <a:pathLst>
                <a:path w="168100" h="275290">
                  <a:moveTo>
                    <a:pt x="168099" y="0"/>
                  </a:moveTo>
                  <a:lnTo>
                    <a:pt x="156408" y="11691"/>
                  </a:lnTo>
                  <a:lnTo>
                    <a:pt x="148070" y="16358"/>
                  </a:lnTo>
                  <a:lnTo>
                    <a:pt x="137617" y="20694"/>
                  </a:lnTo>
                  <a:lnTo>
                    <a:pt x="125755" y="24807"/>
                  </a:lnTo>
                  <a:lnTo>
                    <a:pt x="112952" y="27550"/>
                  </a:lnTo>
                  <a:lnTo>
                    <a:pt x="99523" y="29378"/>
                  </a:lnTo>
                  <a:lnTo>
                    <a:pt x="85677" y="30597"/>
                  </a:lnTo>
                  <a:lnTo>
                    <a:pt x="73999" y="28962"/>
                  </a:lnTo>
                  <a:lnTo>
                    <a:pt x="63766" y="25426"/>
                  </a:lnTo>
                  <a:lnTo>
                    <a:pt x="54498" y="20621"/>
                  </a:lnTo>
                  <a:lnTo>
                    <a:pt x="45871" y="19865"/>
                  </a:lnTo>
                  <a:lnTo>
                    <a:pt x="37673" y="21808"/>
                  </a:lnTo>
                  <a:lnTo>
                    <a:pt x="29761" y="25550"/>
                  </a:lnTo>
                  <a:lnTo>
                    <a:pt x="23263" y="31715"/>
                  </a:lnTo>
                  <a:lnTo>
                    <a:pt x="17708" y="39496"/>
                  </a:lnTo>
                  <a:lnTo>
                    <a:pt x="12780" y="48354"/>
                  </a:lnTo>
                  <a:lnTo>
                    <a:pt x="8272" y="59153"/>
                  </a:lnTo>
                  <a:lnTo>
                    <a:pt x="4043" y="71246"/>
                  </a:lnTo>
                  <a:lnTo>
                    <a:pt x="0" y="84203"/>
                  </a:lnTo>
                  <a:lnTo>
                    <a:pt x="3422" y="91617"/>
                  </a:lnTo>
                  <a:lnTo>
                    <a:pt x="11821" y="95336"/>
                  </a:lnTo>
                  <a:lnTo>
                    <a:pt x="23538" y="96592"/>
                  </a:lnTo>
                  <a:lnTo>
                    <a:pt x="35020" y="96206"/>
                  </a:lnTo>
                  <a:lnTo>
                    <a:pt x="46345" y="94725"/>
                  </a:lnTo>
                  <a:lnTo>
                    <a:pt x="57566" y="92514"/>
                  </a:lnTo>
                  <a:lnTo>
                    <a:pt x="69940" y="93487"/>
                  </a:lnTo>
                  <a:lnTo>
                    <a:pt x="83083" y="96583"/>
                  </a:lnTo>
                  <a:lnTo>
                    <a:pt x="96740" y="101094"/>
                  </a:lnTo>
                  <a:lnTo>
                    <a:pt x="108291" y="107771"/>
                  </a:lnTo>
                  <a:lnTo>
                    <a:pt x="118439" y="115894"/>
                  </a:lnTo>
                  <a:lnTo>
                    <a:pt x="127651" y="124979"/>
                  </a:lnTo>
                  <a:lnTo>
                    <a:pt x="133793" y="135930"/>
                  </a:lnTo>
                  <a:lnTo>
                    <a:pt x="137887" y="148125"/>
                  </a:lnTo>
                  <a:lnTo>
                    <a:pt x="140617" y="161149"/>
                  </a:lnTo>
                  <a:lnTo>
                    <a:pt x="141213" y="174725"/>
                  </a:lnTo>
                  <a:lnTo>
                    <a:pt x="140387" y="188670"/>
                  </a:lnTo>
                  <a:lnTo>
                    <a:pt x="138613" y="202861"/>
                  </a:lnTo>
                  <a:lnTo>
                    <a:pt x="134983" y="214768"/>
                  </a:lnTo>
                  <a:lnTo>
                    <a:pt x="130116" y="225154"/>
                  </a:lnTo>
                  <a:lnTo>
                    <a:pt x="124425" y="234524"/>
                  </a:lnTo>
                  <a:lnTo>
                    <a:pt x="116960" y="243218"/>
                  </a:lnTo>
                  <a:lnTo>
                    <a:pt x="108312" y="251462"/>
                  </a:lnTo>
                  <a:lnTo>
                    <a:pt x="98877" y="259404"/>
                  </a:lnTo>
                  <a:lnTo>
                    <a:pt x="87693" y="265922"/>
                  </a:lnTo>
                  <a:lnTo>
                    <a:pt x="75343" y="271492"/>
                  </a:lnTo>
                  <a:lnTo>
                    <a:pt x="24949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011214" y="1838930"/>
              <a:ext cx="110117" cy="176186"/>
            </a:xfrm>
            <a:custGeom>
              <a:avLst/>
              <a:gdLst/>
              <a:ahLst/>
              <a:cxnLst/>
              <a:rect l="0" t="0" r="0" b="0"/>
              <a:pathLst>
                <a:path w="110117" h="176186">
                  <a:moveTo>
                    <a:pt x="0" y="0"/>
                  </a:moveTo>
                  <a:lnTo>
                    <a:pt x="11691" y="17537"/>
                  </a:lnTo>
                  <a:lnTo>
                    <a:pt x="16359" y="27597"/>
                  </a:lnTo>
                  <a:lnTo>
                    <a:pt x="20694" y="39197"/>
                  </a:lnTo>
                  <a:lnTo>
                    <a:pt x="24808" y="51825"/>
                  </a:lnTo>
                  <a:lnTo>
                    <a:pt x="29997" y="65138"/>
                  </a:lnTo>
                  <a:lnTo>
                    <a:pt x="35904" y="78907"/>
                  </a:lnTo>
                  <a:lnTo>
                    <a:pt x="42289" y="92980"/>
                  </a:lnTo>
                  <a:lnTo>
                    <a:pt x="48992" y="106033"/>
                  </a:lnTo>
                  <a:lnTo>
                    <a:pt x="55908" y="118406"/>
                  </a:lnTo>
                  <a:lnTo>
                    <a:pt x="62966" y="130324"/>
                  </a:lnTo>
                  <a:lnTo>
                    <a:pt x="71342" y="140717"/>
                  </a:lnTo>
                  <a:lnTo>
                    <a:pt x="80596" y="150093"/>
                  </a:lnTo>
                  <a:lnTo>
                    <a:pt x="110116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11214" y="1838930"/>
              <a:ext cx="121128" cy="187198"/>
            </a:xfrm>
            <a:custGeom>
              <a:avLst/>
              <a:gdLst/>
              <a:ahLst/>
              <a:cxnLst/>
              <a:rect l="0" t="0" r="0" b="0"/>
              <a:pathLst>
                <a:path w="121128" h="187198">
                  <a:moveTo>
                    <a:pt x="121127" y="0"/>
                  </a:moveTo>
                  <a:lnTo>
                    <a:pt x="109436" y="11691"/>
                  </a:lnTo>
                  <a:lnTo>
                    <a:pt x="103545" y="18806"/>
                  </a:lnTo>
                  <a:lnTo>
                    <a:pt x="97171" y="27219"/>
                  </a:lnTo>
                  <a:lnTo>
                    <a:pt x="90474" y="36499"/>
                  </a:lnTo>
                  <a:lnTo>
                    <a:pt x="83563" y="45132"/>
                  </a:lnTo>
                  <a:lnTo>
                    <a:pt x="76508" y="53335"/>
                  </a:lnTo>
                  <a:lnTo>
                    <a:pt x="69358" y="61250"/>
                  </a:lnTo>
                  <a:lnTo>
                    <a:pt x="62144" y="70198"/>
                  </a:lnTo>
                  <a:lnTo>
                    <a:pt x="54888" y="79833"/>
                  </a:lnTo>
                  <a:lnTo>
                    <a:pt x="47604" y="89927"/>
                  </a:lnTo>
                  <a:lnTo>
                    <a:pt x="40300" y="101551"/>
                  </a:lnTo>
                  <a:lnTo>
                    <a:pt x="32985" y="114194"/>
                  </a:lnTo>
                  <a:lnTo>
                    <a:pt x="25660" y="127517"/>
                  </a:lnTo>
                  <a:lnTo>
                    <a:pt x="19554" y="140069"/>
                  </a:lnTo>
                  <a:lnTo>
                    <a:pt x="14259" y="152108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96619" y="1805895"/>
              <a:ext cx="1" cy="176186"/>
            </a:xfrm>
            <a:custGeom>
              <a:avLst/>
              <a:gdLst/>
              <a:ahLst/>
              <a:cxnLst/>
              <a:rect l="0" t="0" r="0" b="0"/>
              <a:pathLst>
                <a:path w="1" h="176186">
                  <a:moveTo>
                    <a:pt x="0" y="0"/>
                  </a:move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319538" y="1906530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23382" y="3635"/>
                  </a:lnTo>
                  <a:lnTo>
                    <a:pt x="35164" y="1913"/>
                  </a:lnTo>
                  <a:lnTo>
                    <a:pt x="47913" y="765"/>
                  </a:lnTo>
                  <a:lnTo>
                    <a:pt x="61306" y="0"/>
                  </a:lnTo>
                  <a:lnTo>
                    <a:pt x="75129" y="713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57542" y="1648322"/>
              <a:ext cx="157517" cy="300725"/>
            </a:xfrm>
            <a:custGeom>
              <a:avLst/>
              <a:gdLst/>
              <a:ahLst/>
              <a:cxnLst/>
              <a:rect l="0" t="0" r="0" b="0"/>
              <a:pathLst>
                <a:path w="157517" h="300725">
                  <a:moveTo>
                    <a:pt x="3354" y="36446"/>
                  </a:moveTo>
                  <a:lnTo>
                    <a:pt x="15046" y="18909"/>
                  </a:lnTo>
                  <a:lnTo>
                    <a:pt x="22160" y="12520"/>
                  </a:lnTo>
                  <a:lnTo>
                    <a:pt x="30574" y="7037"/>
                  </a:lnTo>
                  <a:lnTo>
                    <a:pt x="39853" y="2158"/>
                  </a:lnTo>
                  <a:lnTo>
                    <a:pt x="50933" y="129"/>
                  </a:lnTo>
                  <a:lnTo>
                    <a:pt x="63215" y="0"/>
                  </a:lnTo>
                  <a:lnTo>
                    <a:pt x="76296" y="1137"/>
                  </a:lnTo>
                  <a:lnTo>
                    <a:pt x="87464" y="4342"/>
                  </a:lnTo>
                  <a:lnTo>
                    <a:pt x="97356" y="8926"/>
                  </a:lnTo>
                  <a:lnTo>
                    <a:pt x="106398" y="14429"/>
                  </a:lnTo>
                  <a:lnTo>
                    <a:pt x="113649" y="22992"/>
                  </a:lnTo>
                  <a:lnTo>
                    <a:pt x="119707" y="33594"/>
                  </a:lnTo>
                  <a:lnTo>
                    <a:pt x="124969" y="45556"/>
                  </a:lnTo>
                  <a:lnTo>
                    <a:pt x="127254" y="60872"/>
                  </a:lnTo>
                  <a:lnTo>
                    <a:pt x="127553" y="78424"/>
                  </a:lnTo>
                  <a:lnTo>
                    <a:pt x="126529" y="97466"/>
                  </a:lnTo>
                  <a:lnTo>
                    <a:pt x="125391" y="131675"/>
                  </a:lnTo>
                  <a:lnTo>
                    <a:pt x="125088" y="147649"/>
                  </a:lnTo>
                  <a:lnTo>
                    <a:pt x="122439" y="161969"/>
                  </a:lnTo>
                  <a:lnTo>
                    <a:pt x="118225" y="175186"/>
                  </a:lnTo>
                  <a:lnTo>
                    <a:pt x="112970" y="187668"/>
                  </a:lnTo>
                  <a:lnTo>
                    <a:pt x="108242" y="199659"/>
                  </a:lnTo>
                  <a:lnTo>
                    <a:pt x="99727" y="222772"/>
                  </a:lnTo>
                  <a:lnTo>
                    <a:pt x="94520" y="232850"/>
                  </a:lnTo>
                  <a:lnTo>
                    <a:pt x="88601" y="242016"/>
                  </a:lnTo>
                  <a:lnTo>
                    <a:pt x="82209" y="250574"/>
                  </a:lnTo>
                  <a:lnTo>
                    <a:pt x="74277" y="259949"/>
                  </a:lnTo>
                  <a:lnTo>
                    <a:pt x="65318" y="269870"/>
                  </a:lnTo>
                  <a:lnTo>
                    <a:pt x="55675" y="280155"/>
                  </a:lnTo>
                  <a:lnTo>
                    <a:pt x="44352" y="285788"/>
                  </a:lnTo>
                  <a:lnTo>
                    <a:pt x="31910" y="288320"/>
                  </a:lnTo>
                  <a:lnTo>
                    <a:pt x="18721" y="288784"/>
                  </a:lnTo>
                  <a:lnTo>
                    <a:pt x="9928" y="282976"/>
                  </a:lnTo>
                  <a:lnTo>
                    <a:pt x="4066" y="272986"/>
                  </a:lnTo>
                  <a:lnTo>
                    <a:pt x="158" y="260209"/>
                  </a:lnTo>
                  <a:lnTo>
                    <a:pt x="0" y="249244"/>
                  </a:lnTo>
                  <a:lnTo>
                    <a:pt x="2341" y="239487"/>
                  </a:lnTo>
                  <a:lnTo>
                    <a:pt x="6349" y="230535"/>
                  </a:lnTo>
                  <a:lnTo>
                    <a:pt x="13916" y="223343"/>
                  </a:lnTo>
                  <a:lnTo>
                    <a:pt x="23854" y="217326"/>
                  </a:lnTo>
                  <a:lnTo>
                    <a:pt x="35373" y="212090"/>
                  </a:lnTo>
                  <a:lnTo>
                    <a:pt x="45500" y="211047"/>
                  </a:lnTo>
                  <a:lnTo>
                    <a:pt x="54698" y="212799"/>
                  </a:lnTo>
                  <a:lnTo>
                    <a:pt x="63277" y="216413"/>
                  </a:lnTo>
                  <a:lnTo>
                    <a:pt x="71443" y="221270"/>
                  </a:lnTo>
                  <a:lnTo>
                    <a:pt x="79335" y="226955"/>
                  </a:lnTo>
                  <a:lnTo>
                    <a:pt x="87043" y="233192"/>
                  </a:lnTo>
                  <a:lnTo>
                    <a:pt x="94628" y="239797"/>
                  </a:lnTo>
                  <a:lnTo>
                    <a:pt x="102132" y="246647"/>
                  </a:lnTo>
                  <a:lnTo>
                    <a:pt x="116995" y="260784"/>
                  </a:lnTo>
                  <a:lnTo>
                    <a:pt x="157516" y="3007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936185" y="1651734"/>
              <a:ext cx="139524" cy="308324"/>
            </a:xfrm>
            <a:custGeom>
              <a:avLst/>
              <a:gdLst/>
              <a:ahLst/>
              <a:cxnLst/>
              <a:rect l="0" t="0" r="0" b="0"/>
              <a:pathLst>
                <a:path w="139524" h="308324">
                  <a:moveTo>
                    <a:pt x="0" y="0"/>
                  </a:moveTo>
                  <a:lnTo>
                    <a:pt x="70787" y="0"/>
                  </a:lnTo>
                  <a:lnTo>
                    <a:pt x="83897" y="1223"/>
                  </a:lnTo>
                  <a:lnTo>
                    <a:pt x="96307" y="3262"/>
                  </a:lnTo>
                  <a:lnTo>
                    <a:pt x="108251" y="5845"/>
                  </a:lnTo>
                  <a:lnTo>
                    <a:pt x="117437" y="11238"/>
                  </a:lnTo>
                  <a:lnTo>
                    <a:pt x="124785" y="18503"/>
                  </a:lnTo>
                  <a:lnTo>
                    <a:pt x="130907" y="27017"/>
                  </a:lnTo>
                  <a:lnTo>
                    <a:pt x="134988" y="40035"/>
                  </a:lnTo>
                  <a:lnTo>
                    <a:pt x="137709" y="56054"/>
                  </a:lnTo>
                  <a:lnTo>
                    <a:pt x="139523" y="74074"/>
                  </a:lnTo>
                  <a:lnTo>
                    <a:pt x="139508" y="89758"/>
                  </a:lnTo>
                  <a:lnTo>
                    <a:pt x="138276" y="103885"/>
                  </a:lnTo>
                  <a:lnTo>
                    <a:pt x="136230" y="116973"/>
                  </a:lnTo>
                  <a:lnTo>
                    <a:pt x="133643" y="130593"/>
                  </a:lnTo>
                  <a:lnTo>
                    <a:pt x="127506" y="158777"/>
                  </a:lnTo>
                  <a:lnTo>
                    <a:pt x="124156" y="171920"/>
                  </a:lnTo>
                  <a:lnTo>
                    <a:pt x="120699" y="184353"/>
                  </a:lnTo>
                  <a:lnTo>
                    <a:pt x="113596" y="207956"/>
                  </a:lnTo>
                  <a:lnTo>
                    <a:pt x="106361" y="230681"/>
                  </a:lnTo>
                  <a:lnTo>
                    <a:pt x="102719" y="243103"/>
                  </a:lnTo>
                  <a:lnTo>
                    <a:pt x="99066" y="256278"/>
                  </a:lnTo>
                  <a:lnTo>
                    <a:pt x="88093" y="3083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980231" y="1794884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0"/>
                  </a:moveTo>
                  <a:lnTo>
                    <a:pt x="17537" y="5846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51826" y="9481"/>
                  </a:lnTo>
                  <a:lnTo>
                    <a:pt x="78907" y="10331"/>
                  </a:lnTo>
                  <a:lnTo>
                    <a:pt x="132139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44509" y="1818928"/>
              <a:ext cx="118991" cy="335843"/>
            </a:xfrm>
            <a:custGeom>
              <a:avLst/>
              <a:gdLst/>
              <a:ahLst/>
              <a:cxnLst/>
              <a:rect l="0" t="0" r="0" b="0"/>
              <a:pathLst>
                <a:path w="118991" h="335843">
                  <a:moveTo>
                    <a:pt x="0" y="8991"/>
                  </a:moveTo>
                  <a:lnTo>
                    <a:pt x="0" y="79778"/>
                  </a:lnTo>
                  <a:lnTo>
                    <a:pt x="2447" y="91664"/>
                  </a:lnTo>
                  <a:lnTo>
                    <a:pt x="6525" y="102035"/>
                  </a:lnTo>
                  <a:lnTo>
                    <a:pt x="11691" y="111396"/>
                  </a:lnTo>
                  <a:lnTo>
                    <a:pt x="17582" y="115189"/>
                  </a:lnTo>
                  <a:lnTo>
                    <a:pt x="23957" y="115272"/>
                  </a:lnTo>
                  <a:lnTo>
                    <a:pt x="30653" y="112879"/>
                  </a:lnTo>
                  <a:lnTo>
                    <a:pt x="37565" y="106390"/>
                  </a:lnTo>
                  <a:lnTo>
                    <a:pt x="44619" y="97170"/>
                  </a:lnTo>
                  <a:lnTo>
                    <a:pt x="51769" y="86130"/>
                  </a:lnTo>
                  <a:lnTo>
                    <a:pt x="57760" y="73875"/>
                  </a:lnTo>
                  <a:lnTo>
                    <a:pt x="62977" y="60812"/>
                  </a:lnTo>
                  <a:lnTo>
                    <a:pt x="67678" y="47208"/>
                  </a:lnTo>
                  <a:lnTo>
                    <a:pt x="72036" y="33246"/>
                  </a:lnTo>
                  <a:lnTo>
                    <a:pt x="80140" y="4681"/>
                  </a:lnTo>
                  <a:lnTo>
                    <a:pt x="82791" y="0"/>
                  </a:lnTo>
                  <a:lnTo>
                    <a:pt x="84558" y="1773"/>
                  </a:lnTo>
                  <a:lnTo>
                    <a:pt x="85736" y="7850"/>
                  </a:lnTo>
                  <a:lnTo>
                    <a:pt x="87745" y="15571"/>
                  </a:lnTo>
                  <a:lnTo>
                    <a:pt x="90308" y="24389"/>
                  </a:lnTo>
                  <a:lnTo>
                    <a:pt x="99761" y="54337"/>
                  </a:lnTo>
                  <a:lnTo>
                    <a:pt x="103212" y="64915"/>
                  </a:lnTo>
                  <a:lnTo>
                    <a:pt x="106737" y="79308"/>
                  </a:lnTo>
                  <a:lnTo>
                    <a:pt x="110310" y="96245"/>
                  </a:lnTo>
                  <a:lnTo>
                    <a:pt x="113916" y="114877"/>
                  </a:lnTo>
                  <a:lnTo>
                    <a:pt x="116320" y="133416"/>
                  </a:lnTo>
                  <a:lnTo>
                    <a:pt x="117922" y="151892"/>
                  </a:lnTo>
                  <a:lnTo>
                    <a:pt x="118990" y="170328"/>
                  </a:lnTo>
                  <a:lnTo>
                    <a:pt x="118479" y="189959"/>
                  </a:lnTo>
                  <a:lnTo>
                    <a:pt x="116915" y="210388"/>
                  </a:lnTo>
                  <a:lnTo>
                    <a:pt x="114649" y="231348"/>
                  </a:lnTo>
                  <a:lnTo>
                    <a:pt x="110691" y="250215"/>
                  </a:lnTo>
                  <a:lnTo>
                    <a:pt x="105605" y="267688"/>
                  </a:lnTo>
                  <a:lnTo>
                    <a:pt x="99767" y="284230"/>
                  </a:lnTo>
                  <a:lnTo>
                    <a:pt x="93428" y="298928"/>
                  </a:lnTo>
                  <a:lnTo>
                    <a:pt x="86756" y="312398"/>
                  </a:lnTo>
                  <a:lnTo>
                    <a:pt x="79861" y="325048"/>
                  </a:lnTo>
                  <a:lnTo>
                    <a:pt x="70369" y="332258"/>
                  </a:lnTo>
                  <a:lnTo>
                    <a:pt x="59148" y="335842"/>
                  </a:lnTo>
                  <a:lnTo>
                    <a:pt x="11011" y="328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464740" y="1816907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0"/>
                  </a:moveTo>
                  <a:lnTo>
                    <a:pt x="23382" y="5846"/>
                  </a:lnTo>
                  <a:lnTo>
                    <a:pt x="35165" y="7568"/>
                  </a:lnTo>
                  <a:lnTo>
                    <a:pt x="47913" y="8716"/>
                  </a:lnTo>
                  <a:lnTo>
                    <a:pt x="88093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486763" y="1871965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22023"/>
                  </a:moveTo>
                  <a:lnTo>
                    <a:pt x="23383" y="16177"/>
                  </a:lnTo>
                  <a:lnTo>
                    <a:pt x="33941" y="13232"/>
                  </a:lnTo>
                  <a:lnTo>
                    <a:pt x="44650" y="10045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817110" y="1662745"/>
              <a:ext cx="1" cy="297313"/>
            </a:xfrm>
            <a:custGeom>
              <a:avLst/>
              <a:gdLst/>
              <a:ahLst/>
              <a:cxnLst/>
              <a:rect l="0" t="0" r="0" b="0"/>
              <a:pathLst>
                <a:path w="1" h="297313">
                  <a:moveTo>
                    <a:pt x="0" y="0"/>
                  </a:move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60261" y="1640722"/>
              <a:ext cx="143151" cy="299972"/>
            </a:xfrm>
            <a:custGeom>
              <a:avLst/>
              <a:gdLst/>
              <a:ahLst/>
              <a:cxnLst/>
              <a:rect l="0" t="0" r="0" b="0"/>
              <a:pathLst>
                <a:path w="143151" h="299972">
                  <a:moveTo>
                    <a:pt x="143150" y="0"/>
                  </a:moveTo>
                  <a:lnTo>
                    <a:pt x="97170" y="30653"/>
                  </a:lnTo>
                  <a:lnTo>
                    <a:pt x="85580" y="35118"/>
                  </a:lnTo>
                  <a:lnTo>
                    <a:pt x="72958" y="38094"/>
                  </a:lnTo>
                  <a:lnTo>
                    <a:pt x="59650" y="40078"/>
                  </a:lnTo>
                  <a:lnTo>
                    <a:pt x="48331" y="43848"/>
                  </a:lnTo>
                  <a:lnTo>
                    <a:pt x="38338" y="48808"/>
                  </a:lnTo>
                  <a:lnTo>
                    <a:pt x="29229" y="54562"/>
                  </a:lnTo>
                  <a:lnTo>
                    <a:pt x="24380" y="63292"/>
                  </a:lnTo>
                  <a:lnTo>
                    <a:pt x="22370" y="74006"/>
                  </a:lnTo>
                  <a:lnTo>
                    <a:pt x="22254" y="86042"/>
                  </a:lnTo>
                  <a:lnTo>
                    <a:pt x="23401" y="97737"/>
                  </a:lnTo>
                  <a:lnTo>
                    <a:pt x="25388" y="109205"/>
                  </a:lnTo>
                  <a:lnTo>
                    <a:pt x="27937" y="120520"/>
                  </a:lnTo>
                  <a:lnTo>
                    <a:pt x="34530" y="126840"/>
                  </a:lnTo>
                  <a:lnTo>
                    <a:pt x="43820" y="129830"/>
                  </a:lnTo>
                  <a:lnTo>
                    <a:pt x="54906" y="130599"/>
                  </a:lnTo>
                  <a:lnTo>
                    <a:pt x="65969" y="134783"/>
                  </a:lnTo>
                  <a:lnTo>
                    <a:pt x="77014" y="141243"/>
                  </a:lnTo>
                  <a:lnTo>
                    <a:pt x="88047" y="149220"/>
                  </a:lnTo>
                  <a:lnTo>
                    <a:pt x="96627" y="158208"/>
                  </a:lnTo>
                  <a:lnTo>
                    <a:pt x="103570" y="167871"/>
                  </a:lnTo>
                  <a:lnTo>
                    <a:pt x="109422" y="177983"/>
                  </a:lnTo>
                  <a:lnTo>
                    <a:pt x="113324" y="189619"/>
                  </a:lnTo>
                  <a:lnTo>
                    <a:pt x="115924" y="202270"/>
                  </a:lnTo>
                  <a:lnTo>
                    <a:pt x="117658" y="215598"/>
                  </a:lnTo>
                  <a:lnTo>
                    <a:pt x="116368" y="229378"/>
                  </a:lnTo>
                  <a:lnTo>
                    <a:pt x="113059" y="243458"/>
                  </a:lnTo>
                  <a:lnTo>
                    <a:pt x="108408" y="257739"/>
                  </a:lnTo>
                  <a:lnTo>
                    <a:pt x="102859" y="269706"/>
                  </a:lnTo>
                  <a:lnTo>
                    <a:pt x="96713" y="280132"/>
                  </a:lnTo>
                  <a:lnTo>
                    <a:pt x="90169" y="289529"/>
                  </a:lnTo>
                  <a:lnTo>
                    <a:pt x="79689" y="295794"/>
                  </a:lnTo>
                  <a:lnTo>
                    <a:pt x="66584" y="299971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680867" y="2334450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11012" y="0"/>
                  </a:moveTo>
                  <a:lnTo>
                    <a:pt x="5166" y="29229"/>
                  </a:lnTo>
                  <a:lnTo>
                    <a:pt x="3444" y="42733"/>
                  </a:lnTo>
                  <a:lnTo>
                    <a:pt x="2296" y="56629"/>
                  </a:lnTo>
                  <a:lnTo>
                    <a:pt x="1531" y="70788"/>
                  </a:lnTo>
                  <a:lnTo>
                    <a:pt x="681" y="102833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3154" y="2246358"/>
              <a:ext cx="164015" cy="341359"/>
            </a:xfrm>
            <a:custGeom>
              <a:avLst/>
              <a:gdLst/>
              <a:ahLst/>
              <a:cxnLst/>
              <a:rect l="0" t="0" r="0" b="0"/>
              <a:pathLst>
                <a:path w="164015" h="341359">
                  <a:moveTo>
                    <a:pt x="164014" y="0"/>
                  </a:moveTo>
                  <a:lnTo>
                    <a:pt x="140631" y="5846"/>
                  </a:lnTo>
                  <a:lnTo>
                    <a:pt x="130073" y="8791"/>
                  </a:lnTo>
                  <a:lnTo>
                    <a:pt x="108553" y="15326"/>
                  </a:lnTo>
                  <a:lnTo>
                    <a:pt x="75802" y="25884"/>
                  </a:lnTo>
                  <a:lnTo>
                    <a:pt x="63607" y="28268"/>
                  </a:lnTo>
                  <a:lnTo>
                    <a:pt x="50583" y="29857"/>
                  </a:lnTo>
                  <a:lnTo>
                    <a:pt x="37006" y="30916"/>
                  </a:lnTo>
                  <a:lnTo>
                    <a:pt x="26731" y="35293"/>
                  </a:lnTo>
                  <a:lnTo>
                    <a:pt x="18658" y="41881"/>
                  </a:lnTo>
                  <a:lnTo>
                    <a:pt x="12052" y="49944"/>
                  </a:lnTo>
                  <a:lnTo>
                    <a:pt x="7648" y="61436"/>
                  </a:lnTo>
                  <a:lnTo>
                    <a:pt x="4712" y="75216"/>
                  </a:lnTo>
                  <a:lnTo>
                    <a:pt x="2755" y="90519"/>
                  </a:lnTo>
                  <a:lnTo>
                    <a:pt x="1450" y="105616"/>
                  </a:lnTo>
                  <a:lnTo>
                    <a:pt x="580" y="120574"/>
                  </a:lnTo>
                  <a:lnTo>
                    <a:pt x="0" y="135441"/>
                  </a:lnTo>
                  <a:lnTo>
                    <a:pt x="5731" y="144128"/>
                  </a:lnTo>
                  <a:lnTo>
                    <a:pt x="15669" y="148696"/>
                  </a:lnTo>
                  <a:lnTo>
                    <a:pt x="28412" y="150518"/>
                  </a:lnTo>
                  <a:lnTo>
                    <a:pt x="41802" y="152956"/>
                  </a:lnTo>
                  <a:lnTo>
                    <a:pt x="55622" y="155805"/>
                  </a:lnTo>
                  <a:lnTo>
                    <a:pt x="69729" y="158928"/>
                  </a:lnTo>
                  <a:lnTo>
                    <a:pt x="81581" y="163457"/>
                  </a:lnTo>
                  <a:lnTo>
                    <a:pt x="91930" y="168923"/>
                  </a:lnTo>
                  <a:lnTo>
                    <a:pt x="101276" y="175014"/>
                  </a:lnTo>
                  <a:lnTo>
                    <a:pt x="109953" y="183969"/>
                  </a:lnTo>
                  <a:lnTo>
                    <a:pt x="118185" y="194833"/>
                  </a:lnTo>
                  <a:lnTo>
                    <a:pt x="126121" y="206969"/>
                  </a:lnTo>
                  <a:lnTo>
                    <a:pt x="131411" y="219955"/>
                  </a:lnTo>
                  <a:lnTo>
                    <a:pt x="134937" y="233505"/>
                  </a:lnTo>
                  <a:lnTo>
                    <a:pt x="137289" y="247433"/>
                  </a:lnTo>
                  <a:lnTo>
                    <a:pt x="137632" y="261612"/>
                  </a:lnTo>
                  <a:lnTo>
                    <a:pt x="136638" y="275959"/>
                  </a:lnTo>
                  <a:lnTo>
                    <a:pt x="134752" y="290418"/>
                  </a:lnTo>
                  <a:lnTo>
                    <a:pt x="129824" y="302504"/>
                  </a:lnTo>
                  <a:lnTo>
                    <a:pt x="122868" y="313009"/>
                  </a:lnTo>
                  <a:lnTo>
                    <a:pt x="114560" y="322459"/>
                  </a:lnTo>
                  <a:lnTo>
                    <a:pt x="104127" y="328759"/>
                  </a:lnTo>
                  <a:lnTo>
                    <a:pt x="92278" y="332958"/>
                  </a:lnTo>
                  <a:lnTo>
                    <a:pt x="53898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055260" y="2411531"/>
              <a:ext cx="99105" cy="154163"/>
            </a:xfrm>
            <a:custGeom>
              <a:avLst/>
              <a:gdLst/>
              <a:ahLst/>
              <a:cxnLst/>
              <a:rect l="0" t="0" r="0" b="0"/>
              <a:pathLst>
                <a:path w="99105" h="154163">
                  <a:moveTo>
                    <a:pt x="0" y="0"/>
                  </a:moveTo>
                  <a:lnTo>
                    <a:pt x="30653" y="45980"/>
                  </a:lnTo>
                  <a:lnTo>
                    <a:pt x="37565" y="57571"/>
                  </a:lnTo>
                  <a:lnTo>
                    <a:pt x="44619" y="70192"/>
                  </a:lnTo>
                  <a:lnTo>
                    <a:pt x="51770" y="83500"/>
                  </a:lnTo>
                  <a:lnTo>
                    <a:pt x="58983" y="96042"/>
                  </a:lnTo>
                  <a:lnTo>
                    <a:pt x="66239" y="108075"/>
                  </a:lnTo>
                  <a:lnTo>
                    <a:pt x="99104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033237" y="2400520"/>
              <a:ext cx="132140" cy="220232"/>
            </a:xfrm>
            <a:custGeom>
              <a:avLst/>
              <a:gdLst/>
              <a:ahLst/>
              <a:cxnLst/>
              <a:rect l="0" t="0" r="0" b="0"/>
              <a:pathLst>
                <a:path w="132140" h="220232">
                  <a:moveTo>
                    <a:pt x="132139" y="0"/>
                  </a:moveTo>
                  <a:lnTo>
                    <a:pt x="120448" y="11691"/>
                  </a:lnTo>
                  <a:lnTo>
                    <a:pt x="114557" y="20029"/>
                  </a:lnTo>
                  <a:lnTo>
                    <a:pt x="108183" y="30482"/>
                  </a:lnTo>
                  <a:lnTo>
                    <a:pt x="101486" y="42344"/>
                  </a:lnTo>
                  <a:lnTo>
                    <a:pt x="94575" y="53923"/>
                  </a:lnTo>
                  <a:lnTo>
                    <a:pt x="80370" y="76576"/>
                  </a:lnTo>
                  <a:lnTo>
                    <a:pt x="74379" y="87756"/>
                  </a:lnTo>
                  <a:lnTo>
                    <a:pt x="69163" y="98880"/>
                  </a:lnTo>
                  <a:lnTo>
                    <a:pt x="64461" y="109966"/>
                  </a:lnTo>
                  <a:lnTo>
                    <a:pt x="58880" y="119804"/>
                  </a:lnTo>
                  <a:lnTo>
                    <a:pt x="52712" y="128809"/>
                  </a:lnTo>
                  <a:lnTo>
                    <a:pt x="46153" y="137260"/>
                  </a:lnTo>
                  <a:lnTo>
                    <a:pt x="39333" y="147788"/>
                  </a:lnTo>
                  <a:lnTo>
                    <a:pt x="32340" y="159701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385607" y="2402051"/>
              <a:ext cx="121128" cy="9481"/>
            </a:xfrm>
            <a:custGeom>
              <a:avLst/>
              <a:gdLst/>
              <a:ahLst/>
              <a:cxnLst/>
              <a:rect l="0" t="0" r="0" b="0"/>
              <a:pathLst>
                <a:path w="121128" h="9481">
                  <a:moveTo>
                    <a:pt x="0" y="9480"/>
                  </a:moveTo>
                  <a:lnTo>
                    <a:pt x="23382" y="3635"/>
                  </a:lnTo>
                  <a:lnTo>
                    <a:pt x="35164" y="1913"/>
                  </a:lnTo>
                  <a:lnTo>
                    <a:pt x="47913" y="765"/>
                  </a:lnTo>
                  <a:lnTo>
                    <a:pt x="61306" y="0"/>
                  </a:lnTo>
                  <a:lnTo>
                    <a:pt x="73905" y="713"/>
                  </a:lnTo>
                  <a:lnTo>
                    <a:pt x="85976" y="2412"/>
                  </a:lnTo>
                  <a:lnTo>
                    <a:pt x="121127" y="9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660896" y="2232190"/>
              <a:ext cx="113164" cy="314002"/>
            </a:xfrm>
            <a:custGeom>
              <a:avLst/>
              <a:gdLst/>
              <a:ahLst/>
              <a:cxnLst/>
              <a:rect l="0" t="0" r="0" b="0"/>
              <a:pathLst>
                <a:path w="113164" h="314002">
                  <a:moveTo>
                    <a:pt x="0" y="14168"/>
                  </a:moveTo>
                  <a:lnTo>
                    <a:pt x="23383" y="2477"/>
                  </a:lnTo>
                  <a:lnTo>
                    <a:pt x="35165" y="256"/>
                  </a:lnTo>
                  <a:lnTo>
                    <a:pt x="47913" y="0"/>
                  </a:lnTo>
                  <a:lnTo>
                    <a:pt x="61307" y="1052"/>
                  </a:lnTo>
                  <a:lnTo>
                    <a:pt x="72682" y="4200"/>
                  </a:lnTo>
                  <a:lnTo>
                    <a:pt x="82713" y="8746"/>
                  </a:lnTo>
                  <a:lnTo>
                    <a:pt x="91847" y="14224"/>
                  </a:lnTo>
                  <a:lnTo>
                    <a:pt x="99160" y="22770"/>
                  </a:lnTo>
                  <a:lnTo>
                    <a:pt x="105259" y="33361"/>
                  </a:lnTo>
                  <a:lnTo>
                    <a:pt x="110549" y="45316"/>
                  </a:lnTo>
                  <a:lnTo>
                    <a:pt x="112851" y="58180"/>
                  </a:lnTo>
                  <a:lnTo>
                    <a:pt x="113163" y="71650"/>
                  </a:lnTo>
                  <a:lnTo>
                    <a:pt x="112147" y="85524"/>
                  </a:lnTo>
                  <a:lnTo>
                    <a:pt x="109023" y="98444"/>
                  </a:lnTo>
                  <a:lnTo>
                    <a:pt x="104493" y="110728"/>
                  </a:lnTo>
                  <a:lnTo>
                    <a:pt x="99026" y="122587"/>
                  </a:lnTo>
                  <a:lnTo>
                    <a:pt x="92935" y="132941"/>
                  </a:lnTo>
                  <a:lnTo>
                    <a:pt x="86426" y="142290"/>
                  </a:lnTo>
                  <a:lnTo>
                    <a:pt x="79641" y="150970"/>
                  </a:lnTo>
                  <a:lnTo>
                    <a:pt x="71447" y="157980"/>
                  </a:lnTo>
                  <a:lnTo>
                    <a:pt x="62313" y="163877"/>
                  </a:lnTo>
                  <a:lnTo>
                    <a:pt x="52554" y="169032"/>
                  </a:lnTo>
                  <a:lnTo>
                    <a:pt x="48495" y="168798"/>
                  </a:lnTo>
                  <a:lnTo>
                    <a:pt x="48236" y="164971"/>
                  </a:lnTo>
                  <a:lnTo>
                    <a:pt x="50510" y="158750"/>
                  </a:lnTo>
                  <a:lnTo>
                    <a:pt x="55696" y="158273"/>
                  </a:lnTo>
                  <a:lnTo>
                    <a:pt x="62824" y="161625"/>
                  </a:lnTo>
                  <a:lnTo>
                    <a:pt x="71247" y="167530"/>
                  </a:lnTo>
                  <a:lnTo>
                    <a:pt x="79309" y="173914"/>
                  </a:lnTo>
                  <a:lnTo>
                    <a:pt x="87131" y="180617"/>
                  </a:lnTo>
                  <a:lnTo>
                    <a:pt x="94792" y="187533"/>
                  </a:lnTo>
                  <a:lnTo>
                    <a:pt x="99900" y="197038"/>
                  </a:lnTo>
                  <a:lnTo>
                    <a:pt x="103306" y="208268"/>
                  </a:lnTo>
                  <a:lnTo>
                    <a:pt x="105576" y="220649"/>
                  </a:lnTo>
                  <a:lnTo>
                    <a:pt x="105865" y="232573"/>
                  </a:lnTo>
                  <a:lnTo>
                    <a:pt x="104835" y="244194"/>
                  </a:lnTo>
                  <a:lnTo>
                    <a:pt x="102925" y="255611"/>
                  </a:lnTo>
                  <a:lnTo>
                    <a:pt x="99205" y="266893"/>
                  </a:lnTo>
                  <a:lnTo>
                    <a:pt x="94277" y="278085"/>
                  </a:lnTo>
                  <a:lnTo>
                    <a:pt x="88545" y="289216"/>
                  </a:lnTo>
                  <a:lnTo>
                    <a:pt x="81053" y="297861"/>
                  </a:lnTo>
                  <a:lnTo>
                    <a:pt x="72388" y="304848"/>
                  </a:lnTo>
                  <a:lnTo>
                    <a:pt x="62941" y="310729"/>
                  </a:lnTo>
                  <a:lnTo>
                    <a:pt x="52972" y="313426"/>
                  </a:lnTo>
                  <a:lnTo>
                    <a:pt x="42656" y="314001"/>
                  </a:lnTo>
                  <a:lnTo>
                    <a:pt x="11012" y="3004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890009" y="2207746"/>
              <a:ext cx="156293" cy="335925"/>
            </a:xfrm>
            <a:custGeom>
              <a:avLst/>
              <a:gdLst/>
              <a:ahLst/>
              <a:cxnLst/>
              <a:rect l="0" t="0" r="0" b="0"/>
              <a:pathLst>
                <a:path w="156293" h="335925">
                  <a:moveTo>
                    <a:pt x="156292" y="27600"/>
                  </a:moveTo>
                  <a:lnTo>
                    <a:pt x="144600" y="15909"/>
                  </a:lnTo>
                  <a:lnTo>
                    <a:pt x="136263" y="12465"/>
                  </a:lnTo>
                  <a:lnTo>
                    <a:pt x="125810" y="10169"/>
                  </a:lnTo>
                  <a:lnTo>
                    <a:pt x="113947" y="8639"/>
                  </a:lnTo>
                  <a:lnTo>
                    <a:pt x="99921" y="7618"/>
                  </a:lnTo>
                  <a:lnTo>
                    <a:pt x="84454" y="6938"/>
                  </a:lnTo>
                  <a:lnTo>
                    <a:pt x="68024" y="6484"/>
                  </a:lnTo>
                  <a:lnTo>
                    <a:pt x="53401" y="4959"/>
                  </a:lnTo>
                  <a:lnTo>
                    <a:pt x="39981" y="2718"/>
                  </a:lnTo>
                  <a:lnTo>
                    <a:pt x="27364" y="0"/>
                  </a:lnTo>
                  <a:lnTo>
                    <a:pt x="17730" y="1859"/>
                  </a:lnTo>
                  <a:lnTo>
                    <a:pt x="10082" y="6769"/>
                  </a:lnTo>
                  <a:lnTo>
                    <a:pt x="3761" y="13713"/>
                  </a:lnTo>
                  <a:lnTo>
                    <a:pt x="770" y="22013"/>
                  </a:lnTo>
                  <a:lnTo>
                    <a:pt x="0" y="31216"/>
                  </a:lnTo>
                  <a:lnTo>
                    <a:pt x="710" y="41022"/>
                  </a:lnTo>
                  <a:lnTo>
                    <a:pt x="1184" y="52454"/>
                  </a:lnTo>
                  <a:lnTo>
                    <a:pt x="1710" y="78206"/>
                  </a:lnTo>
                  <a:lnTo>
                    <a:pt x="2006" y="120220"/>
                  </a:lnTo>
                  <a:lnTo>
                    <a:pt x="5718" y="128499"/>
                  </a:lnTo>
                  <a:lnTo>
                    <a:pt x="11863" y="132795"/>
                  </a:lnTo>
                  <a:lnTo>
                    <a:pt x="19630" y="134435"/>
                  </a:lnTo>
                  <a:lnTo>
                    <a:pt x="30926" y="135529"/>
                  </a:lnTo>
                  <a:lnTo>
                    <a:pt x="44574" y="136258"/>
                  </a:lnTo>
                  <a:lnTo>
                    <a:pt x="59790" y="136744"/>
                  </a:lnTo>
                  <a:lnTo>
                    <a:pt x="73605" y="138292"/>
                  </a:lnTo>
                  <a:lnTo>
                    <a:pt x="86485" y="140547"/>
                  </a:lnTo>
                  <a:lnTo>
                    <a:pt x="98742" y="143274"/>
                  </a:lnTo>
                  <a:lnTo>
                    <a:pt x="109361" y="148762"/>
                  </a:lnTo>
                  <a:lnTo>
                    <a:pt x="118887" y="156092"/>
                  </a:lnTo>
                  <a:lnTo>
                    <a:pt x="127685" y="164648"/>
                  </a:lnTo>
                  <a:lnTo>
                    <a:pt x="134774" y="175247"/>
                  </a:lnTo>
                  <a:lnTo>
                    <a:pt x="140722" y="187207"/>
                  </a:lnTo>
                  <a:lnTo>
                    <a:pt x="145912" y="200074"/>
                  </a:lnTo>
                  <a:lnTo>
                    <a:pt x="148149" y="213546"/>
                  </a:lnTo>
                  <a:lnTo>
                    <a:pt x="148416" y="227422"/>
                  </a:lnTo>
                  <a:lnTo>
                    <a:pt x="147371" y="241566"/>
                  </a:lnTo>
                  <a:lnTo>
                    <a:pt x="144227" y="254666"/>
                  </a:lnTo>
                  <a:lnTo>
                    <a:pt x="139684" y="267070"/>
                  </a:lnTo>
                  <a:lnTo>
                    <a:pt x="134208" y="279010"/>
                  </a:lnTo>
                  <a:lnTo>
                    <a:pt x="125664" y="289417"/>
                  </a:lnTo>
                  <a:lnTo>
                    <a:pt x="115074" y="298802"/>
                  </a:lnTo>
                  <a:lnTo>
                    <a:pt x="103120" y="307505"/>
                  </a:lnTo>
                  <a:lnTo>
                    <a:pt x="91479" y="314531"/>
                  </a:lnTo>
                  <a:lnTo>
                    <a:pt x="80049" y="320439"/>
                  </a:lnTo>
                  <a:lnTo>
                    <a:pt x="46176" y="3359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134393" y="2346273"/>
              <a:ext cx="149190" cy="388649"/>
            </a:xfrm>
            <a:custGeom>
              <a:avLst/>
              <a:gdLst/>
              <a:ahLst/>
              <a:cxnLst/>
              <a:rect l="0" t="0" r="0" b="0"/>
              <a:pathLst>
                <a:path w="149190" h="388649">
                  <a:moveTo>
                    <a:pt x="0" y="21212"/>
                  </a:moveTo>
                  <a:lnTo>
                    <a:pt x="15327" y="67192"/>
                  </a:lnTo>
                  <a:lnTo>
                    <a:pt x="20006" y="78782"/>
                  </a:lnTo>
                  <a:lnTo>
                    <a:pt x="25572" y="91403"/>
                  </a:lnTo>
                  <a:lnTo>
                    <a:pt x="31730" y="104712"/>
                  </a:lnTo>
                  <a:lnTo>
                    <a:pt x="37059" y="117254"/>
                  </a:lnTo>
                  <a:lnTo>
                    <a:pt x="41835" y="129286"/>
                  </a:lnTo>
                  <a:lnTo>
                    <a:pt x="46243" y="140978"/>
                  </a:lnTo>
                  <a:lnTo>
                    <a:pt x="52852" y="146326"/>
                  </a:lnTo>
                  <a:lnTo>
                    <a:pt x="60929" y="147444"/>
                  </a:lnTo>
                  <a:lnTo>
                    <a:pt x="69984" y="145742"/>
                  </a:lnTo>
                  <a:lnTo>
                    <a:pt x="77244" y="139714"/>
                  </a:lnTo>
                  <a:lnTo>
                    <a:pt x="83307" y="130801"/>
                  </a:lnTo>
                  <a:lnTo>
                    <a:pt x="88573" y="119965"/>
                  </a:lnTo>
                  <a:lnTo>
                    <a:pt x="93307" y="109071"/>
                  </a:lnTo>
                  <a:lnTo>
                    <a:pt x="97687" y="98137"/>
                  </a:lnTo>
                  <a:lnTo>
                    <a:pt x="101830" y="87177"/>
                  </a:lnTo>
                  <a:lnTo>
                    <a:pt x="105816" y="73754"/>
                  </a:lnTo>
                  <a:lnTo>
                    <a:pt x="109696" y="58687"/>
                  </a:lnTo>
                  <a:lnTo>
                    <a:pt x="113507" y="42525"/>
                  </a:lnTo>
                  <a:lnTo>
                    <a:pt x="117270" y="28079"/>
                  </a:lnTo>
                  <a:lnTo>
                    <a:pt x="121003" y="14779"/>
                  </a:lnTo>
                  <a:lnTo>
                    <a:pt x="124715" y="2241"/>
                  </a:lnTo>
                  <a:lnTo>
                    <a:pt x="127189" y="0"/>
                  </a:lnTo>
                  <a:lnTo>
                    <a:pt x="128839" y="4624"/>
                  </a:lnTo>
                  <a:lnTo>
                    <a:pt x="129939" y="13824"/>
                  </a:lnTo>
                  <a:lnTo>
                    <a:pt x="130672" y="26075"/>
                  </a:lnTo>
                  <a:lnTo>
                    <a:pt x="131487" y="56000"/>
                  </a:lnTo>
                  <a:lnTo>
                    <a:pt x="131946" y="107241"/>
                  </a:lnTo>
                  <a:lnTo>
                    <a:pt x="133234" y="126282"/>
                  </a:lnTo>
                  <a:lnTo>
                    <a:pt x="135316" y="146316"/>
                  </a:lnTo>
                  <a:lnTo>
                    <a:pt x="137928" y="167014"/>
                  </a:lnTo>
                  <a:lnTo>
                    <a:pt x="139668" y="188153"/>
                  </a:lnTo>
                  <a:lnTo>
                    <a:pt x="140829" y="209587"/>
                  </a:lnTo>
                  <a:lnTo>
                    <a:pt x="141603" y="231217"/>
                  </a:lnTo>
                  <a:lnTo>
                    <a:pt x="143342" y="251755"/>
                  </a:lnTo>
                  <a:lnTo>
                    <a:pt x="145725" y="271564"/>
                  </a:lnTo>
                  <a:lnTo>
                    <a:pt x="148538" y="290888"/>
                  </a:lnTo>
                  <a:lnTo>
                    <a:pt x="149189" y="307441"/>
                  </a:lnTo>
                  <a:lnTo>
                    <a:pt x="148400" y="322147"/>
                  </a:lnTo>
                  <a:lnTo>
                    <a:pt x="146650" y="335622"/>
                  </a:lnTo>
                  <a:lnTo>
                    <a:pt x="143037" y="348275"/>
                  </a:lnTo>
                  <a:lnTo>
                    <a:pt x="138181" y="360381"/>
                  </a:lnTo>
                  <a:lnTo>
                    <a:pt x="132496" y="372123"/>
                  </a:lnTo>
                  <a:lnTo>
                    <a:pt x="123813" y="379950"/>
                  </a:lnTo>
                  <a:lnTo>
                    <a:pt x="113129" y="385168"/>
                  </a:lnTo>
                  <a:lnTo>
                    <a:pt x="101113" y="388648"/>
                  </a:lnTo>
                  <a:lnTo>
                    <a:pt x="89432" y="388520"/>
                  </a:lnTo>
                  <a:lnTo>
                    <a:pt x="77974" y="385987"/>
                  </a:lnTo>
                  <a:lnTo>
                    <a:pt x="44046" y="373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420694" y="2367485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0"/>
                  </a:moveTo>
                  <a:lnTo>
                    <a:pt x="23382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110115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20694" y="2444566"/>
              <a:ext cx="88094" cy="22024"/>
            </a:xfrm>
            <a:custGeom>
              <a:avLst/>
              <a:gdLst/>
              <a:ahLst/>
              <a:cxnLst/>
              <a:rect l="0" t="0" r="0" b="0"/>
              <a:pathLst>
                <a:path w="88094" h="22024">
                  <a:moveTo>
                    <a:pt x="0" y="0"/>
                  </a:moveTo>
                  <a:lnTo>
                    <a:pt x="35935" y="11978"/>
                  </a:lnTo>
                  <a:lnTo>
                    <a:pt x="88093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73439" y="2202312"/>
            <a:ext cx="3556735" cy="550579"/>
            <a:chOff x="4273439" y="2202312"/>
            <a:chExt cx="3556735" cy="550579"/>
          </a:xfrm>
        </p:grpSpPr>
        <p:sp>
          <p:nvSpPr>
            <p:cNvPr id="116" name="Freeform 115"/>
            <p:cNvSpPr/>
            <p:nvPr/>
          </p:nvSpPr>
          <p:spPr>
            <a:xfrm>
              <a:off x="6701399" y="2206734"/>
              <a:ext cx="148747" cy="288251"/>
            </a:xfrm>
            <a:custGeom>
              <a:avLst/>
              <a:gdLst/>
              <a:ahLst/>
              <a:cxnLst/>
              <a:rect l="0" t="0" r="0" b="0"/>
              <a:pathLst>
                <a:path w="148747" h="288251">
                  <a:moveTo>
                    <a:pt x="16607" y="50635"/>
                  </a:moveTo>
                  <a:lnTo>
                    <a:pt x="28298" y="33099"/>
                  </a:lnTo>
                  <a:lnTo>
                    <a:pt x="34189" y="25486"/>
                  </a:lnTo>
                  <a:lnTo>
                    <a:pt x="40564" y="17963"/>
                  </a:lnTo>
                  <a:lnTo>
                    <a:pt x="47261" y="10501"/>
                  </a:lnTo>
                  <a:lnTo>
                    <a:pt x="56619" y="5527"/>
                  </a:lnTo>
                  <a:lnTo>
                    <a:pt x="67752" y="2211"/>
                  </a:lnTo>
                  <a:lnTo>
                    <a:pt x="80068" y="0"/>
                  </a:lnTo>
                  <a:lnTo>
                    <a:pt x="90725" y="2196"/>
                  </a:lnTo>
                  <a:lnTo>
                    <a:pt x="100278" y="7331"/>
                  </a:lnTo>
                  <a:lnTo>
                    <a:pt x="109093" y="14425"/>
                  </a:lnTo>
                  <a:lnTo>
                    <a:pt x="116193" y="25272"/>
                  </a:lnTo>
                  <a:lnTo>
                    <a:pt x="122150" y="38620"/>
                  </a:lnTo>
                  <a:lnTo>
                    <a:pt x="127344" y="53637"/>
                  </a:lnTo>
                  <a:lnTo>
                    <a:pt x="129584" y="70989"/>
                  </a:lnTo>
                  <a:lnTo>
                    <a:pt x="129854" y="89898"/>
                  </a:lnTo>
                  <a:lnTo>
                    <a:pt x="128810" y="109845"/>
                  </a:lnTo>
                  <a:lnTo>
                    <a:pt x="126891" y="126814"/>
                  </a:lnTo>
                  <a:lnTo>
                    <a:pt x="124388" y="141797"/>
                  </a:lnTo>
                  <a:lnTo>
                    <a:pt x="121495" y="155456"/>
                  </a:lnTo>
                  <a:lnTo>
                    <a:pt x="117120" y="168233"/>
                  </a:lnTo>
                  <a:lnTo>
                    <a:pt x="111757" y="180421"/>
                  </a:lnTo>
                  <a:lnTo>
                    <a:pt x="105734" y="192217"/>
                  </a:lnTo>
                  <a:lnTo>
                    <a:pt x="100495" y="203751"/>
                  </a:lnTo>
                  <a:lnTo>
                    <a:pt x="95779" y="215111"/>
                  </a:lnTo>
                  <a:lnTo>
                    <a:pt x="91411" y="226356"/>
                  </a:lnTo>
                  <a:lnTo>
                    <a:pt x="86053" y="236299"/>
                  </a:lnTo>
                  <a:lnTo>
                    <a:pt x="80033" y="245374"/>
                  </a:lnTo>
                  <a:lnTo>
                    <a:pt x="73574" y="253872"/>
                  </a:lnTo>
                  <a:lnTo>
                    <a:pt x="65596" y="263207"/>
                  </a:lnTo>
                  <a:lnTo>
                    <a:pt x="56607" y="273101"/>
                  </a:lnTo>
                  <a:lnTo>
                    <a:pt x="46944" y="283368"/>
                  </a:lnTo>
                  <a:lnTo>
                    <a:pt x="36832" y="287766"/>
                  </a:lnTo>
                  <a:lnTo>
                    <a:pt x="26419" y="288250"/>
                  </a:lnTo>
                  <a:lnTo>
                    <a:pt x="15808" y="286126"/>
                  </a:lnTo>
                  <a:lnTo>
                    <a:pt x="8733" y="279816"/>
                  </a:lnTo>
                  <a:lnTo>
                    <a:pt x="4017" y="270715"/>
                  </a:lnTo>
                  <a:lnTo>
                    <a:pt x="872" y="259754"/>
                  </a:lnTo>
                  <a:lnTo>
                    <a:pt x="0" y="246329"/>
                  </a:lnTo>
                  <a:lnTo>
                    <a:pt x="642" y="231262"/>
                  </a:lnTo>
                  <a:lnTo>
                    <a:pt x="2293" y="215099"/>
                  </a:lnTo>
                  <a:lnTo>
                    <a:pt x="7065" y="201877"/>
                  </a:lnTo>
                  <a:lnTo>
                    <a:pt x="13915" y="190615"/>
                  </a:lnTo>
                  <a:lnTo>
                    <a:pt x="22154" y="180661"/>
                  </a:lnTo>
                  <a:lnTo>
                    <a:pt x="33764" y="174024"/>
                  </a:lnTo>
                  <a:lnTo>
                    <a:pt x="47621" y="169600"/>
                  </a:lnTo>
                  <a:lnTo>
                    <a:pt x="62977" y="166650"/>
                  </a:lnTo>
                  <a:lnTo>
                    <a:pt x="75661" y="168354"/>
                  </a:lnTo>
                  <a:lnTo>
                    <a:pt x="86564" y="173161"/>
                  </a:lnTo>
                  <a:lnTo>
                    <a:pt x="96279" y="180036"/>
                  </a:lnTo>
                  <a:lnTo>
                    <a:pt x="105204" y="188290"/>
                  </a:lnTo>
                  <a:lnTo>
                    <a:pt x="113600" y="197463"/>
                  </a:lnTo>
                  <a:lnTo>
                    <a:pt x="148746" y="248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048353" y="2202312"/>
              <a:ext cx="44047" cy="22024"/>
            </a:xfrm>
            <a:custGeom>
              <a:avLst/>
              <a:gdLst/>
              <a:ahLst/>
              <a:cxnLst/>
              <a:rect l="0" t="0" r="0" b="0"/>
              <a:pathLst>
                <a:path w="44047" h="22024">
                  <a:moveTo>
                    <a:pt x="44046" y="0"/>
                  </a:moveTo>
                  <a:lnTo>
                    <a:pt x="34258" y="6525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942780" y="2246358"/>
              <a:ext cx="130396" cy="253267"/>
            </a:xfrm>
            <a:custGeom>
              <a:avLst/>
              <a:gdLst/>
              <a:ahLst/>
              <a:cxnLst/>
              <a:rect l="0" t="0" r="0" b="0"/>
              <a:pathLst>
                <a:path w="130396" h="253267">
                  <a:moveTo>
                    <a:pt x="17481" y="0"/>
                  </a:moveTo>
                  <a:lnTo>
                    <a:pt x="5789" y="11691"/>
                  </a:lnTo>
                  <a:lnTo>
                    <a:pt x="3568" y="18806"/>
                  </a:lnTo>
                  <a:lnTo>
                    <a:pt x="3312" y="27219"/>
                  </a:lnTo>
                  <a:lnTo>
                    <a:pt x="4364" y="36499"/>
                  </a:lnTo>
                  <a:lnTo>
                    <a:pt x="3842" y="46356"/>
                  </a:lnTo>
                  <a:lnTo>
                    <a:pt x="2271" y="56597"/>
                  </a:lnTo>
                  <a:lnTo>
                    <a:pt x="0" y="67096"/>
                  </a:lnTo>
                  <a:lnTo>
                    <a:pt x="4603" y="74095"/>
                  </a:lnTo>
                  <a:lnTo>
                    <a:pt x="13790" y="78761"/>
                  </a:lnTo>
                  <a:lnTo>
                    <a:pt x="26031" y="81871"/>
                  </a:lnTo>
                  <a:lnTo>
                    <a:pt x="37863" y="85168"/>
                  </a:lnTo>
                  <a:lnTo>
                    <a:pt x="60797" y="92095"/>
                  </a:lnTo>
                  <a:lnTo>
                    <a:pt x="72053" y="96878"/>
                  </a:lnTo>
                  <a:lnTo>
                    <a:pt x="83226" y="102514"/>
                  </a:lnTo>
                  <a:lnTo>
                    <a:pt x="94346" y="108718"/>
                  </a:lnTo>
                  <a:lnTo>
                    <a:pt x="102982" y="116525"/>
                  </a:lnTo>
                  <a:lnTo>
                    <a:pt x="109963" y="125400"/>
                  </a:lnTo>
                  <a:lnTo>
                    <a:pt x="115841" y="134987"/>
                  </a:lnTo>
                  <a:lnTo>
                    <a:pt x="120983" y="146273"/>
                  </a:lnTo>
                  <a:lnTo>
                    <a:pt x="125635" y="158691"/>
                  </a:lnTo>
                  <a:lnTo>
                    <a:pt x="129959" y="171863"/>
                  </a:lnTo>
                  <a:lnTo>
                    <a:pt x="130395" y="184315"/>
                  </a:lnTo>
                  <a:lnTo>
                    <a:pt x="128239" y="196287"/>
                  </a:lnTo>
                  <a:lnTo>
                    <a:pt x="124354" y="207939"/>
                  </a:lnTo>
                  <a:lnTo>
                    <a:pt x="119317" y="218154"/>
                  </a:lnTo>
                  <a:lnTo>
                    <a:pt x="113512" y="227411"/>
                  </a:lnTo>
                  <a:lnTo>
                    <a:pt x="107195" y="236029"/>
                  </a:lnTo>
                  <a:lnTo>
                    <a:pt x="98090" y="241775"/>
                  </a:lnTo>
                  <a:lnTo>
                    <a:pt x="87125" y="245605"/>
                  </a:lnTo>
                  <a:lnTo>
                    <a:pt x="17481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273439" y="2565693"/>
              <a:ext cx="3556735" cy="187198"/>
            </a:xfrm>
            <a:custGeom>
              <a:avLst/>
              <a:gdLst/>
              <a:ahLst/>
              <a:cxnLst/>
              <a:rect l="0" t="0" r="0" b="0"/>
              <a:pathLst>
                <a:path w="3556735" h="187198">
                  <a:moveTo>
                    <a:pt x="0" y="187197"/>
                  </a:moveTo>
                  <a:lnTo>
                    <a:pt x="35165" y="185973"/>
                  </a:lnTo>
                  <a:lnTo>
                    <a:pt x="61307" y="181351"/>
                  </a:lnTo>
                  <a:lnTo>
                    <a:pt x="147048" y="176639"/>
                  </a:lnTo>
                  <a:lnTo>
                    <a:pt x="176286" y="173124"/>
                  </a:lnTo>
                  <a:lnTo>
                    <a:pt x="220261" y="167529"/>
                  </a:lnTo>
                  <a:lnTo>
                    <a:pt x="320305" y="165380"/>
                  </a:lnTo>
                  <a:lnTo>
                    <a:pt x="447861" y="165186"/>
                  </a:lnTo>
                  <a:lnTo>
                    <a:pt x="484534" y="161916"/>
                  </a:lnTo>
                  <a:lnTo>
                    <a:pt x="542837" y="156460"/>
                  </a:lnTo>
                  <a:lnTo>
                    <a:pt x="606605" y="151580"/>
                  </a:lnTo>
                  <a:lnTo>
                    <a:pt x="648890" y="146897"/>
                  </a:lnTo>
                  <a:lnTo>
                    <a:pt x="709535" y="143037"/>
                  </a:lnTo>
                  <a:lnTo>
                    <a:pt x="756220" y="137798"/>
                  </a:lnTo>
                  <a:lnTo>
                    <a:pt x="848408" y="133257"/>
                  </a:lnTo>
                  <a:lnTo>
                    <a:pt x="967394" y="132286"/>
                  </a:lnTo>
                  <a:lnTo>
                    <a:pt x="1015605" y="128942"/>
                  </a:lnTo>
                  <a:lnTo>
                    <a:pt x="1090898" y="123443"/>
                  </a:lnTo>
                  <a:lnTo>
                    <a:pt x="1193068" y="121585"/>
                  </a:lnTo>
                  <a:lnTo>
                    <a:pt x="1347095" y="121167"/>
                  </a:lnTo>
                  <a:lnTo>
                    <a:pt x="1398474" y="117883"/>
                  </a:lnTo>
                  <a:lnTo>
                    <a:pt x="1475551" y="112417"/>
                  </a:lnTo>
                  <a:lnTo>
                    <a:pt x="1578325" y="110570"/>
                  </a:lnTo>
                  <a:lnTo>
                    <a:pt x="1629712" y="107055"/>
                  </a:lnTo>
                  <a:lnTo>
                    <a:pt x="1706792" y="101460"/>
                  </a:lnTo>
                  <a:lnTo>
                    <a:pt x="1815412" y="99570"/>
                  </a:lnTo>
                  <a:lnTo>
                    <a:pt x="1922333" y="97973"/>
                  </a:lnTo>
                  <a:lnTo>
                    <a:pt x="1974287" y="93300"/>
                  </a:lnTo>
                  <a:lnTo>
                    <a:pt x="2084993" y="89121"/>
                  </a:lnTo>
                  <a:lnTo>
                    <a:pt x="2459103" y="88096"/>
                  </a:lnTo>
                  <a:lnTo>
                    <a:pt x="2536287" y="82248"/>
                  </a:lnTo>
                  <a:lnTo>
                    <a:pt x="2637873" y="78102"/>
                  </a:lnTo>
                  <a:lnTo>
                    <a:pt x="2733162" y="74020"/>
                  </a:lnTo>
                  <a:lnTo>
                    <a:pt x="2808629" y="68425"/>
                  </a:lnTo>
                  <a:lnTo>
                    <a:pt x="2905012" y="66535"/>
                  </a:lnTo>
                  <a:lnTo>
                    <a:pt x="2953454" y="63014"/>
                  </a:lnTo>
                  <a:lnTo>
                    <a:pt x="3025615" y="57415"/>
                  </a:lnTo>
                  <a:lnTo>
                    <a:pt x="3093488" y="52494"/>
                  </a:lnTo>
                  <a:lnTo>
                    <a:pt x="3136734" y="47801"/>
                  </a:lnTo>
                  <a:lnTo>
                    <a:pt x="3195474" y="43935"/>
                  </a:lnTo>
                  <a:lnTo>
                    <a:pt x="3233040" y="38695"/>
                  </a:lnTo>
                  <a:lnTo>
                    <a:pt x="3307003" y="32929"/>
                  </a:lnTo>
                  <a:lnTo>
                    <a:pt x="3343784" y="27686"/>
                  </a:lnTo>
                  <a:lnTo>
                    <a:pt x="3408452" y="21918"/>
                  </a:lnTo>
                  <a:lnTo>
                    <a:pt x="3438629" y="16675"/>
                  </a:lnTo>
                  <a:lnTo>
                    <a:pt x="3474878" y="13529"/>
                  </a:lnTo>
                  <a:lnTo>
                    <a:pt x="35567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064220" y="1640722"/>
            <a:ext cx="1123180" cy="1035088"/>
            <a:chOff x="4064220" y="1640722"/>
            <a:chExt cx="1123180" cy="1035088"/>
          </a:xfrm>
        </p:grpSpPr>
        <p:sp>
          <p:nvSpPr>
            <p:cNvPr id="121" name="Freeform 120"/>
            <p:cNvSpPr/>
            <p:nvPr/>
          </p:nvSpPr>
          <p:spPr>
            <a:xfrm>
              <a:off x="4152447" y="2246358"/>
              <a:ext cx="10878" cy="275290"/>
            </a:xfrm>
            <a:custGeom>
              <a:avLst/>
              <a:gdLst/>
              <a:ahLst/>
              <a:cxnLst/>
              <a:rect l="0" t="0" r="0" b="0"/>
              <a:pathLst>
                <a:path w="10878" h="275290">
                  <a:moveTo>
                    <a:pt x="10877" y="0"/>
                  </a:moveTo>
                  <a:lnTo>
                    <a:pt x="5031" y="17537"/>
                  </a:lnTo>
                  <a:lnTo>
                    <a:pt x="3309" y="30044"/>
                  </a:lnTo>
                  <a:lnTo>
                    <a:pt x="2161" y="45723"/>
                  </a:lnTo>
                  <a:lnTo>
                    <a:pt x="1396" y="63517"/>
                  </a:lnTo>
                  <a:lnTo>
                    <a:pt x="546" y="102863"/>
                  </a:lnTo>
                  <a:lnTo>
                    <a:pt x="0" y="187939"/>
                  </a:lnTo>
                  <a:lnTo>
                    <a:pt x="1178" y="207268"/>
                  </a:lnTo>
                  <a:lnTo>
                    <a:pt x="3188" y="225047"/>
                  </a:lnTo>
                  <a:lnTo>
                    <a:pt x="10877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064220" y="2356473"/>
              <a:ext cx="209220" cy="1"/>
            </a:xfrm>
            <a:custGeom>
              <a:avLst/>
              <a:gdLst/>
              <a:ahLst/>
              <a:cxnLst/>
              <a:rect l="0" t="0" r="0" b="0"/>
              <a:pathLst>
                <a:path w="209220" h="1">
                  <a:moveTo>
                    <a:pt x="0" y="0"/>
                  </a:move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647832" y="1640722"/>
              <a:ext cx="539568" cy="1035088"/>
            </a:xfrm>
            <a:custGeom>
              <a:avLst/>
              <a:gdLst/>
              <a:ahLst/>
              <a:cxnLst/>
              <a:rect l="0" t="0" r="0" b="0"/>
              <a:pathLst>
                <a:path w="539568" h="1035088">
                  <a:moveTo>
                    <a:pt x="539567" y="0"/>
                  </a:moveTo>
                  <a:lnTo>
                    <a:pt x="522030" y="23383"/>
                  </a:lnTo>
                  <a:lnTo>
                    <a:pt x="506895" y="54439"/>
                  </a:lnTo>
                  <a:lnTo>
                    <a:pt x="499433" y="72998"/>
                  </a:lnTo>
                  <a:lnTo>
                    <a:pt x="490788" y="91488"/>
                  </a:lnTo>
                  <a:lnTo>
                    <a:pt x="481354" y="109932"/>
                  </a:lnTo>
                  <a:lnTo>
                    <a:pt x="461084" y="147963"/>
                  </a:lnTo>
                  <a:lnTo>
                    <a:pt x="439840" y="189335"/>
                  </a:lnTo>
                  <a:lnTo>
                    <a:pt x="427813" y="210646"/>
                  </a:lnTo>
                  <a:lnTo>
                    <a:pt x="414900" y="232193"/>
                  </a:lnTo>
                  <a:lnTo>
                    <a:pt x="387502" y="276935"/>
                  </a:lnTo>
                  <a:lnTo>
                    <a:pt x="359012" y="325369"/>
                  </a:lnTo>
                  <a:lnTo>
                    <a:pt x="344564" y="351498"/>
                  </a:lnTo>
                  <a:lnTo>
                    <a:pt x="315458" y="406633"/>
                  </a:lnTo>
                  <a:lnTo>
                    <a:pt x="212879" y="608251"/>
                  </a:lnTo>
                  <a:lnTo>
                    <a:pt x="183521" y="662264"/>
                  </a:lnTo>
                  <a:lnTo>
                    <a:pt x="170065" y="688658"/>
                  </a:lnTo>
                  <a:lnTo>
                    <a:pt x="157423" y="714818"/>
                  </a:lnTo>
                  <a:lnTo>
                    <a:pt x="145325" y="740823"/>
                  </a:lnTo>
                  <a:lnTo>
                    <a:pt x="132365" y="766724"/>
                  </a:lnTo>
                  <a:lnTo>
                    <a:pt x="104915" y="818342"/>
                  </a:lnTo>
                  <a:lnTo>
                    <a:pt x="79663" y="863306"/>
                  </a:lnTo>
                  <a:lnTo>
                    <a:pt x="67791" y="883861"/>
                  </a:lnTo>
                  <a:lnTo>
                    <a:pt x="57429" y="903682"/>
                  </a:lnTo>
                  <a:lnTo>
                    <a:pt x="48075" y="923013"/>
                  </a:lnTo>
                  <a:lnTo>
                    <a:pt x="39391" y="942019"/>
                  </a:lnTo>
                  <a:lnTo>
                    <a:pt x="23217" y="972924"/>
                  </a:lnTo>
                  <a:lnTo>
                    <a:pt x="0" y="10350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14798" y="1871965"/>
              <a:ext cx="407429" cy="737775"/>
            </a:xfrm>
            <a:custGeom>
              <a:avLst/>
              <a:gdLst/>
              <a:ahLst/>
              <a:cxnLst/>
              <a:rect l="0" t="0" r="0" b="0"/>
              <a:pathLst>
                <a:path w="407429" h="737775">
                  <a:moveTo>
                    <a:pt x="0" y="0"/>
                  </a:moveTo>
                  <a:lnTo>
                    <a:pt x="36499" y="72997"/>
                  </a:lnTo>
                  <a:lnTo>
                    <a:pt x="46355" y="90264"/>
                  </a:lnTo>
                  <a:lnTo>
                    <a:pt x="56597" y="106669"/>
                  </a:lnTo>
                  <a:lnTo>
                    <a:pt x="67096" y="122500"/>
                  </a:lnTo>
                  <a:lnTo>
                    <a:pt x="88549" y="156403"/>
                  </a:lnTo>
                  <a:lnTo>
                    <a:pt x="99408" y="174009"/>
                  </a:lnTo>
                  <a:lnTo>
                    <a:pt x="109095" y="193087"/>
                  </a:lnTo>
                  <a:lnTo>
                    <a:pt x="117999" y="213146"/>
                  </a:lnTo>
                  <a:lnTo>
                    <a:pt x="126383" y="233861"/>
                  </a:lnTo>
                  <a:lnTo>
                    <a:pt x="135643" y="253787"/>
                  </a:lnTo>
                  <a:lnTo>
                    <a:pt x="145486" y="273190"/>
                  </a:lnTo>
                  <a:lnTo>
                    <a:pt x="166212" y="312285"/>
                  </a:lnTo>
                  <a:lnTo>
                    <a:pt x="187658" y="354130"/>
                  </a:lnTo>
                  <a:lnTo>
                    <a:pt x="197292" y="374343"/>
                  </a:lnTo>
                  <a:lnTo>
                    <a:pt x="214522" y="413115"/>
                  </a:lnTo>
                  <a:lnTo>
                    <a:pt x="223766" y="432019"/>
                  </a:lnTo>
                  <a:lnTo>
                    <a:pt x="233599" y="450739"/>
                  </a:lnTo>
                  <a:lnTo>
                    <a:pt x="243825" y="469337"/>
                  </a:lnTo>
                  <a:lnTo>
                    <a:pt x="264976" y="509577"/>
                  </a:lnTo>
                  <a:lnTo>
                    <a:pt x="275755" y="530585"/>
                  </a:lnTo>
                  <a:lnTo>
                    <a:pt x="286611" y="550708"/>
                  </a:lnTo>
                  <a:lnTo>
                    <a:pt x="308461" y="589380"/>
                  </a:lnTo>
                  <a:lnTo>
                    <a:pt x="319427" y="607034"/>
                  </a:lnTo>
                  <a:lnTo>
                    <a:pt x="330408" y="623697"/>
                  </a:lnTo>
                  <a:lnTo>
                    <a:pt x="407428" y="7377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693931" y="2840982"/>
            <a:ext cx="869914" cy="627660"/>
            <a:chOff x="5693931" y="2840982"/>
            <a:chExt cx="869914" cy="627660"/>
          </a:xfrm>
        </p:grpSpPr>
        <p:sp>
          <p:nvSpPr>
            <p:cNvPr id="126" name="Freeform 125"/>
            <p:cNvSpPr/>
            <p:nvPr/>
          </p:nvSpPr>
          <p:spPr>
            <a:xfrm>
              <a:off x="5693931" y="3006156"/>
              <a:ext cx="132139" cy="11012"/>
            </a:xfrm>
            <a:custGeom>
              <a:avLst/>
              <a:gdLst/>
              <a:ahLst/>
              <a:cxnLst/>
              <a:rect l="0" t="0" r="0" b="0"/>
              <a:pathLst>
                <a:path w="132139" h="11012">
                  <a:moveTo>
                    <a:pt x="0" y="11011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61306" y="1530"/>
                  </a:lnTo>
                  <a:lnTo>
                    <a:pt x="89238" y="680"/>
                  </a:ln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917137" y="2840982"/>
              <a:ext cx="100995" cy="417468"/>
            </a:xfrm>
            <a:custGeom>
              <a:avLst/>
              <a:gdLst/>
              <a:ahLst/>
              <a:cxnLst/>
              <a:rect l="0" t="0" r="0" b="0"/>
              <a:pathLst>
                <a:path w="100995" h="417468">
                  <a:moveTo>
                    <a:pt x="74106" y="0"/>
                  </a:moveTo>
                  <a:lnTo>
                    <a:pt x="50723" y="17537"/>
                  </a:lnTo>
                  <a:lnTo>
                    <a:pt x="41389" y="26374"/>
                  </a:lnTo>
                  <a:lnTo>
                    <a:pt x="32718" y="35935"/>
                  </a:lnTo>
                  <a:lnTo>
                    <a:pt x="24491" y="45980"/>
                  </a:lnTo>
                  <a:lnTo>
                    <a:pt x="17783" y="57571"/>
                  </a:lnTo>
                  <a:lnTo>
                    <a:pt x="12087" y="70192"/>
                  </a:lnTo>
                  <a:lnTo>
                    <a:pt x="7066" y="83500"/>
                  </a:lnTo>
                  <a:lnTo>
                    <a:pt x="3719" y="97266"/>
                  </a:lnTo>
                  <a:lnTo>
                    <a:pt x="1488" y="111337"/>
                  </a:lnTo>
                  <a:lnTo>
                    <a:pt x="0" y="125612"/>
                  </a:lnTo>
                  <a:lnTo>
                    <a:pt x="1455" y="140023"/>
                  </a:lnTo>
                  <a:lnTo>
                    <a:pt x="4873" y="154524"/>
                  </a:lnTo>
                  <a:lnTo>
                    <a:pt x="9598" y="169085"/>
                  </a:lnTo>
                  <a:lnTo>
                    <a:pt x="16419" y="183687"/>
                  </a:lnTo>
                  <a:lnTo>
                    <a:pt x="24636" y="198316"/>
                  </a:lnTo>
                  <a:lnTo>
                    <a:pt x="33785" y="212962"/>
                  </a:lnTo>
                  <a:lnTo>
                    <a:pt x="43555" y="227620"/>
                  </a:lnTo>
                  <a:lnTo>
                    <a:pt x="64198" y="256958"/>
                  </a:lnTo>
                  <a:lnTo>
                    <a:pt x="72395" y="272856"/>
                  </a:lnTo>
                  <a:lnTo>
                    <a:pt x="79083" y="289573"/>
                  </a:lnTo>
                  <a:lnTo>
                    <a:pt x="84765" y="306835"/>
                  </a:lnTo>
                  <a:lnTo>
                    <a:pt x="88553" y="323237"/>
                  </a:lnTo>
                  <a:lnTo>
                    <a:pt x="91079" y="339066"/>
                  </a:lnTo>
                  <a:lnTo>
                    <a:pt x="92762" y="354512"/>
                  </a:lnTo>
                  <a:lnTo>
                    <a:pt x="92661" y="368480"/>
                  </a:lnTo>
                  <a:lnTo>
                    <a:pt x="91370" y="381463"/>
                  </a:lnTo>
                  <a:lnTo>
                    <a:pt x="89286" y="393788"/>
                  </a:lnTo>
                  <a:lnTo>
                    <a:pt x="83002" y="403229"/>
                  </a:lnTo>
                  <a:lnTo>
                    <a:pt x="73919" y="410746"/>
                  </a:lnTo>
                  <a:lnTo>
                    <a:pt x="62970" y="416981"/>
                  </a:lnTo>
                  <a:lnTo>
                    <a:pt x="53223" y="417467"/>
                  </a:lnTo>
                  <a:lnTo>
                    <a:pt x="44278" y="414121"/>
                  </a:lnTo>
                  <a:lnTo>
                    <a:pt x="35868" y="408219"/>
                  </a:lnTo>
                  <a:lnTo>
                    <a:pt x="30261" y="396944"/>
                  </a:lnTo>
                  <a:lnTo>
                    <a:pt x="26524" y="382086"/>
                  </a:lnTo>
                  <a:lnTo>
                    <a:pt x="24032" y="364840"/>
                  </a:lnTo>
                  <a:lnTo>
                    <a:pt x="24818" y="347225"/>
                  </a:lnTo>
                  <a:lnTo>
                    <a:pt x="27788" y="329364"/>
                  </a:lnTo>
                  <a:lnTo>
                    <a:pt x="32216" y="311339"/>
                  </a:lnTo>
                  <a:lnTo>
                    <a:pt x="37615" y="293205"/>
                  </a:lnTo>
                  <a:lnTo>
                    <a:pt x="43661" y="274998"/>
                  </a:lnTo>
                  <a:lnTo>
                    <a:pt x="69327" y="201070"/>
                  </a:lnTo>
                  <a:lnTo>
                    <a:pt x="88642" y="143528"/>
                  </a:lnTo>
                  <a:lnTo>
                    <a:pt x="92361" y="129943"/>
                  </a:lnTo>
                  <a:lnTo>
                    <a:pt x="96064" y="114770"/>
                  </a:lnTo>
                  <a:lnTo>
                    <a:pt x="99756" y="98536"/>
                  </a:lnTo>
                  <a:lnTo>
                    <a:pt x="100994" y="84044"/>
                  </a:lnTo>
                  <a:lnTo>
                    <a:pt x="100596" y="70711"/>
                  </a:lnTo>
                  <a:lnTo>
                    <a:pt x="96129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134393" y="3017167"/>
              <a:ext cx="175543" cy="451475"/>
            </a:xfrm>
            <a:custGeom>
              <a:avLst/>
              <a:gdLst/>
              <a:ahLst/>
              <a:cxnLst/>
              <a:rect l="0" t="0" r="0" b="0"/>
              <a:pathLst>
                <a:path w="175543" h="451475">
                  <a:moveTo>
                    <a:pt x="0" y="0"/>
                  </a:moveTo>
                  <a:lnTo>
                    <a:pt x="5846" y="17537"/>
                  </a:lnTo>
                  <a:lnTo>
                    <a:pt x="7568" y="28821"/>
                  </a:lnTo>
                  <a:lnTo>
                    <a:pt x="8716" y="42460"/>
                  </a:lnTo>
                  <a:lnTo>
                    <a:pt x="9481" y="57671"/>
                  </a:lnTo>
                  <a:lnTo>
                    <a:pt x="11215" y="73929"/>
                  </a:lnTo>
                  <a:lnTo>
                    <a:pt x="13594" y="90885"/>
                  </a:lnTo>
                  <a:lnTo>
                    <a:pt x="16404" y="108307"/>
                  </a:lnTo>
                  <a:lnTo>
                    <a:pt x="19501" y="123592"/>
                  </a:lnTo>
                  <a:lnTo>
                    <a:pt x="22789" y="137453"/>
                  </a:lnTo>
                  <a:lnTo>
                    <a:pt x="26204" y="150364"/>
                  </a:lnTo>
                  <a:lnTo>
                    <a:pt x="32151" y="157747"/>
                  </a:lnTo>
                  <a:lnTo>
                    <a:pt x="39787" y="161446"/>
                  </a:lnTo>
                  <a:lnTo>
                    <a:pt x="48548" y="162689"/>
                  </a:lnTo>
                  <a:lnTo>
                    <a:pt x="55612" y="158623"/>
                  </a:lnTo>
                  <a:lnTo>
                    <a:pt x="61545" y="151018"/>
                  </a:lnTo>
                  <a:lnTo>
                    <a:pt x="85704" y="103649"/>
                  </a:lnTo>
                  <a:lnTo>
                    <a:pt x="91394" y="88676"/>
                  </a:lnTo>
                  <a:lnTo>
                    <a:pt x="96411" y="72576"/>
                  </a:lnTo>
                  <a:lnTo>
                    <a:pt x="100979" y="55725"/>
                  </a:lnTo>
                  <a:lnTo>
                    <a:pt x="104025" y="39597"/>
                  </a:lnTo>
                  <a:lnTo>
                    <a:pt x="106055" y="23951"/>
                  </a:lnTo>
                  <a:lnTo>
                    <a:pt x="107409" y="8626"/>
                  </a:lnTo>
                  <a:lnTo>
                    <a:pt x="109535" y="3304"/>
                  </a:lnTo>
                  <a:lnTo>
                    <a:pt x="112176" y="4650"/>
                  </a:lnTo>
                  <a:lnTo>
                    <a:pt x="115160" y="10441"/>
                  </a:lnTo>
                  <a:lnTo>
                    <a:pt x="118373" y="20419"/>
                  </a:lnTo>
                  <a:lnTo>
                    <a:pt x="121738" y="33189"/>
                  </a:lnTo>
                  <a:lnTo>
                    <a:pt x="125205" y="47820"/>
                  </a:lnTo>
                  <a:lnTo>
                    <a:pt x="128740" y="64915"/>
                  </a:lnTo>
                  <a:lnTo>
                    <a:pt x="135930" y="103485"/>
                  </a:lnTo>
                  <a:lnTo>
                    <a:pt x="139560" y="120377"/>
                  </a:lnTo>
                  <a:lnTo>
                    <a:pt x="143204" y="135309"/>
                  </a:lnTo>
                  <a:lnTo>
                    <a:pt x="146857" y="148935"/>
                  </a:lnTo>
                  <a:lnTo>
                    <a:pt x="150516" y="165359"/>
                  </a:lnTo>
                  <a:lnTo>
                    <a:pt x="157843" y="203185"/>
                  </a:lnTo>
                  <a:lnTo>
                    <a:pt x="161511" y="219879"/>
                  </a:lnTo>
                  <a:lnTo>
                    <a:pt x="165179" y="234679"/>
                  </a:lnTo>
                  <a:lnTo>
                    <a:pt x="168848" y="248215"/>
                  </a:lnTo>
                  <a:lnTo>
                    <a:pt x="171294" y="264581"/>
                  </a:lnTo>
                  <a:lnTo>
                    <a:pt x="172925" y="282833"/>
                  </a:lnTo>
                  <a:lnTo>
                    <a:pt x="174012" y="302341"/>
                  </a:lnTo>
                  <a:lnTo>
                    <a:pt x="175220" y="340331"/>
                  </a:lnTo>
                  <a:lnTo>
                    <a:pt x="175542" y="359026"/>
                  </a:lnTo>
                  <a:lnTo>
                    <a:pt x="173309" y="376384"/>
                  </a:lnTo>
                  <a:lnTo>
                    <a:pt x="169374" y="392849"/>
                  </a:lnTo>
                  <a:lnTo>
                    <a:pt x="164303" y="408720"/>
                  </a:lnTo>
                  <a:lnTo>
                    <a:pt x="158476" y="421748"/>
                  </a:lnTo>
                  <a:lnTo>
                    <a:pt x="152144" y="432880"/>
                  </a:lnTo>
                  <a:lnTo>
                    <a:pt x="145476" y="442749"/>
                  </a:lnTo>
                  <a:lnTo>
                    <a:pt x="136136" y="448104"/>
                  </a:lnTo>
                  <a:lnTo>
                    <a:pt x="125016" y="450451"/>
                  </a:lnTo>
                  <a:lnTo>
                    <a:pt x="88093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464740" y="3050202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29228" y="0"/>
                  </a:lnTo>
                  <a:lnTo>
                    <a:pt x="42732" y="1223"/>
                  </a:lnTo>
                  <a:lnTo>
                    <a:pt x="56628" y="3263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486763" y="3149306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784075" y="2829971"/>
            <a:ext cx="416699" cy="364780"/>
            <a:chOff x="6784075" y="2829971"/>
            <a:chExt cx="416699" cy="364780"/>
          </a:xfrm>
        </p:grpSpPr>
        <p:sp>
          <p:nvSpPr>
            <p:cNvPr id="132" name="Freeform 131"/>
            <p:cNvSpPr/>
            <p:nvPr/>
          </p:nvSpPr>
          <p:spPr>
            <a:xfrm>
              <a:off x="6784075" y="2851994"/>
              <a:ext cx="132140" cy="143151"/>
            </a:xfrm>
            <a:custGeom>
              <a:avLst/>
              <a:gdLst/>
              <a:ahLst/>
              <a:cxnLst/>
              <a:rect l="0" t="0" r="0" b="0"/>
              <a:pathLst>
                <a:path w="132140" h="143151">
                  <a:moveTo>
                    <a:pt x="0" y="0"/>
                  </a:moveTo>
                  <a:lnTo>
                    <a:pt x="5846" y="23383"/>
                  </a:lnTo>
                  <a:lnTo>
                    <a:pt x="7568" y="35164"/>
                  </a:lnTo>
                  <a:lnTo>
                    <a:pt x="8716" y="47913"/>
                  </a:lnTo>
                  <a:lnTo>
                    <a:pt x="9482" y="61306"/>
                  </a:lnTo>
                  <a:lnTo>
                    <a:pt x="8768" y="75129"/>
                  </a:lnTo>
                  <a:lnTo>
                    <a:pt x="7069" y="89238"/>
                  </a:lnTo>
                  <a:lnTo>
                    <a:pt x="4712" y="103538"/>
                  </a:lnTo>
                  <a:lnTo>
                    <a:pt x="6812" y="114295"/>
                  </a:lnTo>
                  <a:lnTo>
                    <a:pt x="11883" y="122690"/>
                  </a:lnTo>
                  <a:lnTo>
                    <a:pt x="18933" y="129510"/>
                  </a:lnTo>
                  <a:lnTo>
                    <a:pt x="29751" y="134057"/>
                  </a:lnTo>
                  <a:lnTo>
                    <a:pt x="43081" y="137088"/>
                  </a:lnTo>
                  <a:lnTo>
                    <a:pt x="58084" y="139109"/>
                  </a:lnTo>
                  <a:lnTo>
                    <a:pt x="72981" y="140456"/>
                  </a:lnTo>
                  <a:lnTo>
                    <a:pt x="87807" y="141354"/>
                  </a:lnTo>
                  <a:lnTo>
                    <a:pt x="132139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905203" y="2829971"/>
              <a:ext cx="11012" cy="352371"/>
            </a:xfrm>
            <a:custGeom>
              <a:avLst/>
              <a:gdLst/>
              <a:ahLst/>
              <a:cxnLst/>
              <a:rect l="0" t="0" r="0" b="0"/>
              <a:pathLst>
                <a:path w="11012" h="352371">
                  <a:moveTo>
                    <a:pt x="0" y="0"/>
                  </a:moveTo>
                  <a:lnTo>
                    <a:pt x="0" y="97805"/>
                  </a:lnTo>
                  <a:lnTo>
                    <a:pt x="1223" y="120261"/>
                  </a:lnTo>
                  <a:lnTo>
                    <a:pt x="3262" y="142573"/>
                  </a:lnTo>
                  <a:lnTo>
                    <a:pt x="5845" y="164788"/>
                  </a:lnTo>
                  <a:lnTo>
                    <a:pt x="7567" y="184493"/>
                  </a:lnTo>
                  <a:lnTo>
                    <a:pt x="8716" y="202523"/>
                  </a:lnTo>
                  <a:lnTo>
                    <a:pt x="9481" y="219437"/>
                  </a:lnTo>
                  <a:lnTo>
                    <a:pt x="10331" y="254544"/>
                  </a:lnTo>
                  <a:lnTo>
                    <a:pt x="11011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037475" y="2845875"/>
              <a:ext cx="163299" cy="348876"/>
            </a:xfrm>
            <a:custGeom>
              <a:avLst/>
              <a:gdLst/>
              <a:ahLst/>
              <a:cxnLst/>
              <a:rect l="0" t="0" r="0" b="0"/>
              <a:pathLst>
                <a:path w="163299" h="348876">
                  <a:moveTo>
                    <a:pt x="10878" y="61177"/>
                  </a:moveTo>
                  <a:lnTo>
                    <a:pt x="5033" y="84559"/>
                  </a:lnTo>
                  <a:lnTo>
                    <a:pt x="3310" y="97565"/>
                  </a:lnTo>
                  <a:lnTo>
                    <a:pt x="2162" y="112352"/>
                  </a:lnTo>
                  <a:lnTo>
                    <a:pt x="1397" y="128329"/>
                  </a:lnTo>
                  <a:lnTo>
                    <a:pt x="547" y="159130"/>
                  </a:lnTo>
                  <a:lnTo>
                    <a:pt x="0" y="218782"/>
                  </a:lnTo>
                  <a:lnTo>
                    <a:pt x="1179" y="235987"/>
                  </a:lnTo>
                  <a:lnTo>
                    <a:pt x="3189" y="254798"/>
                  </a:lnTo>
                  <a:lnTo>
                    <a:pt x="5752" y="274679"/>
                  </a:lnTo>
                  <a:lnTo>
                    <a:pt x="9908" y="292828"/>
                  </a:lnTo>
                  <a:lnTo>
                    <a:pt x="15125" y="309821"/>
                  </a:lnTo>
                  <a:lnTo>
                    <a:pt x="21050" y="326043"/>
                  </a:lnTo>
                  <a:lnTo>
                    <a:pt x="31118" y="336859"/>
                  </a:lnTo>
                  <a:lnTo>
                    <a:pt x="43947" y="344069"/>
                  </a:lnTo>
                  <a:lnTo>
                    <a:pt x="58618" y="348875"/>
                  </a:lnTo>
                  <a:lnTo>
                    <a:pt x="70845" y="348409"/>
                  </a:lnTo>
                  <a:lnTo>
                    <a:pt x="81443" y="344428"/>
                  </a:lnTo>
                  <a:lnTo>
                    <a:pt x="90957" y="338103"/>
                  </a:lnTo>
                  <a:lnTo>
                    <a:pt x="99745" y="330216"/>
                  </a:lnTo>
                  <a:lnTo>
                    <a:pt x="108051" y="321288"/>
                  </a:lnTo>
                  <a:lnTo>
                    <a:pt x="116036" y="311665"/>
                  </a:lnTo>
                  <a:lnTo>
                    <a:pt x="122582" y="301579"/>
                  </a:lnTo>
                  <a:lnTo>
                    <a:pt x="128170" y="291185"/>
                  </a:lnTo>
                  <a:lnTo>
                    <a:pt x="133119" y="280585"/>
                  </a:lnTo>
                  <a:lnTo>
                    <a:pt x="137642" y="269848"/>
                  </a:lnTo>
                  <a:lnTo>
                    <a:pt x="141880" y="259019"/>
                  </a:lnTo>
                  <a:lnTo>
                    <a:pt x="145929" y="248129"/>
                  </a:lnTo>
                  <a:lnTo>
                    <a:pt x="148629" y="235976"/>
                  </a:lnTo>
                  <a:lnTo>
                    <a:pt x="150429" y="222979"/>
                  </a:lnTo>
                  <a:lnTo>
                    <a:pt x="151629" y="209421"/>
                  </a:lnTo>
                  <a:lnTo>
                    <a:pt x="153652" y="195488"/>
                  </a:lnTo>
                  <a:lnTo>
                    <a:pt x="156224" y="181305"/>
                  </a:lnTo>
                  <a:lnTo>
                    <a:pt x="159163" y="166956"/>
                  </a:lnTo>
                  <a:lnTo>
                    <a:pt x="161122" y="152496"/>
                  </a:lnTo>
                  <a:lnTo>
                    <a:pt x="162428" y="137962"/>
                  </a:lnTo>
                  <a:lnTo>
                    <a:pt x="163298" y="123378"/>
                  </a:lnTo>
                  <a:lnTo>
                    <a:pt x="162656" y="109985"/>
                  </a:lnTo>
                  <a:lnTo>
                    <a:pt x="161003" y="97386"/>
                  </a:lnTo>
                  <a:lnTo>
                    <a:pt x="158678" y="85317"/>
                  </a:lnTo>
                  <a:lnTo>
                    <a:pt x="152832" y="58855"/>
                  </a:lnTo>
                  <a:lnTo>
                    <a:pt x="149560" y="44947"/>
                  </a:lnTo>
                  <a:lnTo>
                    <a:pt x="144932" y="33228"/>
                  </a:lnTo>
                  <a:lnTo>
                    <a:pt x="139400" y="22968"/>
                  </a:lnTo>
                  <a:lnTo>
                    <a:pt x="133264" y="13681"/>
                  </a:lnTo>
                  <a:lnTo>
                    <a:pt x="124280" y="7490"/>
                  </a:lnTo>
                  <a:lnTo>
                    <a:pt x="113397" y="3362"/>
                  </a:lnTo>
                  <a:lnTo>
                    <a:pt x="101247" y="611"/>
                  </a:lnTo>
                  <a:lnTo>
                    <a:pt x="89476" y="0"/>
                  </a:lnTo>
                  <a:lnTo>
                    <a:pt x="77959" y="816"/>
                  </a:lnTo>
                  <a:lnTo>
                    <a:pt x="43912" y="6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506734" y="3127283"/>
            <a:ext cx="1783874" cy="1299365"/>
            <a:chOff x="5506734" y="3127283"/>
            <a:chExt cx="1783874" cy="1299365"/>
          </a:xfrm>
        </p:grpSpPr>
        <p:sp>
          <p:nvSpPr>
            <p:cNvPr id="136" name="Freeform 135"/>
            <p:cNvSpPr/>
            <p:nvPr/>
          </p:nvSpPr>
          <p:spPr>
            <a:xfrm>
              <a:off x="5506734" y="3369537"/>
              <a:ext cx="792834" cy="11013"/>
            </a:xfrm>
            <a:custGeom>
              <a:avLst/>
              <a:gdLst/>
              <a:ahLst/>
              <a:cxnLst/>
              <a:rect l="0" t="0" r="0" b="0"/>
              <a:pathLst>
                <a:path w="792834" h="11013">
                  <a:moveTo>
                    <a:pt x="0" y="11012"/>
                  </a:moveTo>
                  <a:lnTo>
                    <a:pt x="23383" y="5166"/>
                  </a:lnTo>
                  <a:lnTo>
                    <a:pt x="37612" y="3444"/>
                  </a:lnTo>
                  <a:lnTo>
                    <a:pt x="54439" y="2296"/>
                  </a:lnTo>
                  <a:lnTo>
                    <a:pt x="72998" y="1531"/>
                  </a:lnTo>
                  <a:lnTo>
                    <a:pt x="116458" y="680"/>
                  </a:lnTo>
                  <a:lnTo>
                    <a:pt x="7928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671908" y="3534710"/>
              <a:ext cx="66070" cy="22025"/>
            </a:xfrm>
            <a:custGeom>
              <a:avLst/>
              <a:gdLst/>
              <a:ahLst/>
              <a:cxnLst/>
              <a:rect l="0" t="0" r="0" b="0"/>
              <a:pathLst>
                <a:path w="66070" h="22025">
                  <a:moveTo>
                    <a:pt x="0" y="22024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889459" y="3468641"/>
              <a:ext cx="94131" cy="298120"/>
            </a:xfrm>
            <a:custGeom>
              <a:avLst/>
              <a:gdLst/>
              <a:ahLst/>
              <a:cxnLst/>
              <a:rect l="0" t="0" r="0" b="0"/>
              <a:pathLst>
                <a:path w="94131" h="298120">
                  <a:moveTo>
                    <a:pt x="46726" y="0"/>
                  </a:moveTo>
                  <a:lnTo>
                    <a:pt x="35034" y="11691"/>
                  </a:lnTo>
                  <a:lnTo>
                    <a:pt x="30367" y="18806"/>
                  </a:lnTo>
                  <a:lnTo>
                    <a:pt x="26032" y="27220"/>
                  </a:lnTo>
                  <a:lnTo>
                    <a:pt x="21918" y="36499"/>
                  </a:lnTo>
                  <a:lnTo>
                    <a:pt x="17953" y="46356"/>
                  </a:lnTo>
                  <a:lnTo>
                    <a:pt x="10284" y="67096"/>
                  </a:lnTo>
                  <a:lnTo>
                    <a:pt x="8973" y="78989"/>
                  </a:lnTo>
                  <a:lnTo>
                    <a:pt x="9323" y="91812"/>
                  </a:lnTo>
                  <a:lnTo>
                    <a:pt x="10779" y="105254"/>
                  </a:lnTo>
                  <a:lnTo>
                    <a:pt x="14197" y="116663"/>
                  </a:lnTo>
                  <a:lnTo>
                    <a:pt x="18922" y="126716"/>
                  </a:lnTo>
                  <a:lnTo>
                    <a:pt x="24520" y="135864"/>
                  </a:lnTo>
                  <a:lnTo>
                    <a:pt x="31922" y="144411"/>
                  </a:lnTo>
                  <a:lnTo>
                    <a:pt x="40527" y="152555"/>
                  </a:lnTo>
                  <a:lnTo>
                    <a:pt x="49935" y="160432"/>
                  </a:lnTo>
                  <a:lnTo>
                    <a:pt x="58653" y="168130"/>
                  </a:lnTo>
                  <a:lnTo>
                    <a:pt x="74866" y="183209"/>
                  </a:lnTo>
                  <a:lnTo>
                    <a:pt x="81392" y="191879"/>
                  </a:lnTo>
                  <a:lnTo>
                    <a:pt x="86965" y="201330"/>
                  </a:lnTo>
                  <a:lnTo>
                    <a:pt x="91905" y="211301"/>
                  </a:lnTo>
                  <a:lnTo>
                    <a:pt x="93975" y="221619"/>
                  </a:lnTo>
                  <a:lnTo>
                    <a:pt x="94130" y="232168"/>
                  </a:lnTo>
                  <a:lnTo>
                    <a:pt x="93011" y="242871"/>
                  </a:lnTo>
                  <a:lnTo>
                    <a:pt x="89818" y="253677"/>
                  </a:lnTo>
                  <a:lnTo>
                    <a:pt x="85242" y="264552"/>
                  </a:lnTo>
                  <a:lnTo>
                    <a:pt x="79744" y="275472"/>
                  </a:lnTo>
                  <a:lnTo>
                    <a:pt x="72409" y="283976"/>
                  </a:lnTo>
                  <a:lnTo>
                    <a:pt x="63848" y="290868"/>
                  </a:lnTo>
                  <a:lnTo>
                    <a:pt x="54470" y="296687"/>
                  </a:lnTo>
                  <a:lnTo>
                    <a:pt x="44548" y="298119"/>
                  </a:lnTo>
                  <a:lnTo>
                    <a:pt x="34262" y="296627"/>
                  </a:lnTo>
                  <a:lnTo>
                    <a:pt x="23735" y="293185"/>
                  </a:lnTo>
                  <a:lnTo>
                    <a:pt x="15493" y="285996"/>
                  </a:lnTo>
                  <a:lnTo>
                    <a:pt x="8775" y="276310"/>
                  </a:lnTo>
                  <a:lnTo>
                    <a:pt x="3073" y="264958"/>
                  </a:lnTo>
                  <a:lnTo>
                    <a:pt x="495" y="252496"/>
                  </a:lnTo>
                  <a:lnTo>
                    <a:pt x="0" y="239294"/>
                  </a:lnTo>
                  <a:lnTo>
                    <a:pt x="894" y="225599"/>
                  </a:lnTo>
                  <a:lnTo>
                    <a:pt x="3936" y="210351"/>
                  </a:lnTo>
                  <a:lnTo>
                    <a:pt x="8412" y="194068"/>
                  </a:lnTo>
                  <a:lnTo>
                    <a:pt x="13842" y="177096"/>
                  </a:lnTo>
                  <a:lnTo>
                    <a:pt x="23139" y="145186"/>
                  </a:lnTo>
                  <a:lnTo>
                    <a:pt x="27331" y="129826"/>
                  </a:lnTo>
                  <a:lnTo>
                    <a:pt x="35251" y="102970"/>
                  </a:lnTo>
                  <a:lnTo>
                    <a:pt x="57738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795087" y="3303468"/>
              <a:ext cx="495521" cy="22024"/>
            </a:xfrm>
            <a:custGeom>
              <a:avLst/>
              <a:gdLst/>
              <a:ahLst/>
              <a:cxnLst/>
              <a:rect l="0" t="0" r="0" b="0"/>
              <a:pathLst>
                <a:path w="495521" h="22024">
                  <a:moveTo>
                    <a:pt x="0" y="22023"/>
                  </a:moveTo>
                  <a:lnTo>
                    <a:pt x="157605" y="22023"/>
                  </a:lnTo>
                  <a:lnTo>
                    <a:pt x="172362" y="20800"/>
                  </a:lnTo>
                  <a:lnTo>
                    <a:pt x="187095" y="18760"/>
                  </a:lnTo>
                  <a:lnTo>
                    <a:pt x="201811" y="16177"/>
                  </a:lnTo>
                  <a:lnTo>
                    <a:pt x="216516" y="14455"/>
                  </a:lnTo>
                  <a:lnTo>
                    <a:pt x="231212" y="13307"/>
                  </a:lnTo>
                  <a:lnTo>
                    <a:pt x="245904" y="12542"/>
                  </a:lnTo>
                  <a:lnTo>
                    <a:pt x="275280" y="11692"/>
                  </a:lnTo>
                  <a:lnTo>
                    <a:pt x="334015" y="11146"/>
                  </a:lnTo>
                  <a:lnTo>
                    <a:pt x="351145" y="9877"/>
                  </a:lnTo>
                  <a:lnTo>
                    <a:pt x="369906" y="7808"/>
                  </a:lnTo>
                  <a:lnTo>
                    <a:pt x="389755" y="5206"/>
                  </a:lnTo>
                  <a:lnTo>
                    <a:pt x="409104" y="3470"/>
                  </a:lnTo>
                  <a:lnTo>
                    <a:pt x="428121" y="2313"/>
                  </a:lnTo>
                  <a:lnTo>
                    <a:pt x="4955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861157" y="3446618"/>
              <a:ext cx="121127" cy="22024"/>
            </a:xfrm>
            <a:custGeom>
              <a:avLst/>
              <a:gdLst/>
              <a:ahLst/>
              <a:cxnLst/>
              <a:rect l="0" t="0" r="0" b="0"/>
              <a:pathLst>
                <a:path w="121127" h="22024">
                  <a:moveTo>
                    <a:pt x="0" y="22023"/>
                  </a:moveTo>
                  <a:lnTo>
                    <a:pt x="29227" y="16177"/>
                  </a:lnTo>
                  <a:lnTo>
                    <a:pt x="42731" y="14456"/>
                  </a:lnTo>
                  <a:lnTo>
                    <a:pt x="56628" y="13308"/>
                  </a:lnTo>
                  <a:lnTo>
                    <a:pt x="1211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074798" y="3391560"/>
              <a:ext cx="77154" cy="296069"/>
            </a:xfrm>
            <a:custGeom>
              <a:avLst/>
              <a:gdLst/>
              <a:ahLst/>
              <a:cxnLst/>
              <a:rect l="0" t="0" r="0" b="0"/>
              <a:pathLst>
                <a:path w="77154" h="296069">
                  <a:moveTo>
                    <a:pt x="50636" y="0"/>
                  </a:moveTo>
                  <a:lnTo>
                    <a:pt x="33099" y="5846"/>
                  </a:lnTo>
                  <a:lnTo>
                    <a:pt x="25486" y="11238"/>
                  </a:lnTo>
                  <a:lnTo>
                    <a:pt x="17963" y="18504"/>
                  </a:lnTo>
                  <a:lnTo>
                    <a:pt x="10502" y="27018"/>
                  </a:lnTo>
                  <a:lnTo>
                    <a:pt x="5527" y="37588"/>
                  </a:lnTo>
                  <a:lnTo>
                    <a:pt x="2211" y="49529"/>
                  </a:lnTo>
                  <a:lnTo>
                    <a:pt x="0" y="62384"/>
                  </a:lnTo>
                  <a:lnTo>
                    <a:pt x="973" y="74624"/>
                  </a:lnTo>
                  <a:lnTo>
                    <a:pt x="4069" y="86455"/>
                  </a:lnTo>
                  <a:lnTo>
                    <a:pt x="8579" y="98012"/>
                  </a:lnTo>
                  <a:lnTo>
                    <a:pt x="14034" y="109388"/>
                  </a:lnTo>
                  <a:lnTo>
                    <a:pt x="20116" y="120642"/>
                  </a:lnTo>
                  <a:lnTo>
                    <a:pt x="26619" y="131816"/>
                  </a:lnTo>
                  <a:lnTo>
                    <a:pt x="33401" y="141711"/>
                  </a:lnTo>
                  <a:lnTo>
                    <a:pt x="40370" y="150755"/>
                  </a:lnTo>
                  <a:lnTo>
                    <a:pt x="47462" y="159232"/>
                  </a:lnTo>
                  <a:lnTo>
                    <a:pt x="53414" y="168554"/>
                  </a:lnTo>
                  <a:lnTo>
                    <a:pt x="58605" y="178439"/>
                  </a:lnTo>
                  <a:lnTo>
                    <a:pt x="63290" y="188699"/>
                  </a:lnTo>
                  <a:lnTo>
                    <a:pt x="67637" y="199210"/>
                  </a:lnTo>
                  <a:lnTo>
                    <a:pt x="71758" y="209888"/>
                  </a:lnTo>
                  <a:lnTo>
                    <a:pt x="75729" y="220676"/>
                  </a:lnTo>
                  <a:lnTo>
                    <a:pt x="77153" y="233987"/>
                  </a:lnTo>
                  <a:lnTo>
                    <a:pt x="76879" y="248978"/>
                  </a:lnTo>
                  <a:lnTo>
                    <a:pt x="75472" y="265089"/>
                  </a:lnTo>
                  <a:lnTo>
                    <a:pt x="70864" y="277054"/>
                  </a:lnTo>
                  <a:lnTo>
                    <a:pt x="64122" y="286254"/>
                  </a:lnTo>
                  <a:lnTo>
                    <a:pt x="55955" y="293610"/>
                  </a:lnTo>
                  <a:lnTo>
                    <a:pt x="48065" y="296068"/>
                  </a:lnTo>
                  <a:lnTo>
                    <a:pt x="40357" y="295259"/>
                  </a:lnTo>
                  <a:lnTo>
                    <a:pt x="32772" y="292273"/>
                  </a:lnTo>
                  <a:lnTo>
                    <a:pt x="26491" y="285388"/>
                  </a:lnTo>
                  <a:lnTo>
                    <a:pt x="21082" y="275904"/>
                  </a:lnTo>
                  <a:lnTo>
                    <a:pt x="16251" y="264688"/>
                  </a:lnTo>
                  <a:lnTo>
                    <a:pt x="14254" y="252316"/>
                  </a:lnTo>
                  <a:lnTo>
                    <a:pt x="14146" y="239174"/>
                  </a:lnTo>
                  <a:lnTo>
                    <a:pt x="15298" y="225519"/>
                  </a:lnTo>
                  <a:lnTo>
                    <a:pt x="17289" y="210298"/>
                  </a:lnTo>
                  <a:lnTo>
                    <a:pt x="19841" y="194033"/>
                  </a:lnTo>
                  <a:lnTo>
                    <a:pt x="22764" y="177072"/>
                  </a:lnTo>
                  <a:lnTo>
                    <a:pt x="27161" y="160871"/>
                  </a:lnTo>
                  <a:lnTo>
                    <a:pt x="32539" y="145176"/>
                  </a:lnTo>
                  <a:lnTo>
                    <a:pt x="43816" y="115910"/>
                  </a:lnTo>
                  <a:lnTo>
                    <a:pt x="52906" y="90668"/>
                  </a:lnTo>
                  <a:lnTo>
                    <a:pt x="55820" y="77574"/>
                  </a:lnTo>
                  <a:lnTo>
                    <a:pt x="57762" y="63951"/>
                  </a:lnTo>
                  <a:lnTo>
                    <a:pt x="61647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859104" y="3127283"/>
              <a:ext cx="77082" cy="451475"/>
            </a:xfrm>
            <a:custGeom>
              <a:avLst/>
              <a:gdLst/>
              <a:ahLst/>
              <a:cxnLst/>
              <a:rect l="0" t="0" r="0" b="0"/>
              <a:pathLst>
                <a:path w="77082" h="451475">
                  <a:moveTo>
                    <a:pt x="0" y="0"/>
                  </a:moveTo>
                  <a:lnTo>
                    <a:pt x="29492" y="146234"/>
                  </a:lnTo>
                  <a:lnTo>
                    <a:pt x="36762" y="177963"/>
                  </a:lnTo>
                  <a:lnTo>
                    <a:pt x="39191" y="193276"/>
                  </a:lnTo>
                  <a:lnTo>
                    <a:pt x="40809" y="208378"/>
                  </a:lnTo>
                  <a:lnTo>
                    <a:pt x="41888" y="223341"/>
                  </a:lnTo>
                  <a:lnTo>
                    <a:pt x="43831" y="239433"/>
                  </a:lnTo>
                  <a:lnTo>
                    <a:pt x="46350" y="256279"/>
                  </a:lnTo>
                  <a:lnTo>
                    <a:pt x="49253" y="273627"/>
                  </a:lnTo>
                  <a:lnTo>
                    <a:pt x="52411" y="290087"/>
                  </a:lnTo>
                  <a:lnTo>
                    <a:pt x="59184" y="321426"/>
                  </a:lnTo>
                  <a:lnTo>
                    <a:pt x="61479" y="336635"/>
                  </a:lnTo>
                  <a:lnTo>
                    <a:pt x="63009" y="351668"/>
                  </a:lnTo>
                  <a:lnTo>
                    <a:pt x="64029" y="366584"/>
                  </a:lnTo>
                  <a:lnTo>
                    <a:pt x="65933" y="382645"/>
                  </a:lnTo>
                  <a:lnTo>
                    <a:pt x="68426" y="399471"/>
                  </a:lnTo>
                  <a:lnTo>
                    <a:pt x="77081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068324" y="4019219"/>
              <a:ext cx="99105" cy="176186"/>
            </a:xfrm>
            <a:custGeom>
              <a:avLst/>
              <a:gdLst/>
              <a:ahLst/>
              <a:cxnLst/>
              <a:rect l="0" t="0" r="0" b="0"/>
              <a:pathLst>
                <a:path w="99105" h="176186">
                  <a:moveTo>
                    <a:pt x="0" y="0"/>
                  </a:moveTo>
                  <a:lnTo>
                    <a:pt x="30653" y="45980"/>
                  </a:lnTo>
                  <a:lnTo>
                    <a:pt x="37564" y="57570"/>
                  </a:lnTo>
                  <a:lnTo>
                    <a:pt x="44619" y="70191"/>
                  </a:lnTo>
                  <a:lnTo>
                    <a:pt x="51769" y="83500"/>
                  </a:lnTo>
                  <a:lnTo>
                    <a:pt x="58983" y="96042"/>
                  </a:lnTo>
                  <a:lnTo>
                    <a:pt x="66239" y="108074"/>
                  </a:lnTo>
                  <a:lnTo>
                    <a:pt x="73523" y="119767"/>
                  </a:lnTo>
                  <a:lnTo>
                    <a:pt x="79603" y="131232"/>
                  </a:lnTo>
                  <a:lnTo>
                    <a:pt x="84880" y="142546"/>
                  </a:lnTo>
                  <a:lnTo>
                    <a:pt x="99104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123382" y="3986184"/>
              <a:ext cx="88093" cy="440464"/>
            </a:xfrm>
            <a:custGeom>
              <a:avLst/>
              <a:gdLst/>
              <a:ahLst/>
              <a:cxnLst/>
              <a:rect l="0" t="0" r="0" b="0"/>
              <a:pathLst>
                <a:path w="88093" h="440464">
                  <a:moveTo>
                    <a:pt x="88092" y="0"/>
                  </a:moveTo>
                  <a:lnTo>
                    <a:pt x="82246" y="17537"/>
                  </a:lnTo>
                  <a:lnTo>
                    <a:pt x="79301" y="28821"/>
                  </a:lnTo>
                  <a:lnTo>
                    <a:pt x="72766" y="57672"/>
                  </a:lnTo>
                  <a:lnTo>
                    <a:pt x="70533" y="72706"/>
                  </a:lnTo>
                  <a:lnTo>
                    <a:pt x="69045" y="87623"/>
                  </a:lnTo>
                  <a:lnTo>
                    <a:pt x="68053" y="102462"/>
                  </a:lnTo>
                  <a:lnTo>
                    <a:pt x="66168" y="116025"/>
                  </a:lnTo>
                  <a:lnTo>
                    <a:pt x="63688" y="128738"/>
                  </a:lnTo>
                  <a:lnTo>
                    <a:pt x="50917" y="181360"/>
                  </a:lnTo>
                  <a:lnTo>
                    <a:pt x="47403" y="199211"/>
                  </a:lnTo>
                  <a:lnTo>
                    <a:pt x="36612" y="261584"/>
                  </a:lnTo>
                  <a:lnTo>
                    <a:pt x="29323" y="296523"/>
                  </a:lnTo>
                  <a:lnTo>
                    <a:pt x="25666" y="311468"/>
                  </a:lnTo>
                  <a:lnTo>
                    <a:pt x="22004" y="325102"/>
                  </a:lnTo>
                  <a:lnTo>
                    <a:pt x="14673" y="350040"/>
                  </a:lnTo>
                  <a:lnTo>
                    <a:pt x="7337" y="373358"/>
                  </a:lnTo>
                  <a:lnTo>
                    <a:pt x="4891" y="385938"/>
                  </a:lnTo>
                  <a:lnTo>
                    <a:pt x="3261" y="399219"/>
                  </a:lnTo>
                  <a:lnTo>
                    <a:pt x="0" y="440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409683" y="4063265"/>
              <a:ext cx="165174" cy="33036"/>
            </a:xfrm>
            <a:custGeom>
              <a:avLst/>
              <a:gdLst/>
              <a:ahLst/>
              <a:cxnLst/>
              <a:rect l="0" t="0" r="0" b="0"/>
              <a:pathLst>
                <a:path w="165174" h="33036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2" y="3263"/>
                  </a:lnTo>
                  <a:lnTo>
                    <a:pt x="61306" y="5846"/>
                  </a:lnTo>
                  <a:lnTo>
                    <a:pt x="73905" y="8792"/>
                  </a:lnTo>
                  <a:lnTo>
                    <a:pt x="85974" y="11979"/>
                  </a:lnTo>
                  <a:lnTo>
                    <a:pt x="109174" y="18783"/>
                  </a:lnTo>
                  <a:lnTo>
                    <a:pt x="120499" y="22310"/>
                  </a:lnTo>
                  <a:lnTo>
                    <a:pt x="165173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387659" y="4173381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29228" y="5166"/>
                  </a:lnTo>
                  <a:lnTo>
                    <a:pt x="42732" y="3444"/>
                  </a:lnTo>
                  <a:lnTo>
                    <a:pt x="56629" y="2296"/>
                  </a:lnTo>
                  <a:lnTo>
                    <a:pt x="70787" y="1531"/>
                  </a:lnTo>
                  <a:lnTo>
                    <a:pt x="99570" y="68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817110" y="3854046"/>
            <a:ext cx="363382" cy="290341"/>
            <a:chOff x="6817110" y="3854046"/>
            <a:chExt cx="363382" cy="290341"/>
          </a:xfrm>
        </p:grpSpPr>
        <p:sp>
          <p:nvSpPr>
            <p:cNvPr id="148" name="Freeform 147"/>
            <p:cNvSpPr/>
            <p:nvPr/>
          </p:nvSpPr>
          <p:spPr>
            <a:xfrm>
              <a:off x="6817110" y="4052254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017422" y="3854046"/>
              <a:ext cx="163070" cy="290341"/>
            </a:xfrm>
            <a:custGeom>
              <a:avLst/>
              <a:gdLst/>
              <a:ahLst/>
              <a:cxnLst/>
              <a:rect l="0" t="0" r="0" b="0"/>
              <a:pathLst>
                <a:path w="163070" h="290341">
                  <a:moveTo>
                    <a:pt x="163069" y="0"/>
                  </a:moveTo>
                  <a:lnTo>
                    <a:pt x="101763" y="15327"/>
                  </a:lnTo>
                  <a:lnTo>
                    <a:pt x="87941" y="17559"/>
                  </a:lnTo>
                  <a:lnTo>
                    <a:pt x="73831" y="19047"/>
                  </a:lnTo>
                  <a:lnTo>
                    <a:pt x="59531" y="20039"/>
                  </a:lnTo>
                  <a:lnTo>
                    <a:pt x="46327" y="19477"/>
                  </a:lnTo>
                  <a:lnTo>
                    <a:pt x="33853" y="17878"/>
                  </a:lnTo>
                  <a:lnTo>
                    <a:pt x="21868" y="15589"/>
                  </a:lnTo>
                  <a:lnTo>
                    <a:pt x="13877" y="18957"/>
                  </a:lnTo>
                  <a:lnTo>
                    <a:pt x="8550" y="26097"/>
                  </a:lnTo>
                  <a:lnTo>
                    <a:pt x="4998" y="35750"/>
                  </a:lnTo>
                  <a:lnTo>
                    <a:pt x="2631" y="47080"/>
                  </a:lnTo>
                  <a:lnTo>
                    <a:pt x="1053" y="59527"/>
                  </a:lnTo>
                  <a:lnTo>
                    <a:pt x="0" y="72720"/>
                  </a:lnTo>
                  <a:lnTo>
                    <a:pt x="523" y="85185"/>
                  </a:lnTo>
                  <a:lnTo>
                    <a:pt x="2094" y="97165"/>
                  </a:lnTo>
                  <a:lnTo>
                    <a:pt x="4365" y="108823"/>
                  </a:lnTo>
                  <a:lnTo>
                    <a:pt x="9550" y="115371"/>
                  </a:lnTo>
                  <a:lnTo>
                    <a:pt x="16677" y="118513"/>
                  </a:lnTo>
                  <a:lnTo>
                    <a:pt x="25099" y="119385"/>
                  </a:lnTo>
                  <a:lnTo>
                    <a:pt x="35607" y="119966"/>
                  </a:lnTo>
                  <a:lnTo>
                    <a:pt x="60335" y="120611"/>
                  </a:lnTo>
                  <a:lnTo>
                    <a:pt x="72556" y="123230"/>
                  </a:lnTo>
                  <a:lnTo>
                    <a:pt x="84374" y="127423"/>
                  </a:lnTo>
                  <a:lnTo>
                    <a:pt x="95924" y="132666"/>
                  </a:lnTo>
                  <a:lnTo>
                    <a:pt x="106071" y="139831"/>
                  </a:lnTo>
                  <a:lnTo>
                    <a:pt x="115282" y="148278"/>
                  </a:lnTo>
                  <a:lnTo>
                    <a:pt x="123871" y="157580"/>
                  </a:lnTo>
                  <a:lnTo>
                    <a:pt x="130819" y="167452"/>
                  </a:lnTo>
                  <a:lnTo>
                    <a:pt x="136675" y="177704"/>
                  </a:lnTo>
                  <a:lnTo>
                    <a:pt x="141803" y="188209"/>
                  </a:lnTo>
                  <a:lnTo>
                    <a:pt x="143998" y="198883"/>
                  </a:lnTo>
                  <a:lnTo>
                    <a:pt x="144237" y="209670"/>
                  </a:lnTo>
                  <a:lnTo>
                    <a:pt x="143174" y="220531"/>
                  </a:lnTo>
                  <a:lnTo>
                    <a:pt x="140018" y="231443"/>
                  </a:lnTo>
                  <a:lnTo>
                    <a:pt x="135466" y="242388"/>
                  </a:lnTo>
                  <a:lnTo>
                    <a:pt x="129985" y="253355"/>
                  </a:lnTo>
                  <a:lnTo>
                    <a:pt x="122661" y="261890"/>
                  </a:lnTo>
                  <a:lnTo>
                    <a:pt x="114107" y="268803"/>
                  </a:lnTo>
                  <a:lnTo>
                    <a:pt x="104734" y="274635"/>
                  </a:lnTo>
                  <a:lnTo>
                    <a:pt x="94815" y="279747"/>
                  </a:lnTo>
                  <a:lnTo>
                    <a:pt x="84532" y="284378"/>
                  </a:lnTo>
                  <a:lnTo>
                    <a:pt x="74006" y="288690"/>
                  </a:lnTo>
                  <a:lnTo>
                    <a:pt x="63318" y="290340"/>
                  </a:lnTo>
                  <a:lnTo>
                    <a:pt x="52523" y="290217"/>
                  </a:lnTo>
                  <a:lnTo>
                    <a:pt x="19919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923816" y="3413583"/>
            <a:ext cx="2490723" cy="440464"/>
            <a:chOff x="923816" y="3413583"/>
            <a:chExt cx="2490723" cy="440464"/>
          </a:xfrm>
        </p:grpSpPr>
        <p:sp>
          <p:nvSpPr>
            <p:cNvPr id="151" name="Freeform 150"/>
            <p:cNvSpPr/>
            <p:nvPr/>
          </p:nvSpPr>
          <p:spPr>
            <a:xfrm>
              <a:off x="923816" y="3435095"/>
              <a:ext cx="145260" cy="308836"/>
            </a:xfrm>
            <a:custGeom>
              <a:avLst/>
              <a:gdLst/>
              <a:ahLst/>
              <a:cxnLst/>
              <a:rect l="0" t="0" r="0" b="0"/>
              <a:pathLst>
                <a:path w="145260" h="308836">
                  <a:moveTo>
                    <a:pt x="145259" y="77592"/>
                  </a:moveTo>
                  <a:lnTo>
                    <a:pt x="139414" y="60056"/>
                  </a:lnTo>
                  <a:lnTo>
                    <a:pt x="135245" y="51219"/>
                  </a:lnTo>
                  <a:lnTo>
                    <a:pt x="130018" y="41658"/>
                  </a:lnTo>
                  <a:lnTo>
                    <a:pt x="124087" y="31613"/>
                  </a:lnTo>
                  <a:lnTo>
                    <a:pt x="116462" y="22469"/>
                  </a:lnTo>
                  <a:lnTo>
                    <a:pt x="107709" y="13927"/>
                  </a:lnTo>
                  <a:lnTo>
                    <a:pt x="98202" y="5784"/>
                  </a:lnTo>
                  <a:lnTo>
                    <a:pt x="88194" y="1580"/>
                  </a:lnTo>
                  <a:lnTo>
                    <a:pt x="77852" y="0"/>
                  </a:lnTo>
                  <a:lnTo>
                    <a:pt x="67286" y="171"/>
                  </a:lnTo>
                  <a:lnTo>
                    <a:pt x="57796" y="2731"/>
                  </a:lnTo>
                  <a:lnTo>
                    <a:pt x="49021" y="6885"/>
                  </a:lnTo>
                  <a:lnTo>
                    <a:pt x="40725" y="12102"/>
                  </a:lnTo>
                  <a:lnTo>
                    <a:pt x="32747" y="20473"/>
                  </a:lnTo>
                  <a:lnTo>
                    <a:pt x="24981" y="30949"/>
                  </a:lnTo>
                  <a:lnTo>
                    <a:pt x="17357" y="42826"/>
                  </a:lnTo>
                  <a:lnTo>
                    <a:pt x="11051" y="54415"/>
                  </a:lnTo>
                  <a:lnTo>
                    <a:pt x="5623" y="65811"/>
                  </a:lnTo>
                  <a:lnTo>
                    <a:pt x="781" y="77079"/>
                  </a:lnTo>
                  <a:lnTo>
                    <a:pt x="0" y="88262"/>
                  </a:lnTo>
                  <a:lnTo>
                    <a:pt x="1927" y="99388"/>
                  </a:lnTo>
                  <a:lnTo>
                    <a:pt x="5658" y="110475"/>
                  </a:lnTo>
                  <a:lnTo>
                    <a:pt x="11816" y="120314"/>
                  </a:lnTo>
                  <a:lnTo>
                    <a:pt x="19592" y="129320"/>
                  </a:lnTo>
                  <a:lnTo>
                    <a:pt x="28446" y="137771"/>
                  </a:lnTo>
                  <a:lnTo>
                    <a:pt x="38020" y="140958"/>
                  </a:lnTo>
                  <a:lnTo>
                    <a:pt x="48073" y="140636"/>
                  </a:lnTo>
                  <a:lnTo>
                    <a:pt x="58445" y="137974"/>
                  </a:lnTo>
                  <a:lnTo>
                    <a:pt x="67807" y="133753"/>
                  </a:lnTo>
                  <a:lnTo>
                    <a:pt x="76495" y="128491"/>
                  </a:lnTo>
                  <a:lnTo>
                    <a:pt x="84735" y="122536"/>
                  </a:lnTo>
                  <a:lnTo>
                    <a:pt x="90227" y="113673"/>
                  </a:lnTo>
                  <a:lnTo>
                    <a:pt x="93889" y="102870"/>
                  </a:lnTo>
                  <a:lnTo>
                    <a:pt x="96331" y="90773"/>
                  </a:lnTo>
                  <a:lnTo>
                    <a:pt x="97958" y="90050"/>
                  </a:lnTo>
                  <a:lnTo>
                    <a:pt x="99043" y="96909"/>
                  </a:lnTo>
                  <a:lnTo>
                    <a:pt x="99766" y="108823"/>
                  </a:lnTo>
                  <a:lnTo>
                    <a:pt x="100570" y="138374"/>
                  </a:lnTo>
                  <a:lnTo>
                    <a:pt x="101086" y="207191"/>
                  </a:lnTo>
                  <a:lnTo>
                    <a:pt x="99905" y="222720"/>
                  </a:lnTo>
                  <a:lnTo>
                    <a:pt x="97894" y="236743"/>
                  </a:lnTo>
                  <a:lnTo>
                    <a:pt x="95330" y="249762"/>
                  </a:lnTo>
                  <a:lnTo>
                    <a:pt x="94844" y="262112"/>
                  </a:lnTo>
                  <a:lnTo>
                    <a:pt x="95743" y="274016"/>
                  </a:lnTo>
                  <a:lnTo>
                    <a:pt x="101213" y="308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025029" y="37549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170512" y="3457630"/>
              <a:ext cx="96772" cy="363382"/>
            </a:xfrm>
            <a:custGeom>
              <a:avLst/>
              <a:gdLst/>
              <a:ahLst/>
              <a:cxnLst/>
              <a:rect l="0" t="0" r="0" b="0"/>
              <a:pathLst>
                <a:path w="96772" h="363382">
                  <a:moveTo>
                    <a:pt x="63737" y="0"/>
                  </a:moveTo>
                  <a:lnTo>
                    <a:pt x="33084" y="30653"/>
                  </a:lnTo>
                  <a:lnTo>
                    <a:pt x="27396" y="38788"/>
                  </a:lnTo>
                  <a:lnTo>
                    <a:pt x="22380" y="47881"/>
                  </a:lnTo>
                  <a:lnTo>
                    <a:pt x="17813" y="57615"/>
                  </a:lnTo>
                  <a:lnTo>
                    <a:pt x="13545" y="67774"/>
                  </a:lnTo>
                  <a:lnTo>
                    <a:pt x="9476" y="78217"/>
                  </a:lnTo>
                  <a:lnTo>
                    <a:pt x="5540" y="88850"/>
                  </a:lnTo>
                  <a:lnTo>
                    <a:pt x="2915" y="103279"/>
                  </a:lnTo>
                  <a:lnTo>
                    <a:pt x="1166" y="120240"/>
                  </a:lnTo>
                  <a:lnTo>
                    <a:pt x="0" y="138888"/>
                  </a:lnTo>
                  <a:lnTo>
                    <a:pt x="446" y="158662"/>
                  </a:lnTo>
                  <a:lnTo>
                    <a:pt x="1967" y="179185"/>
                  </a:lnTo>
                  <a:lnTo>
                    <a:pt x="4204" y="200208"/>
                  </a:lnTo>
                  <a:lnTo>
                    <a:pt x="6919" y="217894"/>
                  </a:lnTo>
                  <a:lnTo>
                    <a:pt x="9953" y="233355"/>
                  </a:lnTo>
                  <a:lnTo>
                    <a:pt x="13199" y="247333"/>
                  </a:lnTo>
                  <a:lnTo>
                    <a:pt x="17810" y="261546"/>
                  </a:lnTo>
                  <a:lnTo>
                    <a:pt x="23331" y="275914"/>
                  </a:lnTo>
                  <a:lnTo>
                    <a:pt x="29458" y="290388"/>
                  </a:lnTo>
                  <a:lnTo>
                    <a:pt x="37214" y="303708"/>
                  </a:lnTo>
                  <a:lnTo>
                    <a:pt x="46055" y="316258"/>
                  </a:lnTo>
                  <a:lnTo>
                    <a:pt x="96771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322341" y="3644826"/>
              <a:ext cx="88094" cy="1"/>
            </a:xfrm>
            <a:custGeom>
              <a:avLst/>
              <a:gdLst/>
              <a:ahLst/>
              <a:cxnLst/>
              <a:rect l="0" t="0" r="0" b="0"/>
              <a:pathLst>
                <a:path w="88094" h="1">
                  <a:moveTo>
                    <a:pt x="0" y="0"/>
                  </a:move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505223" y="3534710"/>
              <a:ext cx="117031" cy="233886"/>
            </a:xfrm>
            <a:custGeom>
              <a:avLst/>
              <a:gdLst/>
              <a:ahLst/>
              <a:cxnLst/>
              <a:rect l="0" t="0" r="0" b="0"/>
              <a:pathLst>
                <a:path w="117031" h="233886">
                  <a:moveTo>
                    <a:pt x="15326" y="0"/>
                  </a:moveTo>
                  <a:lnTo>
                    <a:pt x="0" y="61307"/>
                  </a:lnTo>
                  <a:lnTo>
                    <a:pt x="215" y="72683"/>
                  </a:lnTo>
                  <a:lnTo>
                    <a:pt x="2805" y="82714"/>
                  </a:lnTo>
                  <a:lnTo>
                    <a:pt x="6979" y="91848"/>
                  </a:lnTo>
                  <a:lnTo>
                    <a:pt x="13432" y="99161"/>
                  </a:lnTo>
                  <a:lnTo>
                    <a:pt x="21404" y="105260"/>
                  </a:lnTo>
                  <a:lnTo>
                    <a:pt x="30390" y="110549"/>
                  </a:lnTo>
                  <a:lnTo>
                    <a:pt x="50162" y="122952"/>
                  </a:lnTo>
                  <a:lnTo>
                    <a:pt x="92763" y="150852"/>
                  </a:lnTo>
                  <a:lnTo>
                    <a:pt x="101209" y="159297"/>
                  </a:lnTo>
                  <a:lnTo>
                    <a:pt x="108063" y="168597"/>
                  </a:lnTo>
                  <a:lnTo>
                    <a:pt x="113856" y="178468"/>
                  </a:lnTo>
                  <a:lnTo>
                    <a:pt x="116494" y="188718"/>
                  </a:lnTo>
                  <a:lnTo>
                    <a:pt x="117030" y="199223"/>
                  </a:lnTo>
                  <a:lnTo>
                    <a:pt x="116163" y="209896"/>
                  </a:lnTo>
                  <a:lnTo>
                    <a:pt x="111915" y="218236"/>
                  </a:lnTo>
                  <a:lnTo>
                    <a:pt x="105413" y="225019"/>
                  </a:lnTo>
                  <a:lnTo>
                    <a:pt x="97407" y="230764"/>
                  </a:lnTo>
                  <a:lnTo>
                    <a:pt x="88399" y="233371"/>
                  </a:lnTo>
                  <a:lnTo>
                    <a:pt x="78724" y="233885"/>
                  </a:lnTo>
                  <a:lnTo>
                    <a:pt x="26338" y="22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520549" y="3512687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0"/>
                  </a:moveTo>
                  <a:lnTo>
                    <a:pt x="29228" y="0"/>
                  </a:lnTo>
                  <a:lnTo>
                    <a:pt x="41509" y="1224"/>
                  </a:lnTo>
                  <a:lnTo>
                    <a:pt x="53366" y="3263"/>
                  </a:lnTo>
                  <a:lnTo>
                    <a:pt x="64942" y="5846"/>
                  </a:lnTo>
                  <a:lnTo>
                    <a:pt x="76329" y="8792"/>
                  </a:lnTo>
                  <a:lnTo>
                    <a:pt x="87591" y="11979"/>
                  </a:lnTo>
                  <a:lnTo>
                    <a:pt x="121127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740780" y="3413583"/>
              <a:ext cx="125677" cy="385406"/>
            </a:xfrm>
            <a:custGeom>
              <a:avLst/>
              <a:gdLst/>
              <a:ahLst/>
              <a:cxnLst/>
              <a:rect l="0" t="0" r="0" b="0"/>
              <a:pathLst>
                <a:path w="125677" h="385406">
                  <a:moveTo>
                    <a:pt x="0" y="0"/>
                  </a:moveTo>
                  <a:lnTo>
                    <a:pt x="11692" y="11692"/>
                  </a:lnTo>
                  <a:lnTo>
                    <a:pt x="18806" y="21253"/>
                  </a:lnTo>
                  <a:lnTo>
                    <a:pt x="27220" y="33745"/>
                  </a:lnTo>
                  <a:lnTo>
                    <a:pt x="36499" y="48190"/>
                  </a:lnTo>
                  <a:lnTo>
                    <a:pt x="45133" y="60268"/>
                  </a:lnTo>
                  <a:lnTo>
                    <a:pt x="53335" y="70767"/>
                  </a:lnTo>
                  <a:lnTo>
                    <a:pt x="61251" y="80213"/>
                  </a:lnTo>
                  <a:lnTo>
                    <a:pt x="67751" y="91404"/>
                  </a:lnTo>
                  <a:lnTo>
                    <a:pt x="73308" y="103759"/>
                  </a:lnTo>
                  <a:lnTo>
                    <a:pt x="78236" y="116889"/>
                  </a:lnTo>
                  <a:lnTo>
                    <a:pt x="83969" y="129314"/>
                  </a:lnTo>
                  <a:lnTo>
                    <a:pt x="90238" y="141267"/>
                  </a:lnTo>
                  <a:lnTo>
                    <a:pt x="96864" y="152906"/>
                  </a:lnTo>
                  <a:lnTo>
                    <a:pt x="102505" y="164336"/>
                  </a:lnTo>
                  <a:lnTo>
                    <a:pt x="107489" y="175627"/>
                  </a:lnTo>
                  <a:lnTo>
                    <a:pt x="112035" y="186825"/>
                  </a:lnTo>
                  <a:lnTo>
                    <a:pt x="116289" y="197960"/>
                  </a:lnTo>
                  <a:lnTo>
                    <a:pt x="124279" y="220121"/>
                  </a:lnTo>
                  <a:lnTo>
                    <a:pt x="125676" y="233617"/>
                  </a:lnTo>
                  <a:lnTo>
                    <a:pt x="125383" y="248731"/>
                  </a:lnTo>
                  <a:lnTo>
                    <a:pt x="123965" y="264925"/>
                  </a:lnTo>
                  <a:lnTo>
                    <a:pt x="121795" y="279391"/>
                  </a:lnTo>
                  <a:lnTo>
                    <a:pt x="119126" y="292706"/>
                  </a:lnTo>
                  <a:lnTo>
                    <a:pt x="116122" y="305253"/>
                  </a:lnTo>
                  <a:lnTo>
                    <a:pt x="112897" y="317288"/>
                  </a:lnTo>
                  <a:lnTo>
                    <a:pt x="106050" y="340449"/>
                  </a:lnTo>
                  <a:lnTo>
                    <a:pt x="101288" y="350541"/>
                  </a:lnTo>
                  <a:lnTo>
                    <a:pt x="95666" y="359715"/>
                  </a:lnTo>
                  <a:lnTo>
                    <a:pt x="77081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005058" y="3622803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67152" y="0"/>
                  </a:lnTo>
                  <a:lnTo>
                    <a:pt x="81473" y="1224"/>
                  </a:lnTo>
                  <a:lnTo>
                    <a:pt x="94691" y="3263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027081" y="3666849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23382" y="5846"/>
                  </a:lnTo>
                  <a:lnTo>
                    <a:pt x="33941" y="8791"/>
                  </a:lnTo>
                  <a:lnTo>
                    <a:pt x="44650" y="11979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287363" y="3534710"/>
              <a:ext cx="169866" cy="261024"/>
            </a:xfrm>
            <a:custGeom>
              <a:avLst/>
              <a:gdLst/>
              <a:ahLst/>
              <a:cxnLst/>
              <a:rect l="0" t="0" r="0" b="0"/>
              <a:pathLst>
                <a:path w="169866" h="261024">
                  <a:moveTo>
                    <a:pt x="15007" y="0"/>
                  </a:moveTo>
                  <a:lnTo>
                    <a:pt x="20853" y="17537"/>
                  </a:lnTo>
                  <a:lnTo>
                    <a:pt x="21351" y="27598"/>
                  </a:lnTo>
                  <a:lnTo>
                    <a:pt x="20460" y="39198"/>
                  </a:lnTo>
                  <a:lnTo>
                    <a:pt x="18642" y="51826"/>
                  </a:lnTo>
                  <a:lnTo>
                    <a:pt x="16207" y="63915"/>
                  </a:lnTo>
                  <a:lnTo>
                    <a:pt x="13360" y="75645"/>
                  </a:lnTo>
                  <a:lnTo>
                    <a:pt x="10239" y="87135"/>
                  </a:lnTo>
                  <a:lnTo>
                    <a:pt x="3508" y="109690"/>
                  </a:lnTo>
                  <a:lnTo>
                    <a:pt x="0" y="120844"/>
                  </a:lnTo>
                  <a:lnTo>
                    <a:pt x="1332" y="130727"/>
                  </a:lnTo>
                  <a:lnTo>
                    <a:pt x="5890" y="139762"/>
                  </a:lnTo>
                  <a:lnTo>
                    <a:pt x="12599" y="148233"/>
                  </a:lnTo>
                  <a:lnTo>
                    <a:pt x="21966" y="153880"/>
                  </a:lnTo>
                  <a:lnTo>
                    <a:pt x="33105" y="157645"/>
                  </a:lnTo>
                  <a:lnTo>
                    <a:pt x="45425" y="160155"/>
                  </a:lnTo>
                  <a:lnTo>
                    <a:pt x="72165" y="166206"/>
                  </a:lnTo>
                  <a:lnTo>
                    <a:pt x="86147" y="169532"/>
                  </a:lnTo>
                  <a:lnTo>
                    <a:pt x="99139" y="174197"/>
                  </a:lnTo>
                  <a:lnTo>
                    <a:pt x="111471" y="179754"/>
                  </a:lnTo>
                  <a:lnTo>
                    <a:pt x="123362" y="185905"/>
                  </a:lnTo>
                  <a:lnTo>
                    <a:pt x="133737" y="192453"/>
                  </a:lnTo>
                  <a:lnTo>
                    <a:pt x="143101" y="199266"/>
                  </a:lnTo>
                  <a:lnTo>
                    <a:pt x="151790" y="206255"/>
                  </a:lnTo>
                  <a:lnTo>
                    <a:pt x="158807" y="214584"/>
                  </a:lnTo>
                  <a:lnTo>
                    <a:pt x="164708" y="223808"/>
                  </a:lnTo>
                  <a:lnTo>
                    <a:pt x="169865" y="233627"/>
                  </a:lnTo>
                  <a:lnTo>
                    <a:pt x="169633" y="241397"/>
                  </a:lnTo>
                  <a:lnTo>
                    <a:pt x="165808" y="247801"/>
                  </a:lnTo>
                  <a:lnTo>
                    <a:pt x="159587" y="253293"/>
                  </a:lnTo>
                  <a:lnTo>
                    <a:pt x="150546" y="256955"/>
                  </a:lnTo>
                  <a:lnTo>
                    <a:pt x="139625" y="259396"/>
                  </a:lnTo>
                  <a:lnTo>
                    <a:pt x="127450" y="261023"/>
                  </a:lnTo>
                  <a:lnTo>
                    <a:pt x="115662" y="260885"/>
                  </a:lnTo>
                  <a:lnTo>
                    <a:pt x="104134" y="259569"/>
                  </a:lnTo>
                  <a:lnTo>
                    <a:pt x="48042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313382" y="3495332"/>
              <a:ext cx="165174" cy="6345"/>
            </a:xfrm>
            <a:custGeom>
              <a:avLst/>
              <a:gdLst/>
              <a:ahLst/>
              <a:cxnLst/>
              <a:rect l="0" t="0" r="0" b="0"/>
              <a:pathLst>
                <a:path w="165174" h="6345">
                  <a:moveTo>
                    <a:pt x="0" y="6344"/>
                  </a:moveTo>
                  <a:lnTo>
                    <a:pt x="23382" y="498"/>
                  </a:lnTo>
                  <a:lnTo>
                    <a:pt x="36388" y="0"/>
                  </a:lnTo>
                  <a:lnTo>
                    <a:pt x="51175" y="891"/>
                  </a:lnTo>
                  <a:lnTo>
                    <a:pt x="67152" y="2709"/>
                  </a:lnTo>
                  <a:lnTo>
                    <a:pt x="82696" y="3921"/>
                  </a:lnTo>
                  <a:lnTo>
                    <a:pt x="97953" y="4728"/>
                  </a:lnTo>
                  <a:lnTo>
                    <a:pt x="165173" y="6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621705" y="3677861"/>
              <a:ext cx="154163" cy="176186"/>
            </a:xfrm>
            <a:custGeom>
              <a:avLst/>
              <a:gdLst/>
              <a:ahLst/>
              <a:cxnLst/>
              <a:rect l="0" t="0" r="0" b="0"/>
              <a:pathLst>
                <a:path w="154163" h="176186">
                  <a:moveTo>
                    <a:pt x="0" y="0"/>
                  </a:moveTo>
                  <a:lnTo>
                    <a:pt x="11692" y="17537"/>
                  </a:lnTo>
                  <a:lnTo>
                    <a:pt x="27220" y="39197"/>
                  </a:lnTo>
                  <a:lnTo>
                    <a:pt x="36499" y="51825"/>
                  </a:lnTo>
                  <a:lnTo>
                    <a:pt x="45132" y="62691"/>
                  </a:lnTo>
                  <a:lnTo>
                    <a:pt x="53335" y="72382"/>
                  </a:lnTo>
                  <a:lnTo>
                    <a:pt x="61251" y="81289"/>
                  </a:lnTo>
                  <a:lnTo>
                    <a:pt x="68974" y="90898"/>
                  </a:lnTo>
                  <a:lnTo>
                    <a:pt x="76571" y="100974"/>
                  </a:lnTo>
                  <a:lnTo>
                    <a:pt x="84082" y="111362"/>
                  </a:lnTo>
                  <a:lnTo>
                    <a:pt x="91536" y="120735"/>
                  </a:lnTo>
                  <a:lnTo>
                    <a:pt x="98953" y="129430"/>
                  </a:lnTo>
                  <a:lnTo>
                    <a:pt x="106344" y="137674"/>
                  </a:lnTo>
                  <a:lnTo>
                    <a:pt x="114943" y="145617"/>
                  </a:lnTo>
                  <a:lnTo>
                    <a:pt x="124345" y="153359"/>
                  </a:lnTo>
                  <a:lnTo>
                    <a:pt x="154162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610694" y="3699884"/>
              <a:ext cx="121128" cy="110117"/>
            </a:xfrm>
            <a:custGeom>
              <a:avLst/>
              <a:gdLst/>
              <a:ahLst/>
              <a:cxnLst/>
              <a:rect l="0" t="0" r="0" b="0"/>
              <a:pathLst>
                <a:path w="121128" h="110117">
                  <a:moveTo>
                    <a:pt x="121127" y="0"/>
                  </a:moveTo>
                  <a:lnTo>
                    <a:pt x="109436" y="11691"/>
                  </a:lnTo>
                  <a:lnTo>
                    <a:pt x="102321" y="17582"/>
                  </a:lnTo>
                  <a:lnTo>
                    <a:pt x="93908" y="23956"/>
                  </a:lnTo>
                  <a:lnTo>
                    <a:pt x="84628" y="30653"/>
                  </a:lnTo>
                  <a:lnTo>
                    <a:pt x="74771" y="38788"/>
                  </a:lnTo>
                  <a:lnTo>
                    <a:pt x="64530" y="47882"/>
                  </a:lnTo>
                  <a:lnTo>
                    <a:pt x="54031" y="57615"/>
                  </a:lnTo>
                  <a:lnTo>
                    <a:pt x="43362" y="66551"/>
                  </a:lnTo>
                  <a:lnTo>
                    <a:pt x="32578" y="7495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85087" y="3688872"/>
              <a:ext cx="11012" cy="110117"/>
            </a:xfrm>
            <a:custGeom>
              <a:avLst/>
              <a:gdLst/>
              <a:ahLst/>
              <a:cxnLst/>
              <a:rect l="0" t="0" r="0" b="0"/>
              <a:pathLst>
                <a:path w="11012" h="110117">
                  <a:moveTo>
                    <a:pt x="11011" y="0"/>
                  </a:moveTo>
                  <a:lnTo>
                    <a:pt x="11011" y="23383"/>
                  </a:lnTo>
                  <a:lnTo>
                    <a:pt x="9788" y="35165"/>
                  </a:lnTo>
                  <a:lnTo>
                    <a:pt x="7749" y="47914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885983" y="3732919"/>
              <a:ext cx="154163" cy="11012"/>
            </a:xfrm>
            <a:custGeom>
              <a:avLst/>
              <a:gdLst/>
              <a:ahLst/>
              <a:cxnLst/>
              <a:rect l="0" t="0" r="0" b="0"/>
              <a:pathLst>
                <a:path w="154163" h="11012">
                  <a:moveTo>
                    <a:pt x="0" y="0"/>
                  </a:moveTo>
                  <a:lnTo>
                    <a:pt x="17537" y="5845"/>
                  </a:lnTo>
                  <a:lnTo>
                    <a:pt x="28820" y="7567"/>
                  </a:lnTo>
                  <a:lnTo>
                    <a:pt x="42460" y="8715"/>
                  </a:lnTo>
                  <a:lnTo>
                    <a:pt x="57671" y="9481"/>
                  </a:lnTo>
                  <a:lnTo>
                    <a:pt x="90885" y="10331"/>
                  </a:lnTo>
                  <a:lnTo>
                    <a:pt x="154162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227674" y="3600780"/>
              <a:ext cx="131714" cy="245034"/>
            </a:xfrm>
            <a:custGeom>
              <a:avLst/>
              <a:gdLst/>
              <a:ahLst/>
              <a:cxnLst/>
              <a:rect l="0" t="0" r="0" b="0"/>
              <a:pathLst>
                <a:path w="131714" h="245034">
                  <a:moveTo>
                    <a:pt x="43713" y="0"/>
                  </a:moveTo>
                  <a:lnTo>
                    <a:pt x="32022" y="11692"/>
                  </a:lnTo>
                  <a:lnTo>
                    <a:pt x="24908" y="17582"/>
                  </a:lnTo>
                  <a:lnTo>
                    <a:pt x="16494" y="23957"/>
                  </a:lnTo>
                  <a:lnTo>
                    <a:pt x="7215" y="30653"/>
                  </a:lnTo>
                  <a:lnTo>
                    <a:pt x="2252" y="40012"/>
                  </a:lnTo>
                  <a:lnTo>
                    <a:pt x="167" y="51144"/>
                  </a:lnTo>
                  <a:lnTo>
                    <a:pt x="0" y="63461"/>
                  </a:lnTo>
                  <a:lnTo>
                    <a:pt x="3560" y="74118"/>
                  </a:lnTo>
                  <a:lnTo>
                    <a:pt x="9603" y="83670"/>
                  </a:lnTo>
                  <a:lnTo>
                    <a:pt x="17303" y="92485"/>
                  </a:lnTo>
                  <a:lnTo>
                    <a:pt x="24883" y="100809"/>
                  </a:lnTo>
                  <a:lnTo>
                    <a:pt x="39830" y="116583"/>
                  </a:lnTo>
                  <a:lnTo>
                    <a:pt x="62003" y="139221"/>
                  </a:lnTo>
                  <a:lnTo>
                    <a:pt x="71812" y="147872"/>
                  </a:lnTo>
                  <a:lnTo>
                    <a:pt x="83245" y="157309"/>
                  </a:lnTo>
                  <a:lnTo>
                    <a:pt x="95762" y="167272"/>
                  </a:lnTo>
                  <a:lnTo>
                    <a:pt x="106553" y="176360"/>
                  </a:lnTo>
                  <a:lnTo>
                    <a:pt x="116194" y="184866"/>
                  </a:lnTo>
                  <a:lnTo>
                    <a:pt x="125069" y="192984"/>
                  </a:lnTo>
                  <a:lnTo>
                    <a:pt x="129761" y="202066"/>
                  </a:lnTo>
                  <a:lnTo>
                    <a:pt x="131666" y="211792"/>
                  </a:lnTo>
                  <a:lnTo>
                    <a:pt x="131713" y="221946"/>
                  </a:lnTo>
                  <a:lnTo>
                    <a:pt x="128073" y="229939"/>
                  </a:lnTo>
                  <a:lnTo>
                    <a:pt x="121977" y="236491"/>
                  </a:lnTo>
                  <a:lnTo>
                    <a:pt x="114242" y="242083"/>
                  </a:lnTo>
                  <a:lnTo>
                    <a:pt x="104191" y="244587"/>
                  </a:lnTo>
                  <a:lnTo>
                    <a:pt x="92596" y="245033"/>
                  </a:lnTo>
                  <a:lnTo>
                    <a:pt x="79972" y="244107"/>
                  </a:lnTo>
                  <a:lnTo>
                    <a:pt x="67886" y="242266"/>
                  </a:lnTo>
                  <a:lnTo>
                    <a:pt x="56158" y="239815"/>
                  </a:lnTo>
                  <a:lnTo>
                    <a:pt x="10679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249364" y="3600780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0"/>
                  </a:moveTo>
                  <a:lnTo>
                    <a:pt x="67152" y="0"/>
                  </a:lnTo>
                  <a:lnTo>
                    <a:pt x="85144" y="1224"/>
                  </a:lnTo>
                  <a:lnTo>
                    <a:pt x="104479" y="3263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Freeform 168"/>
          <p:cNvSpPr/>
          <p:nvPr/>
        </p:nvSpPr>
        <p:spPr>
          <a:xfrm>
            <a:off x="991994" y="3501676"/>
            <a:ext cx="704741" cy="198209"/>
          </a:xfrm>
          <a:custGeom>
            <a:avLst/>
            <a:gdLst/>
            <a:ahLst/>
            <a:cxnLst/>
            <a:rect l="0" t="0" r="0" b="0"/>
            <a:pathLst>
              <a:path w="704741" h="198209">
                <a:moveTo>
                  <a:pt x="704740" y="0"/>
                </a:moveTo>
                <a:lnTo>
                  <a:pt x="669666" y="5845"/>
                </a:lnTo>
                <a:lnTo>
                  <a:pt x="653217" y="10015"/>
                </a:lnTo>
                <a:lnTo>
                  <a:pt x="636133" y="15241"/>
                </a:lnTo>
                <a:lnTo>
                  <a:pt x="618626" y="21172"/>
                </a:lnTo>
                <a:lnTo>
                  <a:pt x="600838" y="25126"/>
                </a:lnTo>
                <a:lnTo>
                  <a:pt x="582861" y="27762"/>
                </a:lnTo>
                <a:lnTo>
                  <a:pt x="564759" y="29520"/>
                </a:lnTo>
                <a:lnTo>
                  <a:pt x="546574" y="33138"/>
                </a:lnTo>
                <a:lnTo>
                  <a:pt x="528332" y="37998"/>
                </a:lnTo>
                <a:lnTo>
                  <a:pt x="510054" y="43685"/>
                </a:lnTo>
                <a:lnTo>
                  <a:pt x="490528" y="48699"/>
                </a:lnTo>
                <a:lnTo>
                  <a:pt x="470169" y="53265"/>
                </a:lnTo>
                <a:lnTo>
                  <a:pt x="390593" y="69386"/>
                </a:lnTo>
                <a:lnTo>
                  <a:pt x="370511" y="74398"/>
                </a:lnTo>
                <a:lnTo>
                  <a:pt x="349782" y="80186"/>
                </a:lnTo>
                <a:lnTo>
                  <a:pt x="328622" y="86492"/>
                </a:lnTo>
                <a:lnTo>
                  <a:pt x="308397" y="91920"/>
                </a:lnTo>
                <a:lnTo>
                  <a:pt x="288797" y="96762"/>
                </a:lnTo>
                <a:lnTo>
                  <a:pt x="269612" y="101213"/>
                </a:lnTo>
                <a:lnTo>
                  <a:pt x="250705" y="106627"/>
                </a:lnTo>
                <a:lnTo>
                  <a:pt x="231983" y="112684"/>
                </a:lnTo>
                <a:lnTo>
                  <a:pt x="213383" y="119169"/>
                </a:lnTo>
                <a:lnTo>
                  <a:pt x="196090" y="125939"/>
                </a:lnTo>
                <a:lnTo>
                  <a:pt x="179667" y="132900"/>
                </a:lnTo>
                <a:lnTo>
                  <a:pt x="163824" y="139987"/>
                </a:lnTo>
                <a:lnTo>
                  <a:pt x="148369" y="145935"/>
                </a:lnTo>
                <a:lnTo>
                  <a:pt x="133171" y="151125"/>
                </a:lnTo>
                <a:lnTo>
                  <a:pt x="79460" y="168244"/>
                </a:lnTo>
                <a:lnTo>
                  <a:pt x="56115" y="175918"/>
                </a:lnTo>
                <a:lnTo>
                  <a:pt x="0" y="1982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1157168" y="4019219"/>
            <a:ext cx="3671068" cy="1962277"/>
            <a:chOff x="1157168" y="4019219"/>
            <a:chExt cx="3671068" cy="1962277"/>
          </a:xfrm>
        </p:grpSpPr>
        <p:sp>
          <p:nvSpPr>
            <p:cNvPr id="170" name="Freeform 169"/>
            <p:cNvSpPr/>
            <p:nvPr/>
          </p:nvSpPr>
          <p:spPr>
            <a:xfrm>
              <a:off x="1311330" y="4156026"/>
              <a:ext cx="110116" cy="6344"/>
            </a:xfrm>
            <a:custGeom>
              <a:avLst/>
              <a:gdLst/>
              <a:ahLst/>
              <a:cxnLst/>
              <a:rect l="0" t="0" r="0" b="0"/>
              <a:pathLst>
                <a:path w="110116" h="6344">
                  <a:moveTo>
                    <a:pt x="0" y="6343"/>
                  </a:moveTo>
                  <a:lnTo>
                    <a:pt x="23382" y="498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110115" y="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551787" y="4030231"/>
              <a:ext cx="155960" cy="132139"/>
            </a:xfrm>
            <a:custGeom>
              <a:avLst/>
              <a:gdLst/>
              <a:ahLst/>
              <a:cxnLst/>
              <a:rect l="0" t="0" r="0" b="0"/>
              <a:pathLst>
                <a:path w="155960" h="132139">
                  <a:moveTo>
                    <a:pt x="34832" y="0"/>
                  </a:moveTo>
                  <a:lnTo>
                    <a:pt x="4178" y="45980"/>
                  </a:lnTo>
                  <a:lnTo>
                    <a:pt x="938" y="56347"/>
                  </a:lnTo>
                  <a:lnTo>
                    <a:pt x="0" y="66928"/>
                  </a:lnTo>
                  <a:lnTo>
                    <a:pt x="599" y="77654"/>
                  </a:lnTo>
                  <a:lnTo>
                    <a:pt x="5893" y="84804"/>
                  </a:lnTo>
                  <a:lnTo>
                    <a:pt x="14315" y="89571"/>
                  </a:lnTo>
                  <a:lnTo>
                    <a:pt x="24825" y="92748"/>
                  </a:lnTo>
                  <a:lnTo>
                    <a:pt x="36725" y="97314"/>
                  </a:lnTo>
                  <a:lnTo>
                    <a:pt x="49552" y="102805"/>
                  </a:lnTo>
                  <a:lnTo>
                    <a:pt x="62998" y="108912"/>
                  </a:lnTo>
                  <a:lnTo>
                    <a:pt x="76856" y="112984"/>
                  </a:lnTo>
                  <a:lnTo>
                    <a:pt x="90988" y="115698"/>
                  </a:lnTo>
                  <a:lnTo>
                    <a:pt x="155959" y="132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663700" y="4019219"/>
              <a:ext cx="55058" cy="253267"/>
            </a:xfrm>
            <a:custGeom>
              <a:avLst/>
              <a:gdLst/>
              <a:ahLst/>
              <a:cxnLst/>
              <a:rect l="0" t="0" r="0" b="0"/>
              <a:pathLst>
                <a:path w="55058" h="253267">
                  <a:moveTo>
                    <a:pt x="55057" y="0"/>
                  </a:moveTo>
                  <a:lnTo>
                    <a:pt x="49212" y="17538"/>
                  </a:lnTo>
                  <a:lnTo>
                    <a:pt x="46266" y="27597"/>
                  </a:lnTo>
                  <a:lnTo>
                    <a:pt x="39731" y="51826"/>
                  </a:lnTo>
                  <a:lnTo>
                    <a:pt x="32748" y="82170"/>
                  </a:lnTo>
                  <a:lnTo>
                    <a:pt x="25566" y="114825"/>
                  </a:lnTo>
                  <a:lnTo>
                    <a:pt x="14644" y="161947"/>
                  </a:lnTo>
                  <a:lnTo>
                    <a:pt x="10986" y="178928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813558" y="4085289"/>
              <a:ext cx="111846" cy="209697"/>
            </a:xfrm>
            <a:custGeom>
              <a:avLst/>
              <a:gdLst/>
              <a:ahLst/>
              <a:cxnLst/>
              <a:rect l="0" t="0" r="0" b="0"/>
              <a:pathLst>
                <a:path w="111846" h="209697">
                  <a:moveTo>
                    <a:pt x="26326" y="0"/>
                  </a:moveTo>
                  <a:lnTo>
                    <a:pt x="14635" y="11691"/>
                  </a:lnTo>
                  <a:lnTo>
                    <a:pt x="9968" y="18805"/>
                  </a:lnTo>
                  <a:lnTo>
                    <a:pt x="5633" y="27219"/>
                  </a:lnTo>
                  <a:lnTo>
                    <a:pt x="1519" y="36498"/>
                  </a:lnTo>
                  <a:lnTo>
                    <a:pt x="0" y="46355"/>
                  </a:lnTo>
                  <a:lnTo>
                    <a:pt x="211" y="56597"/>
                  </a:lnTo>
                  <a:lnTo>
                    <a:pt x="1575" y="67095"/>
                  </a:lnTo>
                  <a:lnTo>
                    <a:pt x="6155" y="76541"/>
                  </a:lnTo>
                  <a:lnTo>
                    <a:pt x="12879" y="85285"/>
                  </a:lnTo>
                  <a:lnTo>
                    <a:pt x="50044" y="122748"/>
                  </a:lnTo>
                  <a:lnTo>
                    <a:pt x="60490" y="131996"/>
                  </a:lnTo>
                  <a:lnTo>
                    <a:pt x="71126" y="140608"/>
                  </a:lnTo>
                  <a:lnTo>
                    <a:pt x="81886" y="148796"/>
                  </a:lnTo>
                  <a:lnTo>
                    <a:pt x="91507" y="157926"/>
                  </a:lnTo>
                  <a:lnTo>
                    <a:pt x="100368" y="167683"/>
                  </a:lnTo>
                  <a:lnTo>
                    <a:pt x="108722" y="177858"/>
                  </a:lnTo>
                  <a:lnTo>
                    <a:pt x="111845" y="187088"/>
                  </a:lnTo>
                  <a:lnTo>
                    <a:pt x="111479" y="195688"/>
                  </a:lnTo>
                  <a:lnTo>
                    <a:pt x="108789" y="203869"/>
                  </a:lnTo>
                  <a:lnTo>
                    <a:pt x="102101" y="208100"/>
                  </a:lnTo>
                  <a:lnTo>
                    <a:pt x="92748" y="209696"/>
                  </a:lnTo>
                  <a:lnTo>
                    <a:pt x="81619" y="209537"/>
                  </a:lnTo>
                  <a:lnTo>
                    <a:pt x="70529" y="208208"/>
                  </a:lnTo>
                  <a:lnTo>
                    <a:pt x="59466" y="206098"/>
                  </a:lnTo>
                  <a:lnTo>
                    <a:pt x="15315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872919" y="4078945"/>
              <a:ext cx="110117" cy="17356"/>
            </a:xfrm>
            <a:custGeom>
              <a:avLst/>
              <a:gdLst/>
              <a:ahLst/>
              <a:cxnLst/>
              <a:rect l="0" t="0" r="0" b="0"/>
              <a:pathLst>
                <a:path w="110117" h="17356">
                  <a:moveTo>
                    <a:pt x="0" y="6344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110116" y="173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115173" y="4140346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148208" y="4228439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465470" y="4085289"/>
              <a:ext cx="112518" cy="223092"/>
            </a:xfrm>
            <a:custGeom>
              <a:avLst/>
              <a:gdLst/>
              <a:ahLst/>
              <a:cxnLst/>
              <a:rect l="0" t="0" r="0" b="0"/>
              <a:pathLst>
                <a:path w="112518" h="223092">
                  <a:moveTo>
                    <a:pt x="46120" y="0"/>
                  </a:moveTo>
                  <a:lnTo>
                    <a:pt x="34428" y="17536"/>
                  </a:lnTo>
                  <a:lnTo>
                    <a:pt x="29761" y="26373"/>
                  </a:lnTo>
                  <a:lnTo>
                    <a:pt x="25426" y="35935"/>
                  </a:lnTo>
                  <a:lnTo>
                    <a:pt x="21312" y="45979"/>
                  </a:lnTo>
                  <a:lnTo>
                    <a:pt x="16123" y="55123"/>
                  </a:lnTo>
                  <a:lnTo>
                    <a:pt x="10216" y="63666"/>
                  </a:lnTo>
                  <a:lnTo>
                    <a:pt x="3831" y="71808"/>
                  </a:lnTo>
                  <a:lnTo>
                    <a:pt x="798" y="80907"/>
                  </a:lnTo>
                  <a:lnTo>
                    <a:pt x="0" y="90643"/>
                  </a:lnTo>
                  <a:lnTo>
                    <a:pt x="691" y="100804"/>
                  </a:lnTo>
                  <a:lnTo>
                    <a:pt x="4822" y="108802"/>
                  </a:lnTo>
                  <a:lnTo>
                    <a:pt x="11247" y="115357"/>
                  </a:lnTo>
                  <a:lnTo>
                    <a:pt x="19201" y="120951"/>
                  </a:lnTo>
                  <a:lnTo>
                    <a:pt x="28174" y="125903"/>
                  </a:lnTo>
                  <a:lnTo>
                    <a:pt x="37826" y="130429"/>
                  </a:lnTo>
                  <a:lnTo>
                    <a:pt x="47932" y="134670"/>
                  </a:lnTo>
                  <a:lnTo>
                    <a:pt x="58339" y="139943"/>
                  </a:lnTo>
                  <a:lnTo>
                    <a:pt x="68948" y="145906"/>
                  </a:lnTo>
                  <a:lnTo>
                    <a:pt x="79691" y="152329"/>
                  </a:lnTo>
                  <a:lnTo>
                    <a:pt x="89300" y="159057"/>
                  </a:lnTo>
                  <a:lnTo>
                    <a:pt x="98154" y="165990"/>
                  </a:lnTo>
                  <a:lnTo>
                    <a:pt x="106503" y="173059"/>
                  </a:lnTo>
                  <a:lnTo>
                    <a:pt x="110845" y="181442"/>
                  </a:lnTo>
                  <a:lnTo>
                    <a:pt x="112517" y="190701"/>
                  </a:lnTo>
                  <a:lnTo>
                    <a:pt x="112407" y="200544"/>
                  </a:lnTo>
                  <a:lnTo>
                    <a:pt x="108664" y="208330"/>
                  </a:lnTo>
                  <a:lnTo>
                    <a:pt x="102498" y="214744"/>
                  </a:lnTo>
                  <a:lnTo>
                    <a:pt x="94717" y="220243"/>
                  </a:lnTo>
                  <a:lnTo>
                    <a:pt x="84635" y="222686"/>
                  </a:lnTo>
                  <a:lnTo>
                    <a:pt x="73020" y="223091"/>
                  </a:lnTo>
                  <a:lnTo>
                    <a:pt x="24097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500578" y="4052254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56629" y="0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731821" y="4140346"/>
              <a:ext cx="154163" cy="198209"/>
            </a:xfrm>
            <a:custGeom>
              <a:avLst/>
              <a:gdLst/>
              <a:ahLst/>
              <a:cxnLst/>
              <a:rect l="0" t="0" r="0" b="0"/>
              <a:pathLst>
                <a:path w="154163" h="198209">
                  <a:moveTo>
                    <a:pt x="0" y="0"/>
                  </a:moveTo>
                  <a:lnTo>
                    <a:pt x="11691" y="17537"/>
                  </a:lnTo>
                  <a:lnTo>
                    <a:pt x="27219" y="39198"/>
                  </a:lnTo>
                  <a:lnTo>
                    <a:pt x="36499" y="51826"/>
                  </a:lnTo>
                  <a:lnTo>
                    <a:pt x="46356" y="63915"/>
                  </a:lnTo>
                  <a:lnTo>
                    <a:pt x="56597" y="75645"/>
                  </a:lnTo>
                  <a:lnTo>
                    <a:pt x="76542" y="97243"/>
                  </a:lnTo>
                  <a:lnTo>
                    <a:pt x="93562" y="114998"/>
                  </a:lnTo>
                  <a:lnTo>
                    <a:pt x="101527" y="124382"/>
                  </a:lnTo>
                  <a:lnTo>
                    <a:pt x="109284" y="134309"/>
                  </a:lnTo>
                  <a:lnTo>
                    <a:pt x="116902" y="144597"/>
                  </a:lnTo>
                  <a:lnTo>
                    <a:pt x="131892" y="165817"/>
                  </a:lnTo>
                  <a:lnTo>
                    <a:pt x="154162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742832" y="4162369"/>
              <a:ext cx="110117" cy="121129"/>
            </a:xfrm>
            <a:custGeom>
              <a:avLst/>
              <a:gdLst/>
              <a:ahLst/>
              <a:cxnLst/>
              <a:rect l="0" t="0" r="0" b="0"/>
              <a:pathLst>
                <a:path w="110117" h="121129">
                  <a:moveTo>
                    <a:pt x="110116" y="0"/>
                  </a:moveTo>
                  <a:lnTo>
                    <a:pt x="43021" y="67096"/>
                  </a:lnTo>
                  <a:lnTo>
                    <a:pt x="34798" y="77766"/>
                  </a:lnTo>
                  <a:lnTo>
                    <a:pt x="28093" y="88549"/>
                  </a:ln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073179" y="4173381"/>
              <a:ext cx="22024" cy="165174"/>
            </a:xfrm>
            <a:custGeom>
              <a:avLst/>
              <a:gdLst/>
              <a:ahLst/>
              <a:cxnLst/>
              <a:rect l="0" t="0" r="0" b="0"/>
              <a:pathLst>
                <a:path w="22024" h="165174">
                  <a:moveTo>
                    <a:pt x="22023" y="0"/>
                  </a:moveTo>
                  <a:lnTo>
                    <a:pt x="16178" y="17537"/>
                  </a:lnTo>
                  <a:lnTo>
                    <a:pt x="14456" y="28821"/>
                  </a:lnTo>
                  <a:lnTo>
                    <a:pt x="13308" y="42460"/>
                  </a:lnTo>
                  <a:lnTo>
                    <a:pt x="12542" y="57671"/>
                  </a:lnTo>
                  <a:lnTo>
                    <a:pt x="10809" y="71482"/>
                  </a:lnTo>
                  <a:lnTo>
                    <a:pt x="8429" y="84360"/>
                  </a:lnTo>
                  <a:lnTo>
                    <a:pt x="5620" y="96616"/>
                  </a:lnTo>
                  <a:lnTo>
                    <a:pt x="3747" y="109680"/>
                  </a:lnTo>
                  <a:lnTo>
                    <a:pt x="2498" y="123284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996098" y="4250462"/>
              <a:ext cx="154163" cy="33036"/>
            </a:xfrm>
            <a:custGeom>
              <a:avLst/>
              <a:gdLst/>
              <a:ahLst/>
              <a:cxnLst/>
              <a:rect l="0" t="0" r="0" b="0"/>
              <a:pathLst>
                <a:path w="154163" h="33036">
                  <a:moveTo>
                    <a:pt x="0" y="0"/>
                  </a:moveTo>
                  <a:lnTo>
                    <a:pt x="23383" y="5846"/>
                  </a:lnTo>
                  <a:lnTo>
                    <a:pt x="51176" y="11978"/>
                  </a:lnTo>
                  <a:lnTo>
                    <a:pt x="67152" y="15327"/>
                  </a:lnTo>
                  <a:lnTo>
                    <a:pt x="82697" y="17559"/>
                  </a:lnTo>
                  <a:lnTo>
                    <a:pt x="97954" y="19047"/>
                  </a:lnTo>
                  <a:lnTo>
                    <a:pt x="154162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271387" y="4129335"/>
              <a:ext cx="133174" cy="226003"/>
            </a:xfrm>
            <a:custGeom>
              <a:avLst/>
              <a:gdLst/>
              <a:ahLst/>
              <a:cxnLst/>
              <a:rect l="0" t="0" r="0" b="0"/>
              <a:pathLst>
                <a:path w="133174" h="226003">
                  <a:moveTo>
                    <a:pt x="66070" y="0"/>
                  </a:moveTo>
                  <a:lnTo>
                    <a:pt x="48533" y="11691"/>
                  </a:lnTo>
                  <a:lnTo>
                    <a:pt x="40920" y="17582"/>
                  </a:lnTo>
                  <a:lnTo>
                    <a:pt x="33398" y="23957"/>
                  </a:lnTo>
                  <a:lnTo>
                    <a:pt x="25936" y="30653"/>
                  </a:lnTo>
                  <a:lnTo>
                    <a:pt x="22185" y="41235"/>
                  </a:lnTo>
                  <a:lnTo>
                    <a:pt x="20907" y="54407"/>
                  </a:lnTo>
                  <a:lnTo>
                    <a:pt x="21279" y="69306"/>
                  </a:lnTo>
                  <a:lnTo>
                    <a:pt x="25198" y="81686"/>
                  </a:lnTo>
                  <a:lnTo>
                    <a:pt x="31481" y="92386"/>
                  </a:lnTo>
                  <a:lnTo>
                    <a:pt x="39340" y="101966"/>
                  </a:lnTo>
                  <a:lnTo>
                    <a:pt x="47027" y="110800"/>
                  </a:lnTo>
                  <a:lnTo>
                    <a:pt x="54597" y="119137"/>
                  </a:lnTo>
                  <a:lnTo>
                    <a:pt x="70759" y="136148"/>
                  </a:lnTo>
                  <a:lnTo>
                    <a:pt x="115900" y="181879"/>
                  </a:lnTo>
                  <a:lnTo>
                    <a:pt x="122536" y="190992"/>
                  </a:lnTo>
                  <a:lnTo>
                    <a:pt x="128184" y="200739"/>
                  </a:lnTo>
                  <a:lnTo>
                    <a:pt x="133173" y="210907"/>
                  </a:lnTo>
                  <a:lnTo>
                    <a:pt x="131605" y="217685"/>
                  </a:lnTo>
                  <a:lnTo>
                    <a:pt x="125666" y="222204"/>
                  </a:lnTo>
                  <a:lnTo>
                    <a:pt x="116812" y="225217"/>
                  </a:lnTo>
                  <a:lnTo>
                    <a:pt x="107239" y="226002"/>
                  </a:lnTo>
                  <a:lnTo>
                    <a:pt x="97186" y="225302"/>
                  </a:lnTo>
                  <a:lnTo>
                    <a:pt x="86814" y="223612"/>
                  </a:lnTo>
                  <a:lnTo>
                    <a:pt x="76229" y="220038"/>
                  </a:lnTo>
                  <a:lnTo>
                    <a:pt x="65501" y="215208"/>
                  </a:lnTo>
                  <a:lnTo>
                    <a:pt x="54679" y="209542"/>
                  </a:lnTo>
                  <a:lnTo>
                    <a:pt x="45017" y="203317"/>
                  </a:lnTo>
                  <a:lnTo>
                    <a:pt x="36130" y="196720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315434" y="4107312"/>
              <a:ext cx="154162" cy="11012"/>
            </a:xfrm>
            <a:custGeom>
              <a:avLst/>
              <a:gdLst/>
              <a:ahLst/>
              <a:cxnLst/>
              <a:rect l="0" t="0" r="0" b="0"/>
              <a:pathLst>
                <a:path w="154162" h="11012">
                  <a:moveTo>
                    <a:pt x="0" y="0"/>
                  </a:moveTo>
                  <a:lnTo>
                    <a:pt x="23382" y="0"/>
                  </a:lnTo>
                  <a:lnTo>
                    <a:pt x="36388" y="1223"/>
                  </a:lnTo>
                  <a:lnTo>
                    <a:pt x="51176" y="3263"/>
                  </a:lnTo>
                  <a:lnTo>
                    <a:pt x="67152" y="5845"/>
                  </a:lnTo>
                  <a:lnTo>
                    <a:pt x="83920" y="7567"/>
                  </a:lnTo>
                  <a:lnTo>
                    <a:pt x="101216" y="8715"/>
                  </a:lnTo>
                  <a:lnTo>
                    <a:pt x="154161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018121" y="4583105"/>
              <a:ext cx="110117" cy="8716"/>
            </a:xfrm>
            <a:custGeom>
              <a:avLst/>
              <a:gdLst/>
              <a:ahLst/>
              <a:cxnLst/>
              <a:rect l="0" t="0" r="0" b="0"/>
              <a:pathLst>
                <a:path w="110117" h="8716">
                  <a:moveTo>
                    <a:pt x="0" y="8715"/>
                  </a:moveTo>
                  <a:lnTo>
                    <a:pt x="23383" y="2870"/>
                  </a:lnTo>
                  <a:lnTo>
                    <a:pt x="35165" y="1148"/>
                  </a:lnTo>
                  <a:lnTo>
                    <a:pt x="47914" y="0"/>
                  </a:lnTo>
                  <a:lnTo>
                    <a:pt x="110116" y="87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302626" y="4514739"/>
              <a:ext cx="90901" cy="218866"/>
            </a:xfrm>
            <a:custGeom>
              <a:avLst/>
              <a:gdLst/>
              <a:ahLst/>
              <a:cxnLst/>
              <a:rect l="0" t="0" r="0" b="0"/>
              <a:pathLst>
                <a:path w="90901" h="218866">
                  <a:moveTo>
                    <a:pt x="34831" y="0"/>
                  </a:moveTo>
                  <a:lnTo>
                    <a:pt x="23139" y="17537"/>
                  </a:lnTo>
                  <a:lnTo>
                    <a:pt x="17248" y="25150"/>
                  </a:lnTo>
                  <a:lnTo>
                    <a:pt x="10874" y="32673"/>
                  </a:lnTo>
                  <a:lnTo>
                    <a:pt x="4178" y="40135"/>
                  </a:lnTo>
                  <a:lnTo>
                    <a:pt x="937" y="50003"/>
                  </a:lnTo>
                  <a:lnTo>
                    <a:pt x="0" y="61476"/>
                  </a:lnTo>
                  <a:lnTo>
                    <a:pt x="599" y="74019"/>
                  </a:lnTo>
                  <a:lnTo>
                    <a:pt x="4668" y="86051"/>
                  </a:lnTo>
                  <a:lnTo>
                    <a:pt x="11052" y="97743"/>
                  </a:lnTo>
                  <a:lnTo>
                    <a:pt x="18978" y="109209"/>
                  </a:lnTo>
                  <a:lnTo>
                    <a:pt x="27933" y="120523"/>
                  </a:lnTo>
                  <a:lnTo>
                    <a:pt x="37573" y="131736"/>
                  </a:lnTo>
                  <a:lnTo>
                    <a:pt x="47671" y="142882"/>
                  </a:lnTo>
                  <a:lnTo>
                    <a:pt x="56849" y="153983"/>
                  </a:lnTo>
                  <a:lnTo>
                    <a:pt x="65415" y="165054"/>
                  </a:lnTo>
                  <a:lnTo>
                    <a:pt x="73573" y="176106"/>
                  </a:lnTo>
                  <a:lnTo>
                    <a:pt x="80235" y="187144"/>
                  </a:lnTo>
                  <a:lnTo>
                    <a:pt x="85900" y="198173"/>
                  </a:lnTo>
                  <a:lnTo>
                    <a:pt x="90900" y="209197"/>
                  </a:lnTo>
                  <a:lnTo>
                    <a:pt x="88116" y="215322"/>
                  </a:lnTo>
                  <a:lnTo>
                    <a:pt x="80142" y="218182"/>
                  </a:lnTo>
                  <a:lnTo>
                    <a:pt x="68709" y="218865"/>
                  </a:lnTo>
                  <a:lnTo>
                    <a:pt x="58640" y="216874"/>
                  </a:lnTo>
                  <a:lnTo>
                    <a:pt x="12808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315434" y="4514739"/>
              <a:ext cx="121128" cy="22025"/>
            </a:xfrm>
            <a:custGeom>
              <a:avLst/>
              <a:gdLst/>
              <a:ahLst/>
              <a:cxnLst/>
              <a:rect l="0" t="0" r="0" b="0"/>
              <a:pathLst>
                <a:path w="121128" h="22025">
                  <a:moveTo>
                    <a:pt x="0" y="0"/>
                  </a:moveTo>
                  <a:lnTo>
                    <a:pt x="17537" y="5846"/>
                  </a:lnTo>
                  <a:lnTo>
                    <a:pt x="30043" y="7568"/>
                  </a:lnTo>
                  <a:lnTo>
                    <a:pt x="45723" y="8716"/>
                  </a:lnTo>
                  <a:lnTo>
                    <a:pt x="121127" y="22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388410" y="4558786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0"/>
                  </a:moveTo>
                  <a:lnTo>
                    <a:pt x="23383" y="5845"/>
                  </a:lnTo>
                  <a:lnTo>
                    <a:pt x="35165" y="7567"/>
                  </a:lnTo>
                  <a:lnTo>
                    <a:pt x="47914" y="8715"/>
                  </a:lnTo>
                  <a:lnTo>
                    <a:pt x="61307" y="9481"/>
                  </a:lnTo>
                  <a:lnTo>
                    <a:pt x="89239" y="10331"/>
                  </a:lnTo>
                  <a:lnTo>
                    <a:pt x="132139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1718757" y="4426647"/>
              <a:ext cx="85912" cy="162188"/>
            </a:xfrm>
            <a:custGeom>
              <a:avLst/>
              <a:gdLst/>
              <a:ahLst/>
              <a:cxnLst/>
              <a:rect l="0" t="0" r="0" b="0"/>
              <a:pathLst>
                <a:path w="85912" h="162188">
                  <a:moveTo>
                    <a:pt x="44047" y="0"/>
                  </a:moveTo>
                  <a:lnTo>
                    <a:pt x="26510" y="11691"/>
                  </a:lnTo>
                  <a:lnTo>
                    <a:pt x="18897" y="17582"/>
                  </a:lnTo>
                  <a:lnTo>
                    <a:pt x="11374" y="23957"/>
                  </a:lnTo>
                  <a:lnTo>
                    <a:pt x="3913" y="30653"/>
                  </a:lnTo>
                  <a:lnTo>
                    <a:pt x="2609" y="38788"/>
                  </a:lnTo>
                  <a:lnTo>
                    <a:pt x="5410" y="47882"/>
                  </a:lnTo>
                  <a:lnTo>
                    <a:pt x="10948" y="57615"/>
                  </a:lnTo>
                  <a:lnTo>
                    <a:pt x="17087" y="66551"/>
                  </a:lnTo>
                  <a:lnTo>
                    <a:pt x="23626" y="74955"/>
                  </a:lnTo>
                  <a:lnTo>
                    <a:pt x="30433" y="83004"/>
                  </a:lnTo>
                  <a:lnTo>
                    <a:pt x="38641" y="89595"/>
                  </a:lnTo>
                  <a:lnTo>
                    <a:pt x="47784" y="95211"/>
                  </a:lnTo>
                  <a:lnTo>
                    <a:pt x="57550" y="100179"/>
                  </a:lnTo>
                  <a:lnTo>
                    <a:pt x="66507" y="108385"/>
                  </a:lnTo>
                  <a:lnTo>
                    <a:pt x="74926" y="118750"/>
                  </a:lnTo>
                  <a:lnTo>
                    <a:pt x="82985" y="130554"/>
                  </a:lnTo>
                  <a:lnTo>
                    <a:pt x="85911" y="140870"/>
                  </a:lnTo>
                  <a:lnTo>
                    <a:pt x="85415" y="150195"/>
                  </a:lnTo>
                  <a:lnTo>
                    <a:pt x="82637" y="158858"/>
                  </a:lnTo>
                  <a:lnTo>
                    <a:pt x="77115" y="162187"/>
                  </a:lnTo>
                  <a:lnTo>
                    <a:pt x="69762" y="161959"/>
                  </a:lnTo>
                  <a:lnTo>
                    <a:pt x="61190" y="159360"/>
                  </a:lnTo>
                  <a:lnTo>
                    <a:pt x="53029" y="155180"/>
                  </a:lnTo>
                  <a:lnTo>
                    <a:pt x="45141" y="149946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1817861" y="4426647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0"/>
                  </a:moveTo>
                  <a:lnTo>
                    <a:pt x="17537" y="5846"/>
                  </a:lnTo>
                  <a:lnTo>
                    <a:pt x="28821" y="8791"/>
                  </a:lnTo>
                  <a:lnTo>
                    <a:pt x="42461" y="11978"/>
                  </a:lnTo>
                  <a:lnTo>
                    <a:pt x="121128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157168" y="4823063"/>
              <a:ext cx="2863006" cy="165173"/>
            </a:xfrm>
            <a:custGeom>
              <a:avLst/>
              <a:gdLst/>
              <a:ahLst/>
              <a:cxnLst/>
              <a:rect l="0" t="0" r="0" b="0"/>
              <a:pathLst>
                <a:path w="2863006" h="165173">
                  <a:moveTo>
                    <a:pt x="2863005" y="0"/>
                  </a:moveTo>
                  <a:lnTo>
                    <a:pt x="2839623" y="5846"/>
                  </a:lnTo>
                  <a:lnTo>
                    <a:pt x="2756336" y="1616"/>
                  </a:lnTo>
                  <a:lnTo>
                    <a:pt x="2678710" y="213"/>
                  </a:lnTo>
                  <a:lnTo>
                    <a:pt x="2465894" y="3"/>
                  </a:lnTo>
                  <a:lnTo>
                    <a:pt x="2418971" y="3264"/>
                  </a:lnTo>
                  <a:lnTo>
                    <a:pt x="2370792" y="7568"/>
                  </a:lnTo>
                  <a:lnTo>
                    <a:pt x="2301172" y="11215"/>
                  </a:lnTo>
                  <a:lnTo>
                    <a:pt x="2276784" y="13594"/>
                  </a:lnTo>
                  <a:lnTo>
                    <a:pt x="2226846" y="19501"/>
                  </a:lnTo>
                  <a:lnTo>
                    <a:pt x="1919477" y="58742"/>
                  </a:lnTo>
                  <a:lnTo>
                    <a:pt x="1857600" y="62813"/>
                  </a:lnTo>
                  <a:lnTo>
                    <a:pt x="1793394" y="65846"/>
                  </a:lnTo>
                  <a:lnTo>
                    <a:pt x="1728152" y="71272"/>
                  </a:lnTo>
                  <a:lnTo>
                    <a:pt x="1629515" y="81205"/>
                  </a:lnTo>
                  <a:lnTo>
                    <a:pt x="1563554" y="85031"/>
                  </a:lnTo>
                  <a:lnTo>
                    <a:pt x="1497533" y="87955"/>
                  </a:lnTo>
                  <a:lnTo>
                    <a:pt x="1431486" y="93334"/>
                  </a:lnTo>
                  <a:lnTo>
                    <a:pt x="1091164" y="128496"/>
                  </a:lnTo>
                  <a:lnTo>
                    <a:pt x="925105" y="146825"/>
                  </a:lnTo>
                  <a:lnTo>
                    <a:pt x="858961" y="150901"/>
                  </a:lnTo>
                  <a:lnTo>
                    <a:pt x="792859" y="153936"/>
                  </a:lnTo>
                  <a:lnTo>
                    <a:pt x="726774" y="159364"/>
                  </a:lnTo>
                  <a:lnTo>
                    <a:pt x="663961" y="162591"/>
                  </a:lnTo>
                  <a:lnTo>
                    <a:pt x="602194" y="164026"/>
                  </a:lnTo>
                  <a:lnTo>
                    <a:pt x="166208" y="165172"/>
                  </a:lnTo>
                  <a:lnTo>
                    <a:pt x="134230" y="161911"/>
                  </a:lnTo>
                  <a:lnTo>
                    <a:pt x="118851" y="159328"/>
                  </a:lnTo>
                  <a:lnTo>
                    <a:pt x="103704" y="156382"/>
                  </a:lnTo>
                  <a:lnTo>
                    <a:pt x="73823" y="149847"/>
                  </a:lnTo>
                  <a:lnTo>
                    <a:pt x="59003" y="145168"/>
                  </a:lnTo>
                  <a:lnTo>
                    <a:pt x="44230" y="139601"/>
                  </a:lnTo>
                  <a:lnTo>
                    <a:pt x="29486" y="133443"/>
                  </a:lnTo>
                  <a:lnTo>
                    <a:pt x="18434" y="125667"/>
                  </a:lnTo>
                  <a:lnTo>
                    <a:pt x="9842" y="116813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040145" y="4074277"/>
              <a:ext cx="495521" cy="440463"/>
            </a:xfrm>
            <a:custGeom>
              <a:avLst/>
              <a:gdLst/>
              <a:ahLst/>
              <a:cxnLst/>
              <a:rect l="0" t="0" r="0" b="0"/>
              <a:pathLst>
                <a:path w="495521" h="440463">
                  <a:moveTo>
                    <a:pt x="495520" y="0"/>
                  </a:moveTo>
                  <a:lnTo>
                    <a:pt x="477983" y="11692"/>
                  </a:lnTo>
                  <a:lnTo>
                    <a:pt x="467923" y="17582"/>
                  </a:lnTo>
                  <a:lnTo>
                    <a:pt x="456322" y="23957"/>
                  </a:lnTo>
                  <a:lnTo>
                    <a:pt x="443695" y="30653"/>
                  </a:lnTo>
                  <a:lnTo>
                    <a:pt x="431606" y="37565"/>
                  </a:lnTo>
                  <a:lnTo>
                    <a:pt x="419876" y="44619"/>
                  </a:lnTo>
                  <a:lnTo>
                    <a:pt x="408385" y="51769"/>
                  </a:lnTo>
                  <a:lnTo>
                    <a:pt x="395831" y="60207"/>
                  </a:lnTo>
                  <a:lnTo>
                    <a:pt x="368831" y="79369"/>
                  </a:lnTo>
                  <a:lnTo>
                    <a:pt x="282464" y="143351"/>
                  </a:lnTo>
                  <a:lnTo>
                    <a:pt x="269060" y="155519"/>
                  </a:lnTo>
                  <a:lnTo>
                    <a:pt x="256455" y="168526"/>
                  </a:lnTo>
                  <a:lnTo>
                    <a:pt x="244380" y="182090"/>
                  </a:lnTo>
                  <a:lnTo>
                    <a:pt x="217913" y="210213"/>
                  </a:lnTo>
                  <a:lnTo>
                    <a:pt x="131935" y="297399"/>
                  </a:lnTo>
                  <a:lnTo>
                    <a:pt x="47291" y="382150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808902" y="5087341"/>
              <a:ext cx="129296" cy="241992"/>
            </a:xfrm>
            <a:custGeom>
              <a:avLst/>
              <a:gdLst/>
              <a:ahLst/>
              <a:cxnLst/>
              <a:rect l="0" t="0" r="0" b="0"/>
              <a:pathLst>
                <a:path w="129296" h="241992">
                  <a:moveTo>
                    <a:pt x="55058" y="0"/>
                  </a:moveTo>
                  <a:lnTo>
                    <a:pt x="43366" y="11691"/>
                  </a:lnTo>
                  <a:lnTo>
                    <a:pt x="38699" y="18805"/>
                  </a:lnTo>
                  <a:lnTo>
                    <a:pt x="34364" y="27219"/>
                  </a:lnTo>
                  <a:lnTo>
                    <a:pt x="30250" y="36498"/>
                  </a:lnTo>
                  <a:lnTo>
                    <a:pt x="29955" y="46355"/>
                  </a:lnTo>
                  <a:lnTo>
                    <a:pt x="32205" y="56597"/>
                  </a:lnTo>
                  <a:lnTo>
                    <a:pt x="36152" y="67095"/>
                  </a:lnTo>
                  <a:lnTo>
                    <a:pt x="42454" y="75318"/>
                  </a:lnTo>
                  <a:lnTo>
                    <a:pt x="50325" y="82023"/>
                  </a:lnTo>
                  <a:lnTo>
                    <a:pt x="59244" y="87717"/>
                  </a:lnTo>
                  <a:lnTo>
                    <a:pt x="67637" y="93959"/>
                  </a:lnTo>
                  <a:lnTo>
                    <a:pt x="75679" y="100568"/>
                  </a:lnTo>
                  <a:lnTo>
                    <a:pt x="83487" y="107421"/>
                  </a:lnTo>
                  <a:lnTo>
                    <a:pt x="91140" y="115660"/>
                  </a:lnTo>
                  <a:lnTo>
                    <a:pt x="98688" y="124823"/>
                  </a:lnTo>
                  <a:lnTo>
                    <a:pt x="106168" y="134603"/>
                  </a:lnTo>
                  <a:lnTo>
                    <a:pt x="112378" y="144793"/>
                  </a:lnTo>
                  <a:lnTo>
                    <a:pt x="117741" y="155257"/>
                  </a:lnTo>
                  <a:lnTo>
                    <a:pt x="122540" y="165903"/>
                  </a:lnTo>
                  <a:lnTo>
                    <a:pt x="125740" y="177895"/>
                  </a:lnTo>
                  <a:lnTo>
                    <a:pt x="127873" y="190783"/>
                  </a:lnTo>
                  <a:lnTo>
                    <a:pt x="129295" y="204270"/>
                  </a:lnTo>
                  <a:lnTo>
                    <a:pt x="127796" y="215708"/>
                  </a:lnTo>
                  <a:lnTo>
                    <a:pt x="124349" y="225780"/>
                  </a:lnTo>
                  <a:lnTo>
                    <a:pt x="119605" y="234942"/>
                  </a:lnTo>
                  <a:lnTo>
                    <a:pt x="112771" y="239826"/>
                  </a:lnTo>
                  <a:lnTo>
                    <a:pt x="104545" y="241859"/>
                  </a:lnTo>
                  <a:lnTo>
                    <a:pt x="95390" y="241991"/>
                  </a:lnTo>
                  <a:lnTo>
                    <a:pt x="85617" y="239632"/>
                  </a:lnTo>
                  <a:lnTo>
                    <a:pt x="75430" y="235612"/>
                  </a:lnTo>
                  <a:lnTo>
                    <a:pt x="64969" y="230485"/>
                  </a:lnTo>
                  <a:lnTo>
                    <a:pt x="54324" y="224620"/>
                  </a:lnTo>
                  <a:lnTo>
                    <a:pt x="43557" y="218263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885983" y="5077860"/>
              <a:ext cx="121128" cy="9482"/>
            </a:xfrm>
            <a:custGeom>
              <a:avLst/>
              <a:gdLst/>
              <a:ahLst/>
              <a:cxnLst/>
              <a:rect l="0" t="0" r="0" b="0"/>
              <a:pathLst>
                <a:path w="121128" h="9482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713"/>
                  </a:lnTo>
                  <a:lnTo>
                    <a:pt x="84360" y="2412"/>
                  </a:lnTo>
                  <a:lnTo>
                    <a:pt x="121127" y="9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117226" y="5230491"/>
              <a:ext cx="121128" cy="187197"/>
            </a:xfrm>
            <a:custGeom>
              <a:avLst/>
              <a:gdLst/>
              <a:ahLst/>
              <a:cxnLst/>
              <a:rect l="0" t="0" r="0" b="0"/>
              <a:pathLst>
                <a:path w="121128" h="187197">
                  <a:moveTo>
                    <a:pt x="0" y="0"/>
                  </a:moveTo>
                  <a:lnTo>
                    <a:pt x="5845" y="17537"/>
                  </a:lnTo>
                  <a:lnTo>
                    <a:pt x="10014" y="26373"/>
                  </a:lnTo>
                  <a:lnTo>
                    <a:pt x="15241" y="35935"/>
                  </a:lnTo>
                  <a:lnTo>
                    <a:pt x="21172" y="45979"/>
                  </a:lnTo>
                  <a:lnTo>
                    <a:pt x="28797" y="57570"/>
                  </a:lnTo>
                  <a:lnTo>
                    <a:pt x="47057" y="83499"/>
                  </a:lnTo>
                  <a:lnTo>
                    <a:pt x="87463" y="138799"/>
                  </a:lnTo>
                  <a:lnTo>
                    <a:pt x="121127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084191" y="5252514"/>
              <a:ext cx="132140" cy="143151"/>
            </a:xfrm>
            <a:custGeom>
              <a:avLst/>
              <a:gdLst/>
              <a:ahLst/>
              <a:cxnLst/>
              <a:rect l="0" t="0" r="0" b="0"/>
              <a:pathLst>
                <a:path w="132140" h="143151">
                  <a:moveTo>
                    <a:pt x="132139" y="0"/>
                  </a:moveTo>
                  <a:lnTo>
                    <a:pt x="120447" y="17537"/>
                  </a:lnTo>
                  <a:lnTo>
                    <a:pt x="113333" y="25150"/>
                  </a:lnTo>
                  <a:lnTo>
                    <a:pt x="104919" y="32672"/>
                  </a:lnTo>
                  <a:lnTo>
                    <a:pt x="95640" y="40134"/>
                  </a:lnTo>
                  <a:lnTo>
                    <a:pt x="85783" y="48779"/>
                  </a:lnTo>
                  <a:lnTo>
                    <a:pt x="75541" y="58213"/>
                  </a:lnTo>
                  <a:lnTo>
                    <a:pt x="54374" y="78483"/>
                  </a:lnTo>
                  <a:lnTo>
                    <a:pt x="43590" y="89028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434509" y="5076329"/>
              <a:ext cx="121128" cy="44047"/>
            </a:xfrm>
            <a:custGeom>
              <a:avLst/>
              <a:gdLst/>
              <a:ahLst/>
              <a:cxnLst/>
              <a:rect l="0" t="0" r="0" b="0"/>
              <a:pathLst>
                <a:path w="121128" h="44047">
                  <a:moveTo>
                    <a:pt x="0" y="0"/>
                  </a:moveTo>
                  <a:lnTo>
                    <a:pt x="17537" y="5846"/>
                  </a:lnTo>
                  <a:lnTo>
                    <a:pt x="42460" y="15241"/>
                  </a:lnTo>
                  <a:lnTo>
                    <a:pt x="71482" y="26350"/>
                  </a:lnTo>
                  <a:lnTo>
                    <a:pt x="121127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478555" y="5241502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9228" y="5846"/>
                  </a:lnTo>
                  <a:lnTo>
                    <a:pt x="42732" y="7568"/>
                  </a:lnTo>
                  <a:lnTo>
                    <a:pt x="56629" y="8716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784827" y="5213136"/>
              <a:ext cx="143151" cy="28367"/>
            </a:xfrm>
            <a:custGeom>
              <a:avLst/>
              <a:gdLst/>
              <a:ahLst/>
              <a:cxnLst/>
              <a:rect l="0" t="0" r="0" b="0"/>
              <a:pathLst>
                <a:path w="143151" h="28367">
                  <a:moveTo>
                    <a:pt x="0" y="6343"/>
                  </a:moveTo>
                  <a:lnTo>
                    <a:pt x="23382" y="498"/>
                  </a:lnTo>
                  <a:lnTo>
                    <a:pt x="35164" y="0"/>
                  </a:lnTo>
                  <a:lnTo>
                    <a:pt x="47913" y="891"/>
                  </a:lnTo>
                  <a:lnTo>
                    <a:pt x="61306" y="2708"/>
                  </a:lnTo>
                  <a:lnTo>
                    <a:pt x="73905" y="5143"/>
                  </a:lnTo>
                  <a:lnTo>
                    <a:pt x="85975" y="7991"/>
                  </a:lnTo>
                  <a:lnTo>
                    <a:pt x="143150" y="283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005058" y="5153410"/>
              <a:ext cx="82093" cy="198895"/>
            </a:xfrm>
            <a:custGeom>
              <a:avLst/>
              <a:gdLst/>
              <a:ahLst/>
              <a:cxnLst/>
              <a:rect l="0" t="0" r="0" b="0"/>
              <a:pathLst>
                <a:path w="82093" h="198895">
                  <a:moveTo>
                    <a:pt x="77081" y="0"/>
                  </a:moveTo>
                  <a:lnTo>
                    <a:pt x="59544" y="11691"/>
                  </a:lnTo>
                  <a:lnTo>
                    <a:pt x="55602" y="18806"/>
                  </a:lnTo>
                  <a:lnTo>
                    <a:pt x="54197" y="27219"/>
                  </a:lnTo>
                  <a:lnTo>
                    <a:pt x="54484" y="36499"/>
                  </a:lnTo>
                  <a:lnTo>
                    <a:pt x="55899" y="46356"/>
                  </a:lnTo>
                  <a:lnTo>
                    <a:pt x="58065" y="56597"/>
                  </a:lnTo>
                  <a:lnTo>
                    <a:pt x="70334" y="105254"/>
                  </a:lnTo>
                  <a:lnTo>
                    <a:pt x="73806" y="117886"/>
                  </a:lnTo>
                  <a:lnTo>
                    <a:pt x="80928" y="141710"/>
                  </a:lnTo>
                  <a:lnTo>
                    <a:pt x="82092" y="153202"/>
                  </a:lnTo>
                  <a:lnTo>
                    <a:pt x="81645" y="164533"/>
                  </a:lnTo>
                  <a:lnTo>
                    <a:pt x="80124" y="175758"/>
                  </a:lnTo>
                  <a:lnTo>
                    <a:pt x="75439" y="184465"/>
                  </a:lnTo>
                  <a:lnTo>
                    <a:pt x="68645" y="191493"/>
                  </a:lnTo>
                  <a:lnTo>
                    <a:pt x="60446" y="197402"/>
                  </a:lnTo>
                  <a:lnTo>
                    <a:pt x="52532" y="198894"/>
                  </a:lnTo>
                  <a:lnTo>
                    <a:pt x="44809" y="197442"/>
                  </a:lnTo>
                  <a:lnTo>
                    <a:pt x="37214" y="194027"/>
                  </a:lnTo>
                  <a:lnTo>
                    <a:pt x="29703" y="189303"/>
                  </a:lnTo>
                  <a:lnTo>
                    <a:pt x="22249" y="183707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082139" y="5153410"/>
              <a:ext cx="143151" cy="33036"/>
            </a:xfrm>
            <a:custGeom>
              <a:avLst/>
              <a:gdLst/>
              <a:ahLst/>
              <a:cxnLst/>
              <a:rect l="0" t="0" r="0" b="0"/>
              <a:pathLst>
                <a:path w="143151" h="33036">
                  <a:moveTo>
                    <a:pt x="0" y="0"/>
                  </a:moveTo>
                  <a:lnTo>
                    <a:pt x="29228" y="5846"/>
                  </a:lnTo>
                  <a:lnTo>
                    <a:pt x="56629" y="11978"/>
                  </a:lnTo>
                  <a:lnTo>
                    <a:pt x="143150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211470" y="5197456"/>
              <a:ext cx="124681" cy="153494"/>
            </a:xfrm>
            <a:custGeom>
              <a:avLst/>
              <a:gdLst/>
              <a:ahLst/>
              <a:cxnLst/>
              <a:rect l="0" t="0" r="0" b="0"/>
              <a:pathLst>
                <a:path w="124681" h="153494">
                  <a:moveTo>
                    <a:pt x="68877" y="11012"/>
                  </a:moveTo>
                  <a:lnTo>
                    <a:pt x="22897" y="41665"/>
                  </a:lnTo>
                  <a:lnTo>
                    <a:pt x="14977" y="49800"/>
                  </a:lnTo>
                  <a:lnTo>
                    <a:pt x="8474" y="58894"/>
                  </a:lnTo>
                  <a:lnTo>
                    <a:pt x="2914" y="68627"/>
                  </a:lnTo>
                  <a:lnTo>
                    <a:pt x="432" y="81233"/>
                  </a:lnTo>
                  <a:lnTo>
                    <a:pt x="0" y="95755"/>
                  </a:lnTo>
                  <a:lnTo>
                    <a:pt x="936" y="111553"/>
                  </a:lnTo>
                  <a:lnTo>
                    <a:pt x="6454" y="124533"/>
                  </a:lnTo>
                  <a:lnTo>
                    <a:pt x="15027" y="135633"/>
                  </a:lnTo>
                  <a:lnTo>
                    <a:pt x="25636" y="145480"/>
                  </a:lnTo>
                  <a:lnTo>
                    <a:pt x="37602" y="150821"/>
                  </a:lnTo>
                  <a:lnTo>
                    <a:pt x="50474" y="153158"/>
                  </a:lnTo>
                  <a:lnTo>
                    <a:pt x="63950" y="153493"/>
                  </a:lnTo>
                  <a:lnTo>
                    <a:pt x="75380" y="150045"/>
                  </a:lnTo>
                  <a:lnTo>
                    <a:pt x="85447" y="144076"/>
                  </a:lnTo>
                  <a:lnTo>
                    <a:pt x="94606" y="136427"/>
                  </a:lnTo>
                  <a:lnTo>
                    <a:pt x="103159" y="126433"/>
                  </a:lnTo>
                  <a:lnTo>
                    <a:pt x="111308" y="114876"/>
                  </a:lnTo>
                  <a:lnTo>
                    <a:pt x="119187" y="102278"/>
                  </a:lnTo>
                  <a:lnTo>
                    <a:pt x="123217" y="90208"/>
                  </a:lnTo>
                  <a:lnTo>
                    <a:pt x="124680" y="78492"/>
                  </a:lnTo>
                  <a:lnTo>
                    <a:pt x="124431" y="67010"/>
                  </a:lnTo>
                  <a:lnTo>
                    <a:pt x="121819" y="56908"/>
                  </a:lnTo>
                  <a:lnTo>
                    <a:pt x="117630" y="47727"/>
                  </a:lnTo>
                  <a:lnTo>
                    <a:pt x="112391" y="39159"/>
                  </a:lnTo>
                  <a:lnTo>
                    <a:pt x="105227" y="31000"/>
                  </a:lnTo>
                  <a:lnTo>
                    <a:pt x="96781" y="23114"/>
                  </a:lnTo>
                  <a:lnTo>
                    <a:pt x="688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786879" y="5494768"/>
              <a:ext cx="528556" cy="99105"/>
            </a:xfrm>
            <a:custGeom>
              <a:avLst/>
              <a:gdLst/>
              <a:ahLst/>
              <a:cxnLst/>
              <a:rect l="0" t="0" r="0" b="0"/>
              <a:pathLst>
                <a:path w="528556" h="99105">
                  <a:moveTo>
                    <a:pt x="0" y="0"/>
                  </a:moveTo>
                  <a:lnTo>
                    <a:pt x="17537" y="5846"/>
                  </a:lnTo>
                  <a:lnTo>
                    <a:pt x="27597" y="8792"/>
                  </a:lnTo>
                  <a:lnTo>
                    <a:pt x="51825" y="15327"/>
                  </a:lnTo>
                  <a:lnTo>
                    <a:pt x="82169" y="22310"/>
                  </a:lnTo>
                  <a:lnTo>
                    <a:pt x="98826" y="25885"/>
                  </a:lnTo>
                  <a:lnTo>
                    <a:pt x="113601" y="29492"/>
                  </a:lnTo>
                  <a:lnTo>
                    <a:pt x="127121" y="33120"/>
                  </a:lnTo>
                  <a:lnTo>
                    <a:pt x="151932" y="40414"/>
                  </a:lnTo>
                  <a:lnTo>
                    <a:pt x="197767" y="55066"/>
                  </a:lnTo>
                  <a:lnTo>
                    <a:pt x="208926" y="58734"/>
                  </a:lnTo>
                  <a:lnTo>
                    <a:pt x="221259" y="61179"/>
                  </a:lnTo>
                  <a:lnTo>
                    <a:pt x="234375" y="62809"/>
                  </a:lnTo>
                  <a:lnTo>
                    <a:pt x="248013" y="63896"/>
                  </a:lnTo>
                  <a:lnTo>
                    <a:pt x="260775" y="65844"/>
                  </a:lnTo>
                  <a:lnTo>
                    <a:pt x="272954" y="68366"/>
                  </a:lnTo>
                  <a:lnTo>
                    <a:pt x="324720" y="81205"/>
                  </a:lnTo>
                  <a:lnTo>
                    <a:pt x="341277" y="83501"/>
                  </a:lnTo>
                  <a:lnTo>
                    <a:pt x="359657" y="85032"/>
                  </a:lnTo>
                  <a:lnTo>
                    <a:pt x="379251" y="86052"/>
                  </a:lnTo>
                  <a:lnTo>
                    <a:pt x="395984" y="87956"/>
                  </a:lnTo>
                  <a:lnTo>
                    <a:pt x="410810" y="90449"/>
                  </a:lnTo>
                  <a:lnTo>
                    <a:pt x="424365" y="93334"/>
                  </a:lnTo>
                  <a:lnTo>
                    <a:pt x="439519" y="95257"/>
                  </a:lnTo>
                  <a:lnTo>
                    <a:pt x="455739" y="96540"/>
                  </a:lnTo>
                  <a:lnTo>
                    <a:pt x="528555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006454" y="5692976"/>
              <a:ext cx="89852" cy="199312"/>
            </a:xfrm>
            <a:custGeom>
              <a:avLst/>
              <a:gdLst/>
              <a:ahLst/>
              <a:cxnLst/>
              <a:rect l="0" t="0" r="0" b="0"/>
              <a:pathLst>
                <a:path w="89852" h="199312">
                  <a:moveTo>
                    <a:pt x="22679" y="0"/>
                  </a:moveTo>
                  <a:lnTo>
                    <a:pt x="16833" y="17537"/>
                  </a:lnTo>
                  <a:lnTo>
                    <a:pt x="12665" y="25150"/>
                  </a:lnTo>
                  <a:lnTo>
                    <a:pt x="7438" y="32672"/>
                  </a:lnTo>
                  <a:lnTo>
                    <a:pt x="1507" y="40134"/>
                  </a:lnTo>
                  <a:lnTo>
                    <a:pt x="0" y="48780"/>
                  </a:lnTo>
                  <a:lnTo>
                    <a:pt x="1442" y="58214"/>
                  </a:lnTo>
                  <a:lnTo>
                    <a:pt x="4850" y="68173"/>
                  </a:lnTo>
                  <a:lnTo>
                    <a:pt x="9570" y="77260"/>
                  </a:lnTo>
                  <a:lnTo>
                    <a:pt x="15163" y="85765"/>
                  </a:lnTo>
                  <a:lnTo>
                    <a:pt x="21339" y="93882"/>
                  </a:lnTo>
                  <a:lnTo>
                    <a:pt x="29127" y="102964"/>
                  </a:lnTo>
                  <a:lnTo>
                    <a:pt x="37989" y="112689"/>
                  </a:lnTo>
                  <a:lnTo>
                    <a:pt x="64736" y="140650"/>
                  </a:lnTo>
                  <a:lnTo>
                    <a:pt x="72740" y="148825"/>
                  </a:lnTo>
                  <a:lnTo>
                    <a:pt x="79300" y="157945"/>
                  </a:lnTo>
                  <a:lnTo>
                    <a:pt x="84897" y="167696"/>
                  </a:lnTo>
                  <a:lnTo>
                    <a:pt x="89851" y="177867"/>
                  </a:lnTo>
                  <a:lnTo>
                    <a:pt x="89483" y="185871"/>
                  </a:lnTo>
                  <a:lnTo>
                    <a:pt x="85568" y="192430"/>
                  </a:lnTo>
                  <a:lnTo>
                    <a:pt x="79287" y="198027"/>
                  </a:lnTo>
                  <a:lnTo>
                    <a:pt x="72653" y="199311"/>
                  </a:lnTo>
                  <a:lnTo>
                    <a:pt x="65783" y="197720"/>
                  </a:lnTo>
                  <a:lnTo>
                    <a:pt x="58756" y="194212"/>
                  </a:lnTo>
                  <a:lnTo>
                    <a:pt x="49178" y="190650"/>
                  </a:lnTo>
                  <a:lnTo>
                    <a:pt x="37898" y="187053"/>
                  </a:lnTo>
                  <a:lnTo>
                    <a:pt x="656" y="176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062168" y="5703988"/>
              <a:ext cx="132139" cy="33036"/>
            </a:xfrm>
            <a:custGeom>
              <a:avLst/>
              <a:gdLst/>
              <a:ahLst/>
              <a:cxnLst/>
              <a:rect l="0" t="0" r="0" b="0"/>
              <a:pathLst>
                <a:path w="132139" h="33036">
                  <a:moveTo>
                    <a:pt x="0" y="0"/>
                  </a:moveTo>
                  <a:lnTo>
                    <a:pt x="17537" y="5846"/>
                  </a:lnTo>
                  <a:lnTo>
                    <a:pt x="27597" y="8791"/>
                  </a:lnTo>
                  <a:lnTo>
                    <a:pt x="51825" y="15327"/>
                  </a:lnTo>
                  <a:lnTo>
                    <a:pt x="78907" y="22310"/>
                  </a:lnTo>
                  <a:lnTo>
                    <a:pt x="132138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817861" y="5517290"/>
              <a:ext cx="649683" cy="65572"/>
            </a:xfrm>
            <a:custGeom>
              <a:avLst/>
              <a:gdLst/>
              <a:ahLst/>
              <a:cxnLst/>
              <a:rect l="0" t="0" r="0" b="0"/>
              <a:pathLst>
                <a:path w="649683" h="65572">
                  <a:moveTo>
                    <a:pt x="0" y="65571"/>
                  </a:moveTo>
                  <a:lnTo>
                    <a:pt x="17537" y="53880"/>
                  </a:lnTo>
                  <a:lnTo>
                    <a:pt x="27597" y="49212"/>
                  </a:lnTo>
                  <a:lnTo>
                    <a:pt x="39198" y="44877"/>
                  </a:lnTo>
                  <a:lnTo>
                    <a:pt x="51826" y="40764"/>
                  </a:lnTo>
                  <a:lnTo>
                    <a:pt x="65138" y="36798"/>
                  </a:lnTo>
                  <a:lnTo>
                    <a:pt x="92981" y="29128"/>
                  </a:lnTo>
                  <a:lnTo>
                    <a:pt x="107257" y="26594"/>
                  </a:lnTo>
                  <a:lnTo>
                    <a:pt x="121669" y="24904"/>
                  </a:lnTo>
                  <a:lnTo>
                    <a:pt x="136170" y="23777"/>
                  </a:lnTo>
                  <a:lnTo>
                    <a:pt x="150732" y="21803"/>
                  </a:lnTo>
                  <a:lnTo>
                    <a:pt x="165334" y="19263"/>
                  </a:lnTo>
                  <a:lnTo>
                    <a:pt x="179963" y="16347"/>
                  </a:lnTo>
                  <a:lnTo>
                    <a:pt x="194609" y="14402"/>
                  </a:lnTo>
                  <a:lnTo>
                    <a:pt x="209267" y="13106"/>
                  </a:lnTo>
                  <a:lnTo>
                    <a:pt x="223934" y="12242"/>
                  </a:lnTo>
                  <a:lnTo>
                    <a:pt x="238605" y="10442"/>
                  </a:lnTo>
                  <a:lnTo>
                    <a:pt x="253280" y="8019"/>
                  </a:lnTo>
                  <a:lnTo>
                    <a:pt x="267958" y="5180"/>
                  </a:lnTo>
                  <a:lnTo>
                    <a:pt x="286307" y="3287"/>
                  </a:lnTo>
                  <a:lnTo>
                    <a:pt x="307105" y="2025"/>
                  </a:lnTo>
                  <a:lnTo>
                    <a:pt x="349381" y="623"/>
                  </a:lnTo>
                  <a:lnTo>
                    <a:pt x="384484" y="0"/>
                  </a:lnTo>
                  <a:lnTo>
                    <a:pt x="400697" y="1057"/>
                  </a:lnTo>
                  <a:lnTo>
                    <a:pt x="416399" y="2986"/>
                  </a:lnTo>
                  <a:lnTo>
                    <a:pt x="431761" y="5495"/>
                  </a:lnTo>
                  <a:lnTo>
                    <a:pt x="449344" y="7168"/>
                  </a:lnTo>
                  <a:lnTo>
                    <a:pt x="468407" y="8283"/>
                  </a:lnTo>
                  <a:lnTo>
                    <a:pt x="488456" y="9026"/>
                  </a:lnTo>
                  <a:lnTo>
                    <a:pt x="505493" y="10746"/>
                  </a:lnTo>
                  <a:lnTo>
                    <a:pt x="520522" y="13115"/>
                  </a:lnTo>
                  <a:lnTo>
                    <a:pt x="534211" y="15918"/>
                  </a:lnTo>
                  <a:lnTo>
                    <a:pt x="548231" y="16564"/>
                  </a:lnTo>
                  <a:lnTo>
                    <a:pt x="562472" y="15770"/>
                  </a:lnTo>
                  <a:lnTo>
                    <a:pt x="576860" y="14018"/>
                  </a:lnTo>
                  <a:lnTo>
                    <a:pt x="591346" y="12850"/>
                  </a:lnTo>
                  <a:lnTo>
                    <a:pt x="605898" y="12071"/>
                  </a:lnTo>
                  <a:lnTo>
                    <a:pt x="649682" y="1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082139" y="5615895"/>
              <a:ext cx="111126" cy="222148"/>
            </a:xfrm>
            <a:custGeom>
              <a:avLst/>
              <a:gdLst/>
              <a:ahLst/>
              <a:cxnLst/>
              <a:rect l="0" t="0" r="0" b="0"/>
              <a:pathLst>
                <a:path w="111126" h="222148">
                  <a:moveTo>
                    <a:pt x="55058" y="0"/>
                  </a:moveTo>
                  <a:lnTo>
                    <a:pt x="29173" y="77654"/>
                  </a:lnTo>
                  <a:lnTo>
                    <a:pt x="29237" y="87251"/>
                  </a:lnTo>
                  <a:lnTo>
                    <a:pt x="31726" y="96097"/>
                  </a:lnTo>
                  <a:lnTo>
                    <a:pt x="35833" y="104440"/>
                  </a:lnTo>
                  <a:lnTo>
                    <a:pt x="42241" y="112450"/>
                  </a:lnTo>
                  <a:lnTo>
                    <a:pt x="50184" y="120237"/>
                  </a:lnTo>
                  <a:lnTo>
                    <a:pt x="59149" y="127874"/>
                  </a:lnTo>
                  <a:lnTo>
                    <a:pt x="68797" y="135414"/>
                  </a:lnTo>
                  <a:lnTo>
                    <a:pt x="78899" y="142887"/>
                  </a:lnTo>
                  <a:lnTo>
                    <a:pt x="89305" y="150316"/>
                  </a:lnTo>
                  <a:lnTo>
                    <a:pt x="97465" y="158939"/>
                  </a:lnTo>
                  <a:lnTo>
                    <a:pt x="104129" y="168358"/>
                  </a:lnTo>
                  <a:lnTo>
                    <a:pt x="109795" y="178309"/>
                  </a:lnTo>
                  <a:lnTo>
                    <a:pt x="111125" y="187389"/>
                  </a:lnTo>
                  <a:lnTo>
                    <a:pt x="109565" y="195890"/>
                  </a:lnTo>
                  <a:lnTo>
                    <a:pt x="106078" y="204004"/>
                  </a:lnTo>
                  <a:lnTo>
                    <a:pt x="100083" y="210636"/>
                  </a:lnTo>
                  <a:lnTo>
                    <a:pt x="92415" y="216282"/>
                  </a:lnTo>
                  <a:lnTo>
                    <a:pt x="83633" y="221269"/>
                  </a:lnTo>
                  <a:lnTo>
                    <a:pt x="74108" y="222147"/>
                  </a:lnTo>
                  <a:lnTo>
                    <a:pt x="64087" y="220285"/>
                  </a:lnTo>
                  <a:lnTo>
                    <a:pt x="32447" y="209236"/>
                  </a:lnTo>
                  <a:lnTo>
                    <a:pt x="0" y="1982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126185" y="5604884"/>
              <a:ext cx="121128" cy="44047"/>
            </a:xfrm>
            <a:custGeom>
              <a:avLst/>
              <a:gdLst/>
              <a:ahLst/>
              <a:cxnLst/>
              <a:rect l="0" t="0" r="0" b="0"/>
              <a:pathLst>
                <a:path w="121128" h="44047">
                  <a:moveTo>
                    <a:pt x="0" y="0"/>
                  </a:moveTo>
                  <a:lnTo>
                    <a:pt x="17537" y="5846"/>
                  </a:lnTo>
                  <a:lnTo>
                    <a:pt x="42460" y="15241"/>
                  </a:lnTo>
                  <a:lnTo>
                    <a:pt x="71482" y="26350"/>
                  </a:lnTo>
                  <a:lnTo>
                    <a:pt x="121127" y="4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843989" y="5362630"/>
              <a:ext cx="176185" cy="286301"/>
            </a:xfrm>
            <a:custGeom>
              <a:avLst/>
              <a:gdLst/>
              <a:ahLst/>
              <a:cxnLst/>
              <a:rect l="0" t="0" r="0" b="0"/>
              <a:pathLst>
                <a:path w="176185" h="286301">
                  <a:moveTo>
                    <a:pt x="0" y="0"/>
                  </a:moveTo>
                  <a:lnTo>
                    <a:pt x="11691" y="23382"/>
                  </a:lnTo>
                  <a:lnTo>
                    <a:pt x="17582" y="33941"/>
                  </a:lnTo>
                  <a:lnTo>
                    <a:pt x="23956" y="44650"/>
                  </a:lnTo>
                  <a:lnTo>
                    <a:pt x="30653" y="55460"/>
                  </a:lnTo>
                  <a:lnTo>
                    <a:pt x="36341" y="67561"/>
                  </a:lnTo>
                  <a:lnTo>
                    <a:pt x="41356" y="80523"/>
                  </a:lnTo>
                  <a:lnTo>
                    <a:pt x="45923" y="94057"/>
                  </a:lnTo>
                  <a:lnTo>
                    <a:pt x="51415" y="106751"/>
                  </a:lnTo>
                  <a:lnTo>
                    <a:pt x="57523" y="118884"/>
                  </a:lnTo>
                  <a:lnTo>
                    <a:pt x="64042" y="130643"/>
                  </a:lnTo>
                  <a:lnTo>
                    <a:pt x="70835" y="142153"/>
                  </a:lnTo>
                  <a:lnTo>
                    <a:pt x="84909" y="164730"/>
                  </a:lnTo>
                  <a:lnTo>
                    <a:pt x="93311" y="175889"/>
                  </a:lnTo>
                  <a:lnTo>
                    <a:pt x="102583" y="186999"/>
                  </a:lnTo>
                  <a:lnTo>
                    <a:pt x="112435" y="198077"/>
                  </a:lnTo>
                  <a:lnTo>
                    <a:pt x="121449" y="209132"/>
                  </a:lnTo>
                  <a:lnTo>
                    <a:pt x="129906" y="220173"/>
                  </a:lnTo>
                  <a:lnTo>
                    <a:pt x="137991" y="231204"/>
                  </a:lnTo>
                  <a:lnTo>
                    <a:pt x="153500" y="253248"/>
                  </a:lnTo>
                  <a:lnTo>
                    <a:pt x="176184" y="286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855000" y="5439710"/>
              <a:ext cx="165174" cy="165175"/>
            </a:xfrm>
            <a:custGeom>
              <a:avLst/>
              <a:gdLst/>
              <a:ahLst/>
              <a:cxnLst/>
              <a:rect l="0" t="0" r="0" b="0"/>
              <a:pathLst>
                <a:path w="165174" h="165175">
                  <a:moveTo>
                    <a:pt x="165173" y="0"/>
                  </a:moveTo>
                  <a:lnTo>
                    <a:pt x="147637" y="5846"/>
                  </a:lnTo>
                  <a:lnTo>
                    <a:pt x="138800" y="11239"/>
                  </a:lnTo>
                  <a:lnTo>
                    <a:pt x="129239" y="18504"/>
                  </a:lnTo>
                  <a:lnTo>
                    <a:pt x="119194" y="27019"/>
                  </a:lnTo>
                  <a:lnTo>
                    <a:pt x="108827" y="36365"/>
                  </a:lnTo>
                  <a:lnTo>
                    <a:pt x="87520" y="56539"/>
                  </a:lnTo>
                  <a:lnTo>
                    <a:pt x="54888" y="88532"/>
                  </a:lnTo>
                  <a:lnTo>
                    <a:pt x="45157" y="99397"/>
                  </a:lnTo>
                  <a:lnTo>
                    <a:pt x="36222" y="110311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152312" y="5571849"/>
              <a:ext cx="121128" cy="33036"/>
            </a:xfrm>
            <a:custGeom>
              <a:avLst/>
              <a:gdLst/>
              <a:ahLst/>
              <a:cxnLst/>
              <a:rect l="0" t="0" r="0" b="0"/>
              <a:pathLst>
                <a:path w="121128" h="33036">
                  <a:moveTo>
                    <a:pt x="0" y="0"/>
                  </a:moveTo>
                  <a:lnTo>
                    <a:pt x="17538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2"/>
                  </a:lnTo>
                  <a:lnTo>
                    <a:pt x="63915" y="11215"/>
                  </a:lnTo>
                  <a:lnTo>
                    <a:pt x="75645" y="13594"/>
                  </a:lnTo>
                  <a:lnTo>
                    <a:pt x="121127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130289" y="5648930"/>
              <a:ext cx="121128" cy="66071"/>
            </a:xfrm>
            <a:custGeom>
              <a:avLst/>
              <a:gdLst/>
              <a:ahLst/>
              <a:cxnLst/>
              <a:rect l="0" t="0" r="0" b="0"/>
              <a:pathLst>
                <a:path w="121128" h="66071">
                  <a:moveTo>
                    <a:pt x="0" y="0"/>
                  </a:moveTo>
                  <a:lnTo>
                    <a:pt x="11692" y="11691"/>
                  </a:lnTo>
                  <a:lnTo>
                    <a:pt x="18806" y="17583"/>
                  </a:lnTo>
                  <a:lnTo>
                    <a:pt x="27220" y="23957"/>
                  </a:lnTo>
                  <a:lnTo>
                    <a:pt x="36499" y="30653"/>
                  </a:lnTo>
                  <a:lnTo>
                    <a:pt x="47580" y="36341"/>
                  </a:lnTo>
                  <a:lnTo>
                    <a:pt x="121127" y="6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416590" y="5648930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0"/>
                  </a:moveTo>
                  <a:lnTo>
                    <a:pt x="13050" y="3263"/>
                  </a:lnTo>
                  <a:lnTo>
                    <a:pt x="66069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537717" y="5648930"/>
              <a:ext cx="99105" cy="275290"/>
            </a:xfrm>
            <a:custGeom>
              <a:avLst/>
              <a:gdLst/>
              <a:ahLst/>
              <a:cxnLst/>
              <a:rect l="0" t="0" r="0" b="0"/>
              <a:pathLst>
                <a:path w="99105" h="275290">
                  <a:moveTo>
                    <a:pt x="99104" y="0"/>
                  </a:moveTo>
                  <a:lnTo>
                    <a:pt x="93258" y="17537"/>
                  </a:lnTo>
                  <a:lnTo>
                    <a:pt x="89089" y="27597"/>
                  </a:lnTo>
                  <a:lnTo>
                    <a:pt x="83863" y="39198"/>
                  </a:lnTo>
                  <a:lnTo>
                    <a:pt x="77932" y="51826"/>
                  </a:lnTo>
                  <a:lnTo>
                    <a:pt x="72754" y="63915"/>
                  </a:lnTo>
                  <a:lnTo>
                    <a:pt x="68079" y="75645"/>
                  </a:lnTo>
                  <a:lnTo>
                    <a:pt x="63738" y="87135"/>
                  </a:lnTo>
                  <a:lnTo>
                    <a:pt x="59621" y="99690"/>
                  </a:lnTo>
                  <a:lnTo>
                    <a:pt x="55653" y="112953"/>
                  </a:lnTo>
                  <a:lnTo>
                    <a:pt x="47981" y="139517"/>
                  </a:lnTo>
                  <a:lnTo>
                    <a:pt x="36784" y="175109"/>
                  </a:lnTo>
                  <a:lnTo>
                    <a:pt x="22039" y="22001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619169" y="5703988"/>
              <a:ext cx="209067" cy="277508"/>
            </a:xfrm>
            <a:custGeom>
              <a:avLst/>
              <a:gdLst/>
              <a:ahLst/>
              <a:cxnLst/>
              <a:rect l="0" t="0" r="0" b="0"/>
              <a:pathLst>
                <a:path w="209067" h="277508">
                  <a:moveTo>
                    <a:pt x="72710" y="44046"/>
                  </a:moveTo>
                  <a:lnTo>
                    <a:pt x="55173" y="55737"/>
                  </a:lnTo>
                  <a:lnTo>
                    <a:pt x="47560" y="62852"/>
                  </a:lnTo>
                  <a:lnTo>
                    <a:pt x="40038" y="71266"/>
                  </a:lnTo>
                  <a:lnTo>
                    <a:pt x="32576" y="80545"/>
                  </a:lnTo>
                  <a:lnTo>
                    <a:pt x="25154" y="91625"/>
                  </a:lnTo>
                  <a:lnTo>
                    <a:pt x="17759" y="103907"/>
                  </a:lnTo>
                  <a:lnTo>
                    <a:pt x="10383" y="116988"/>
                  </a:lnTo>
                  <a:lnTo>
                    <a:pt x="5465" y="131826"/>
                  </a:lnTo>
                  <a:lnTo>
                    <a:pt x="2186" y="147836"/>
                  </a:lnTo>
                  <a:lnTo>
                    <a:pt x="0" y="164627"/>
                  </a:lnTo>
                  <a:lnTo>
                    <a:pt x="990" y="180715"/>
                  </a:lnTo>
                  <a:lnTo>
                    <a:pt x="4097" y="196334"/>
                  </a:lnTo>
                  <a:lnTo>
                    <a:pt x="8615" y="211641"/>
                  </a:lnTo>
                  <a:lnTo>
                    <a:pt x="14074" y="225516"/>
                  </a:lnTo>
                  <a:lnTo>
                    <a:pt x="20161" y="238437"/>
                  </a:lnTo>
                  <a:lnTo>
                    <a:pt x="26666" y="250721"/>
                  </a:lnTo>
                  <a:lnTo>
                    <a:pt x="35896" y="260134"/>
                  </a:lnTo>
                  <a:lnTo>
                    <a:pt x="46944" y="267633"/>
                  </a:lnTo>
                  <a:lnTo>
                    <a:pt x="59203" y="273855"/>
                  </a:lnTo>
                  <a:lnTo>
                    <a:pt x="72270" y="276780"/>
                  </a:lnTo>
                  <a:lnTo>
                    <a:pt x="85875" y="277507"/>
                  </a:lnTo>
                  <a:lnTo>
                    <a:pt x="99839" y="276767"/>
                  </a:lnTo>
                  <a:lnTo>
                    <a:pt x="114043" y="272604"/>
                  </a:lnTo>
                  <a:lnTo>
                    <a:pt x="128406" y="266158"/>
                  </a:lnTo>
                  <a:lnTo>
                    <a:pt x="142875" y="258190"/>
                  </a:lnTo>
                  <a:lnTo>
                    <a:pt x="154968" y="249208"/>
                  </a:lnTo>
                  <a:lnTo>
                    <a:pt x="165478" y="239549"/>
                  </a:lnTo>
                  <a:lnTo>
                    <a:pt x="174931" y="229439"/>
                  </a:lnTo>
                  <a:lnTo>
                    <a:pt x="182456" y="219029"/>
                  </a:lnTo>
                  <a:lnTo>
                    <a:pt x="188697" y="208418"/>
                  </a:lnTo>
                  <a:lnTo>
                    <a:pt x="194081" y="197674"/>
                  </a:lnTo>
                  <a:lnTo>
                    <a:pt x="198893" y="184394"/>
                  </a:lnTo>
                  <a:lnTo>
                    <a:pt x="203325" y="169422"/>
                  </a:lnTo>
                  <a:lnTo>
                    <a:pt x="207504" y="153324"/>
                  </a:lnTo>
                  <a:lnTo>
                    <a:pt x="209066" y="135251"/>
                  </a:lnTo>
                  <a:lnTo>
                    <a:pt x="208883" y="115861"/>
                  </a:lnTo>
                  <a:lnTo>
                    <a:pt x="207539" y="95593"/>
                  </a:lnTo>
                  <a:lnTo>
                    <a:pt x="202971" y="78411"/>
                  </a:lnTo>
                  <a:lnTo>
                    <a:pt x="196256" y="63286"/>
                  </a:lnTo>
                  <a:lnTo>
                    <a:pt x="188109" y="49532"/>
                  </a:lnTo>
                  <a:lnTo>
                    <a:pt x="179007" y="37915"/>
                  </a:lnTo>
                  <a:lnTo>
                    <a:pt x="169268" y="27724"/>
                  </a:lnTo>
                  <a:lnTo>
                    <a:pt x="159105" y="18483"/>
                  </a:lnTo>
                  <a:lnTo>
                    <a:pt x="147436" y="12322"/>
                  </a:lnTo>
                  <a:lnTo>
                    <a:pt x="134762" y="8215"/>
                  </a:lnTo>
                  <a:lnTo>
                    <a:pt x="947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663727" y="4933179"/>
            <a:ext cx="1714184" cy="946995"/>
            <a:chOff x="5663727" y="4933179"/>
            <a:chExt cx="1714184" cy="946995"/>
          </a:xfrm>
        </p:grpSpPr>
        <p:sp>
          <p:nvSpPr>
            <p:cNvPr id="217" name="Freeform 216"/>
            <p:cNvSpPr/>
            <p:nvPr/>
          </p:nvSpPr>
          <p:spPr>
            <a:xfrm>
              <a:off x="5663727" y="4933179"/>
              <a:ext cx="195378" cy="539567"/>
            </a:xfrm>
            <a:custGeom>
              <a:avLst/>
              <a:gdLst/>
              <a:ahLst/>
              <a:cxnLst/>
              <a:rect l="0" t="0" r="0" b="0"/>
              <a:pathLst>
                <a:path w="195378" h="539567">
                  <a:moveTo>
                    <a:pt x="195377" y="0"/>
                  </a:moveTo>
                  <a:lnTo>
                    <a:pt x="164724" y="61306"/>
                  </a:lnTo>
                  <a:lnTo>
                    <a:pt x="157813" y="72682"/>
                  </a:lnTo>
                  <a:lnTo>
                    <a:pt x="150759" y="82713"/>
                  </a:lnTo>
                  <a:lnTo>
                    <a:pt x="143608" y="91847"/>
                  </a:lnTo>
                  <a:lnTo>
                    <a:pt x="136394" y="101607"/>
                  </a:lnTo>
                  <a:lnTo>
                    <a:pt x="121854" y="122239"/>
                  </a:lnTo>
                  <a:lnTo>
                    <a:pt x="113327" y="132880"/>
                  </a:lnTo>
                  <a:lnTo>
                    <a:pt x="103972" y="143644"/>
                  </a:lnTo>
                  <a:lnTo>
                    <a:pt x="94065" y="154491"/>
                  </a:lnTo>
                  <a:lnTo>
                    <a:pt x="85013" y="166616"/>
                  </a:lnTo>
                  <a:lnTo>
                    <a:pt x="76531" y="179594"/>
                  </a:lnTo>
                  <a:lnTo>
                    <a:pt x="68430" y="193139"/>
                  </a:lnTo>
                  <a:lnTo>
                    <a:pt x="52903" y="217978"/>
                  </a:lnTo>
                  <a:lnTo>
                    <a:pt x="45337" y="229741"/>
                  </a:lnTo>
                  <a:lnTo>
                    <a:pt x="37845" y="242476"/>
                  </a:lnTo>
                  <a:lnTo>
                    <a:pt x="30404" y="255861"/>
                  </a:lnTo>
                  <a:lnTo>
                    <a:pt x="22996" y="269678"/>
                  </a:lnTo>
                  <a:lnTo>
                    <a:pt x="16834" y="282560"/>
                  </a:lnTo>
                  <a:lnTo>
                    <a:pt x="11503" y="294818"/>
                  </a:lnTo>
                  <a:lnTo>
                    <a:pt x="6725" y="306661"/>
                  </a:lnTo>
                  <a:lnTo>
                    <a:pt x="3540" y="319450"/>
                  </a:lnTo>
                  <a:lnTo>
                    <a:pt x="1416" y="332870"/>
                  </a:lnTo>
                  <a:lnTo>
                    <a:pt x="0" y="346711"/>
                  </a:lnTo>
                  <a:lnTo>
                    <a:pt x="280" y="363280"/>
                  </a:lnTo>
                  <a:lnTo>
                    <a:pt x="1690" y="381666"/>
                  </a:lnTo>
                  <a:lnTo>
                    <a:pt x="3854" y="401265"/>
                  </a:lnTo>
                  <a:lnTo>
                    <a:pt x="7743" y="418001"/>
                  </a:lnTo>
                  <a:lnTo>
                    <a:pt x="12783" y="432829"/>
                  </a:lnTo>
                  <a:lnTo>
                    <a:pt x="18590" y="446385"/>
                  </a:lnTo>
                  <a:lnTo>
                    <a:pt x="24908" y="457869"/>
                  </a:lnTo>
                  <a:lnTo>
                    <a:pt x="31568" y="467973"/>
                  </a:lnTo>
                  <a:lnTo>
                    <a:pt x="38454" y="477155"/>
                  </a:lnTo>
                  <a:lnTo>
                    <a:pt x="45492" y="485724"/>
                  </a:lnTo>
                  <a:lnTo>
                    <a:pt x="52631" y="493883"/>
                  </a:lnTo>
                  <a:lnTo>
                    <a:pt x="59837" y="501770"/>
                  </a:lnTo>
                  <a:lnTo>
                    <a:pt x="68312" y="509475"/>
                  </a:lnTo>
                  <a:lnTo>
                    <a:pt x="77633" y="517058"/>
                  </a:lnTo>
                  <a:lnTo>
                    <a:pt x="118296" y="5395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925173" y="5219479"/>
              <a:ext cx="165175" cy="33036"/>
            </a:xfrm>
            <a:custGeom>
              <a:avLst/>
              <a:gdLst/>
              <a:ahLst/>
              <a:cxnLst/>
              <a:rect l="0" t="0" r="0" b="0"/>
              <a:pathLst>
                <a:path w="165175" h="33036">
                  <a:moveTo>
                    <a:pt x="0" y="0"/>
                  </a:moveTo>
                  <a:lnTo>
                    <a:pt x="17538" y="5846"/>
                  </a:lnTo>
                  <a:lnTo>
                    <a:pt x="28821" y="8792"/>
                  </a:lnTo>
                  <a:lnTo>
                    <a:pt x="57672" y="15327"/>
                  </a:lnTo>
                  <a:lnTo>
                    <a:pt x="71483" y="18783"/>
                  </a:lnTo>
                  <a:lnTo>
                    <a:pt x="84361" y="22310"/>
                  </a:lnTo>
                  <a:lnTo>
                    <a:pt x="96617" y="25885"/>
                  </a:lnTo>
                  <a:lnTo>
                    <a:pt x="109681" y="28268"/>
                  </a:lnTo>
                  <a:lnTo>
                    <a:pt x="123285" y="29857"/>
                  </a:lnTo>
                  <a:lnTo>
                    <a:pt x="165174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233497" y="5142398"/>
              <a:ext cx="55059" cy="275290"/>
            </a:xfrm>
            <a:custGeom>
              <a:avLst/>
              <a:gdLst/>
              <a:ahLst/>
              <a:cxnLst/>
              <a:rect l="0" t="0" r="0" b="0"/>
              <a:pathLst>
                <a:path w="55059" h="275290">
                  <a:moveTo>
                    <a:pt x="55058" y="0"/>
                  </a:moveTo>
                  <a:lnTo>
                    <a:pt x="49213" y="23383"/>
                  </a:lnTo>
                  <a:lnTo>
                    <a:pt x="46267" y="33941"/>
                  </a:lnTo>
                  <a:lnTo>
                    <a:pt x="39732" y="55461"/>
                  </a:lnTo>
                  <a:lnTo>
                    <a:pt x="18296" y="121163"/>
                  </a:lnTo>
                  <a:lnTo>
                    <a:pt x="15868" y="135833"/>
                  </a:lnTo>
                  <a:lnTo>
                    <a:pt x="14250" y="152954"/>
                  </a:lnTo>
                  <a:lnTo>
                    <a:pt x="13171" y="171710"/>
                  </a:lnTo>
                  <a:lnTo>
                    <a:pt x="11228" y="189107"/>
                  </a:lnTo>
                  <a:lnTo>
                    <a:pt x="8709" y="205599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346051" y="5208468"/>
              <a:ext cx="177131" cy="245243"/>
            </a:xfrm>
            <a:custGeom>
              <a:avLst/>
              <a:gdLst/>
              <a:ahLst/>
              <a:cxnLst/>
              <a:rect l="0" t="0" r="0" b="0"/>
              <a:pathLst>
                <a:path w="177131" h="245243">
                  <a:moveTo>
                    <a:pt x="30596" y="0"/>
                  </a:moveTo>
                  <a:lnTo>
                    <a:pt x="18905" y="17537"/>
                  </a:lnTo>
                  <a:lnTo>
                    <a:pt x="14238" y="28820"/>
                  </a:lnTo>
                  <a:lnTo>
                    <a:pt x="9903" y="42460"/>
                  </a:lnTo>
                  <a:lnTo>
                    <a:pt x="5789" y="57671"/>
                  </a:lnTo>
                  <a:lnTo>
                    <a:pt x="3047" y="73929"/>
                  </a:lnTo>
                  <a:lnTo>
                    <a:pt x="1218" y="90885"/>
                  </a:lnTo>
                  <a:lnTo>
                    <a:pt x="0" y="108307"/>
                  </a:lnTo>
                  <a:lnTo>
                    <a:pt x="411" y="123592"/>
                  </a:lnTo>
                  <a:lnTo>
                    <a:pt x="1908" y="137452"/>
                  </a:lnTo>
                  <a:lnTo>
                    <a:pt x="4130" y="150363"/>
                  </a:lnTo>
                  <a:lnTo>
                    <a:pt x="8058" y="163864"/>
                  </a:lnTo>
                  <a:lnTo>
                    <a:pt x="13124" y="177759"/>
                  </a:lnTo>
                  <a:lnTo>
                    <a:pt x="18948" y="191917"/>
                  </a:lnTo>
                  <a:lnTo>
                    <a:pt x="25278" y="203802"/>
                  </a:lnTo>
                  <a:lnTo>
                    <a:pt x="31945" y="214172"/>
                  </a:lnTo>
                  <a:lnTo>
                    <a:pt x="38837" y="223533"/>
                  </a:lnTo>
                  <a:lnTo>
                    <a:pt x="47102" y="230997"/>
                  </a:lnTo>
                  <a:lnTo>
                    <a:pt x="56282" y="237196"/>
                  </a:lnTo>
                  <a:lnTo>
                    <a:pt x="66073" y="242553"/>
                  </a:lnTo>
                  <a:lnTo>
                    <a:pt x="77494" y="244900"/>
                  </a:lnTo>
                  <a:lnTo>
                    <a:pt x="90002" y="245242"/>
                  </a:lnTo>
                  <a:lnTo>
                    <a:pt x="103235" y="244246"/>
                  </a:lnTo>
                  <a:lnTo>
                    <a:pt x="114504" y="241135"/>
                  </a:lnTo>
                  <a:lnTo>
                    <a:pt x="124464" y="236614"/>
                  </a:lnTo>
                  <a:lnTo>
                    <a:pt x="133550" y="231153"/>
                  </a:lnTo>
                  <a:lnTo>
                    <a:pt x="142055" y="221395"/>
                  </a:lnTo>
                  <a:lnTo>
                    <a:pt x="150172" y="208771"/>
                  </a:lnTo>
                  <a:lnTo>
                    <a:pt x="158031" y="194239"/>
                  </a:lnTo>
                  <a:lnTo>
                    <a:pt x="164493" y="180880"/>
                  </a:lnTo>
                  <a:lnTo>
                    <a:pt x="170024" y="168303"/>
                  </a:lnTo>
                  <a:lnTo>
                    <a:pt x="174936" y="156248"/>
                  </a:lnTo>
                  <a:lnTo>
                    <a:pt x="176986" y="142094"/>
                  </a:lnTo>
                  <a:lnTo>
                    <a:pt x="177130" y="126541"/>
                  </a:lnTo>
                  <a:lnTo>
                    <a:pt x="176002" y="110054"/>
                  </a:lnTo>
                  <a:lnTo>
                    <a:pt x="174027" y="94169"/>
                  </a:lnTo>
                  <a:lnTo>
                    <a:pt x="171487" y="78685"/>
                  </a:lnTo>
                  <a:lnTo>
                    <a:pt x="168570" y="63468"/>
                  </a:lnTo>
                  <a:lnTo>
                    <a:pt x="164178" y="50876"/>
                  </a:lnTo>
                  <a:lnTo>
                    <a:pt x="158803" y="40035"/>
                  </a:lnTo>
                  <a:lnTo>
                    <a:pt x="152772" y="30361"/>
                  </a:lnTo>
                  <a:lnTo>
                    <a:pt x="145082" y="22687"/>
                  </a:lnTo>
                  <a:lnTo>
                    <a:pt x="136284" y="16349"/>
                  </a:lnTo>
                  <a:lnTo>
                    <a:pt x="126749" y="10899"/>
                  </a:lnTo>
                  <a:lnTo>
                    <a:pt x="116721" y="8489"/>
                  </a:lnTo>
                  <a:lnTo>
                    <a:pt x="106366" y="8107"/>
                  </a:lnTo>
                  <a:lnTo>
                    <a:pt x="95791" y="9075"/>
                  </a:lnTo>
                  <a:lnTo>
                    <a:pt x="85071" y="12167"/>
                  </a:lnTo>
                  <a:lnTo>
                    <a:pt x="74254" y="16676"/>
                  </a:lnTo>
                  <a:lnTo>
                    <a:pt x="30596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541821" y="5626907"/>
              <a:ext cx="88093" cy="66070"/>
            </a:xfrm>
            <a:custGeom>
              <a:avLst/>
              <a:gdLst/>
              <a:ahLst/>
              <a:cxnLst/>
              <a:rect l="0" t="0" r="0" b="0"/>
              <a:pathLst>
                <a:path w="88093" h="66070">
                  <a:moveTo>
                    <a:pt x="88092" y="0"/>
                  </a:moveTo>
                  <a:lnTo>
                    <a:pt x="76402" y="11691"/>
                  </a:lnTo>
                  <a:lnTo>
                    <a:pt x="70511" y="18806"/>
                  </a:lnTo>
                  <a:lnTo>
                    <a:pt x="64136" y="27219"/>
                  </a:lnTo>
                  <a:lnTo>
                    <a:pt x="57439" y="36499"/>
                  </a:lnTo>
                  <a:lnTo>
                    <a:pt x="49305" y="43909"/>
                  </a:lnTo>
                  <a:lnTo>
                    <a:pt x="40211" y="50072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773064" y="5417687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23382" y="0"/>
                  </a:lnTo>
                  <a:lnTo>
                    <a:pt x="36387" y="1224"/>
                  </a:lnTo>
                  <a:lnTo>
                    <a:pt x="51176" y="3263"/>
                  </a:lnTo>
                  <a:lnTo>
                    <a:pt x="67151" y="5846"/>
                  </a:lnTo>
                  <a:lnTo>
                    <a:pt x="82696" y="8792"/>
                  </a:lnTo>
                  <a:lnTo>
                    <a:pt x="97954" y="11979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962453" y="5461734"/>
              <a:ext cx="122146" cy="275161"/>
            </a:xfrm>
            <a:custGeom>
              <a:avLst/>
              <a:gdLst/>
              <a:ahLst/>
              <a:cxnLst/>
              <a:rect l="0" t="0" r="0" b="0"/>
              <a:pathLst>
                <a:path w="122146" h="275161">
                  <a:moveTo>
                    <a:pt x="52865" y="0"/>
                  </a:moveTo>
                  <a:lnTo>
                    <a:pt x="1096" y="51769"/>
                  </a:lnTo>
                  <a:lnTo>
                    <a:pt x="0" y="58983"/>
                  </a:lnTo>
                  <a:lnTo>
                    <a:pt x="2940" y="66239"/>
                  </a:lnTo>
                  <a:lnTo>
                    <a:pt x="8570" y="73523"/>
                  </a:lnTo>
                  <a:lnTo>
                    <a:pt x="17217" y="79603"/>
                  </a:lnTo>
                  <a:lnTo>
                    <a:pt x="27876" y="84880"/>
                  </a:lnTo>
                  <a:lnTo>
                    <a:pt x="39876" y="89621"/>
                  </a:lnTo>
                  <a:lnTo>
                    <a:pt x="51547" y="96453"/>
                  </a:lnTo>
                  <a:lnTo>
                    <a:pt x="62998" y="104677"/>
                  </a:lnTo>
                  <a:lnTo>
                    <a:pt x="74302" y="113831"/>
                  </a:lnTo>
                  <a:lnTo>
                    <a:pt x="84286" y="124827"/>
                  </a:lnTo>
                  <a:lnTo>
                    <a:pt x="93389" y="137052"/>
                  </a:lnTo>
                  <a:lnTo>
                    <a:pt x="101904" y="150097"/>
                  </a:lnTo>
                  <a:lnTo>
                    <a:pt x="108805" y="164910"/>
                  </a:lnTo>
                  <a:lnTo>
                    <a:pt x="114628" y="180903"/>
                  </a:lnTo>
                  <a:lnTo>
                    <a:pt x="119734" y="197683"/>
                  </a:lnTo>
                  <a:lnTo>
                    <a:pt x="121915" y="212540"/>
                  </a:lnTo>
                  <a:lnTo>
                    <a:pt x="122145" y="226115"/>
                  </a:lnTo>
                  <a:lnTo>
                    <a:pt x="121075" y="238836"/>
                  </a:lnTo>
                  <a:lnTo>
                    <a:pt x="116691" y="249763"/>
                  </a:lnTo>
                  <a:lnTo>
                    <a:pt x="110098" y="259495"/>
                  </a:lnTo>
                  <a:lnTo>
                    <a:pt x="102032" y="268430"/>
                  </a:lnTo>
                  <a:lnTo>
                    <a:pt x="92984" y="273164"/>
                  </a:lnTo>
                  <a:lnTo>
                    <a:pt x="83282" y="275095"/>
                  </a:lnTo>
                  <a:lnTo>
                    <a:pt x="73143" y="275160"/>
                  </a:lnTo>
                  <a:lnTo>
                    <a:pt x="63936" y="271532"/>
                  </a:lnTo>
                  <a:lnTo>
                    <a:pt x="55352" y="265443"/>
                  </a:lnTo>
                  <a:lnTo>
                    <a:pt x="19830" y="231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004307" y="5450722"/>
              <a:ext cx="198209" cy="31505"/>
            </a:xfrm>
            <a:custGeom>
              <a:avLst/>
              <a:gdLst/>
              <a:ahLst/>
              <a:cxnLst/>
              <a:rect l="0" t="0" r="0" b="0"/>
              <a:pathLst>
                <a:path w="198209" h="31505">
                  <a:moveTo>
                    <a:pt x="0" y="22023"/>
                  </a:moveTo>
                  <a:lnTo>
                    <a:pt x="29228" y="27869"/>
                  </a:lnTo>
                  <a:lnTo>
                    <a:pt x="43955" y="29591"/>
                  </a:lnTo>
                  <a:lnTo>
                    <a:pt x="59891" y="30739"/>
                  </a:lnTo>
                  <a:lnTo>
                    <a:pt x="76632" y="31504"/>
                  </a:lnTo>
                  <a:lnTo>
                    <a:pt x="92687" y="30791"/>
                  </a:lnTo>
                  <a:lnTo>
                    <a:pt x="108285" y="29092"/>
                  </a:lnTo>
                  <a:lnTo>
                    <a:pt x="123578" y="26736"/>
                  </a:lnTo>
                  <a:lnTo>
                    <a:pt x="137443" y="23941"/>
                  </a:lnTo>
                  <a:lnTo>
                    <a:pt x="150357" y="20855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301619" y="5373641"/>
              <a:ext cx="76292" cy="506533"/>
            </a:xfrm>
            <a:custGeom>
              <a:avLst/>
              <a:gdLst/>
              <a:ahLst/>
              <a:cxnLst/>
              <a:rect l="0" t="0" r="0" b="0"/>
              <a:pathLst>
                <a:path w="76292" h="506533">
                  <a:moveTo>
                    <a:pt x="0" y="0"/>
                  </a:moveTo>
                  <a:lnTo>
                    <a:pt x="5845" y="23383"/>
                  </a:lnTo>
                  <a:lnTo>
                    <a:pt x="10015" y="36388"/>
                  </a:lnTo>
                  <a:lnTo>
                    <a:pt x="15241" y="51176"/>
                  </a:lnTo>
                  <a:lnTo>
                    <a:pt x="21172" y="67152"/>
                  </a:lnTo>
                  <a:lnTo>
                    <a:pt x="26349" y="83920"/>
                  </a:lnTo>
                  <a:lnTo>
                    <a:pt x="31025" y="101217"/>
                  </a:lnTo>
                  <a:lnTo>
                    <a:pt x="35365" y="118865"/>
                  </a:lnTo>
                  <a:lnTo>
                    <a:pt x="40706" y="137972"/>
                  </a:lnTo>
                  <a:lnTo>
                    <a:pt x="53165" y="178778"/>
                  </a:lnTo>
                  <a:lnTo>
                    <a:pt x="58690" y="198713"/>
                  </a:lnTo>
                  <a:lnTo>
                    <a:pt x="63596" y="218121"/>
                  </a:lnTo>
                  <a:lnTo>
                    <a:pt x="68091" y="237177"/>
                  </a:lnTo>
                  <a:lnTo>
                    <a:pt x="71088" y="257222"/>
                  </a:lnTo>
                  <a:lnTo>
                    <a:pt x="73085" y="277926"/>
                  </a:lnTo>
                  <a:lnTo>
                    <a:pt x="74417" y="299070"/>
                  </a:lnTo>
                  <a:lnTo>
                    <a:pt x="75897" y="335615"/>
                  </a:lnTo>
                  <a:lnTo>
                    <a:pt x="76291" y="352211"/>
                  </a:lnTo>
                  <a:lnTo>
                    <a:pt x="75331" y="369394"/>
                  </a:lnTo>
                  <a:lnTo>
                    <a:pt x="73468" y="386966"/>
                  </a:lnTo>
                  <a:lnTo>
                    <a:pt x="71001" y="404798"/>
                  </a:lnTo>
                  <a:lnTo>
                    <a:pt x="66910" y="420357"/>
                  </a:lnTo>
                  <a:lnTo>
                    <a:pt x="61736" y="434399"/>
                  </a:lnTo>
                  <a:lnTo>
                    <a:pt x="55839" y="447432"/>
                  </a:lnTo>
                  <a:lnTo>
                    <a:pt x="49461" y="459791"/>
                  </a:lnTo>
                  <a:lnTo>
                    <a:pt x="42762" y="471701"/>
                  </a:lnTo>
                  <a:lnTo>
                    <a:pt x="22023" y="5065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024" y="321097"/>
            <a:ext cx="9237869" cy="32778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Team Activity: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·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Teams have already been formed.  Each individual is responsible for contributing to the group assignment.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·Teams will receive one grade as a whole.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·Write all answers on the answer sheet.  I recommend each person has a scrap sheet.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·The assignment is due at the end of class.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·Mrs. Junge and I will be walking around the room to assist any teams who are struggling.  All individuals in the team must not know the answer to the question before calling a teacher over. 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847" y="330346"/>
            <a:ext cx="5218043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Homework: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Pg. 457 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1-12, evens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Quiz for Lessons 7.3-7.4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Custom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- 36</vt:lpstr>
      <vt:lpstr>Calibri</vt:lpstr>
      <vt:lpstr>Arial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2011-11-03T17:20:02Z</dcterms:created>
  <dcterms:modified xsi:type="dcterms:W3CDTF">2011-11-03T17:20:04Z</dcterms:modified>
</cp:coreProperties>
</file>