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12941300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20194"/>
            <a:ext cx="8636000" cy="27739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333403"/>
            <a:ext cx="7112000" cy="3307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18255"/>
            <a:ext cx="2286000" cy="110420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18255"/>
            <a:ext cx="6688667" cy="110420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315986"/>
            <a:ext cx="8636000" cy="25702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485076"/>
            <a:ext cx="8636000" cy="283090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019639"/>
            <a:ext cx="4487333" cy="85406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019639"/>
            <a:ext cx="4487333" cy="85406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896815"/>
            <a:ext cx="4489098" cy="12072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104070"/>
            <a:ext cx="4489098" cy="7456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896815"/>
            <a:ext cx="4490861" cy="12072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104070"/>
            <a:ext cx="4490861" cy="7456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15256"/>
            <a:ext cx="3342570" cy="21928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15258"/>
            <a:ext cx="5679722" cy="110450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08089"/>
            <a:ext cx="3342570" cy="8852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058910"/>
            <a:ext cx="6096000" cy="10694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56329"/>
            <a:ext cx="6096000" cy="77647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128366"/>
            <a:ext cx="6096000" cy="15188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18252"/>
            <a:ext cx="9144000" cy="2156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19639"/>
            <a:ext cx="9144000" cy="854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994671"/>
            <a:ext cx="2370667" cy="689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5F05C-2CBF-422B-AD25-BDE297FDBCF9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994671"/>
            <a:ext cx="3217333" cy="689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994671"/>
            <a:ext cx="2370667" cy="689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48AB-B515-4386-B49D-51C1402F56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900" y="1028700"/>
            <a:ext cx="5461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November 4,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an B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571500"/>
            <a:ext cx="5768516" cy="43858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Evaluate by elimination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 9x - 3y = 20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     3x + 6y = 2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 3x + 5y = 19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     4x -  8y = -4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5206333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Evaluate by elimination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 9x - 3y = 20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     3x + 6y = 2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326445" y="1332398"/>
            <a:ext cx="242060" cy="737776"/>
          </a:xfrm>
          <a:custGeom>
            <a:avLst/>
            <a:gdLst/>
            <a:ahLst/>
            <a:cxnLst/>
            <a:rect l="0" t="0" r="0" b="0"/>
            <a:pathLst>
              <a:path w="242060" h="737776">
                <a:moveTo>
                  <a:pt x="0" y="0"/>
                </a:moveTo>
                <a:lnTo>
                  <a:pt x="73524" y="73524"/>
                </a:lnTo>
                <a:lnTo>
                  <a:pt x="80827" y="82051"/>
                </a:lnTo>
                <a:lnTo>
                  <a:pt x="88143" y="91406"/>
                </a:lnTo>
                <a:lnTo>
                  <a:pt x="95467" y="101313"/>
                </a:lnTo>
                <a:lnTo>
                  <a:pt x="104021" y="110365"/>
                </a:lnTo>
                <a:lnTo>
                  <a:pt x="113393" y="118847"/>
                </a:lnTo>
                <a:lnTo>
                  <a:pt x="123313" y="126948"/>
                </a:lnTo>
                <a:lnTo>
                  <a:pt x="132372" y="134796"/>
                </a:lnTo>
                <a:lnTo>
                  <a:pt x="140859" y="142475"/>
                </a:lnTo>
                <a:lnTo>
                  <a:pt x="148964" y="150041"/>
                </a:lnTo>
                <a:lnTo>
                  <a:pt x="156814" y="159979"/>
                </a:lnTo>
                <a:lnTo>
                  <a:pt x="164495" y="171499"/>
                </a:lnTo>
                <a:lnTo>
                  <a:pt x="172062" y="184073"/>
                </a:lnTo>
                <a:lnTo>
                  <a:pt x="186995" y="207832"/>
                </a:lnTo>
                <a:lnTo>
                  <a:pt x="194404" y="219306"/>
                </a:lnTo>
                <a:lnTo>
                  <a:pt x="200566" y="231850"/>
                </a:lnTo>
                <a:lnTo>
                  <a:pt x="205898" y="245106"/>
                </a:lnTo>
                <a:lnTo>
                  <a:pt x="223246" y="295701"/>
                </a:lnTo>
                <a:lnTo>
                  <a:pt x="227135" y="308473"/>
                </a:lnTo>
                <a:lnTo>
                  <a:pt x="234719" y="335715"/>
                </a:lnTo>
                <a:lnTo>
                  <a:pt x="237231" y="349832"/>
                </a:lnTo>
                <a:lnTo>
                  <a:pt x="238905" y="364136"/>
                </a:lnTo>
                <a:lnTo>
                  <a:pt x="240022" y="378567"/>
                </a:lnTo>
                <a:lnTo>
                  <a:pt x="240766" y="393081"/>
                </a:lnTo>
                <a:lnTo>
                  <a:pt x="241593" y="422259"/>
                </a:lnTo>
                <a:lnTo>
                  <a:pt x="242059" y="466201"/>
                </a:lnTo>
                <a:lnTo>
                  <a:pt x="240900" y="480868"/>
                </a:lnTo>
                <a:lnTo>
                  <a:pt x="238905" y="495540"/>
                </a:lnTo>
                <a:lnTo>
                  <a:pt x="236351" y="510216"/>
                </a:lnTo>
                <a:lnTo>
                  <a:pt x="233425" y="523670"/>
                </a:lnTo>
                <a:lnTo>
                  <a:pt x="230251" y="536310"/>
                </a:lnTo>
                <a:lnTo>
                  <a:pt x="226911" y="548407"/>
                </a:lnTo>
                <a:lnTo>
                  <a:pt x="222238" y="560143"/>
                </a:lnTo>
                <a:lnTo>
                  <a:pt x="216675" y="571636"/>
                </a:lnTo>
                <a:lnTo>
                  <a:pt x="210519" y="582970"/>
                </a:lnTo>
                <a:lnTo>
                  <a:pt x="203968" y="594196"/>
                </a:lnTo>
                <a:lnTo>
                  <a:pt x="190165" y="616457"/>
                </a:lnTo>
                <a:lnTo>
                  <a:pt x="168636" y="649626"/>
                </a:lnTo>
                <a:lnTo>
                  <a:pt x="161364" y="659433"/>
                </a:lnTo>
                <a:lnTo>
                  <a:pt x="154070" y="668418"/>
                </a:lnTo>
                <a:lnTo>
                  <a:pt x="146760" y="676855"/>
                </a:lnTo>
                <a:lnTo>
                  <a:pt x="139439" y="684926"/>
                </a:lnTo>
                <a:lnTo>
                  <a:pt x="124780" y="700420"/>
                </a:lnTo>
                <a:lnTo>
                  <a:pt x="88093" y="7377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634769" y="1372016"/>
            <a:ext cx="396417" cy="687146"/>
          </a:xfrm>
          <a:custGeom>
            <a:avLst/>
            <a:gdLst/>
            <a:ahLst/>
            <a:cxnLst/>
            <a:rect l="0" t="0" r="0" b="0"/>
            <a:pathLst>
              <a:path w="396417" h="687146">
                <a:moveTo>
                  <a:pt x="0" y="136567"/>
                </a:moveTo>
                <a:lnTo>
                  <a:pt x="0" y="113185"/>
                </a:lnTo>
                <a:lnTo>
                  <a:pt x="3263" y="91917"/>
                </a:lnTo>
                <a:lnTo>
                  <a:pt x="5845" y="81107"/>
                </a:lnTo>
                <a:lnTo>
                  <a:pt x="15241" y="62570"/>
                </a:lnTo>
                <a:lnTo>
                  <a:pt x="27573" y="46175"/>
                </a:lnTo>
                <a:lnTo>
                  <a:pt x="34288" y="38377"/>
                </a:lnTo>
                <a:lnTo>
                  <a:pt x="41211" y="30731"/>
                </a:lnTo>
                <a:lnTo>
                  <a:pt x="49497" y="24411"/>
                </a:lnTo>
                <a:lnTo>
                  <a:pt x="58691" y="18974"/>
                </a:lnTo>
                <a:lnTo>
                  <a:pt x="68492" y="14125"/>
                </a:lnTo>
                <a:lnTo>
                  <a:pt x="79919" y="9670"/>
                </a:lnTo>
                <a:lnTo>
                  <a:pt x="92432" y="5476"/>
                </a:lnTo>
                <a:lnTo>
                  <a:pt x="105667" y="1456"/>
                </a:lnTo>
                <a:lnTo>
                  <a:pt x="118162" y="0"/>
                </a:lnTo>
                <a:lnTo>
                  <a:pt x="130162" y="253"/>
                </a:lnTo>
                <a:lnTo>
                  <a:pt x="141832" y="1645"/>
                </a:lnTo>
                <a:lnTo>
                  <a:pt x="154507" y="3796"/>
                </a:lnTo>
                <a:lnTo>
                  <a:pt x="167850" y="6454"/>
                </a:lnTo>
                <a:lnTo>
                  <a:pt x="181640" y="9449"/>
                </a:lnTo>
                <a:lnTo>
                  <a:pt x="193280" y="13893"/>
                </a:lnTo>
                <a:lnTo>
                  <a:pt x="203487" y="19303"/>
                </a:lnTo>
                <a:lnTo>
                  <a:pt x="212739" y="25356"/>
                </a:lnTo>
                <a:lnTo>
                  <a:pt x="221354" y="31839"/>
                </a:lnTo>
                <a:lnTo>
                  <a:pt x="229544" y="38608"/>
                </a:lnTo>
                <a:lnTo>
                  <a:pt x="237452" y="45567"/>
                </a:lnTo>
                <a:lnTo>
                  <a:pt x="245170" y="53878"/>
                </a:lnTo>
                <a:lnTo>
                  <a:pt x="252763" y="63088"/>
                </a:lnTo>
                <a:lnTo>
                  <a:pt x="260271" y="72899"/>
                </a:lnTo>
                <a:lnTo>
                  <a:pt x="271877" y="93588"/>
                </a:lnTo>
                <a:lnTo>
                  <a:pt x="276685" y="104244"/>
                </a:lnTo>
                <a:lnTo>
                  <a:pt x="281114" y="116242"/>
                </a:lnTo>
                <a:lnTo>
                  <a:pt x="285290" y="129135"/>
                </a:lnTo>
                <a:lnTo>
                  <a:pt x="289297" y="142624"/>
                </a:lnTo>
                <a:lnTo>
                  <a:pt x="293192" y="157734"/>
                </a:lnTo>
                <a:lnTo>
                  <a:pt x="300783" y="190837"/>
                </a:lnTo>
                <a:lnTo>
                  <a:pt x="302073" y="208229"/>
                </a:lnTo>
                <a:lnTo>
                  <a:pt x="301710" y="225941"/>
                </a:lnTo>
                <a:lnTo>
                  <a:pt x="300244" y="243866"/>
                </a:lnTo>
                <a:lnTo>
                  <a:pt x="299267" y="261934"/>
                </a:lnTo>
                <a:lnTo>
                  <a:pt x="298181" y="298323"/>
                </a:lnTo>
                <a:lnTo>
                  <a:pt x="296668" y="314145"/>
                </a:lnTo>
                <a:lnTo>
                  <a:pt x="294436" y="328363"/>
                </a:lnTo>
                <a:lnTo>
                  <a:pt x="291724" y="341512"/>
                </a:lnTo>
                <a:lnTo>
                  <a:pt x="287469" y="356395"/>
                </a:lnTo>
                <a:lnTo>
                  <a:pt x="282186" y="372435"/>
                </a:lnTo>
                <a:lnTo>
                  <a:pt x="276216" y="389246"/>
                </a:lnTo>
                <a:lnTo>
                  <a:pt x="269789" y="405347"/>
                </a:lnTo>
                <a:lnTo>
                  <a:pt x="263058" y="420976"/>
                </a:lnTo>
                <a:lnTo>
                  <a:pt x="256123" y="436288"/>
                </a:lnTo>
                <a:lnTo>
                  <a:pt x="247830" y="451391"/>
                </a:lnTo>
                <a:lnTo>
                  <a:pt x="238630" y="466353"/>
                </a:lnTo>
                <a:lnTo>
                  <a:pt x="203338" y="519686"/>
                </a:lnTo>
                <a:lnTo>
                  <a:pt x="195510" y="530236"/>
                </a:lnTo>
                <a:lnTo>
                  <a:pt x="187845" y="539716"/>
                </a:lnTo>
                <a:lnTo>
                  <a:pt x="180288" y="548484"/>
                </a:lnTo>
                <a:lnTo>
                  <a:pt x="171579" y="556776"/>
                </a:lnTo>
                <a:lnTo>
                  <a:pt x="162103" y="564751"/>
                </a:lnTo>
                <a:lnTo>
                  <a:pt x="152114" y="572514"/>
                </a:lnTo>
                <a:lnTo>
                  <a:pt x="141785" y="580137"/>
                </a:lnTo>
                <a:lnTo>
                  <a:pt x="120521" y="595132"/>
                </a:lnTo>
                <a:lnTo>
                  <a:pt x="107264" y="600109"/>
                </a:lnTo>
                <a:lnTo>
                  <a:pt x="92309" y="603428"/>
                </a:lnTo>
                <a:lnTo>
                  <a:pt x="76221" y="605640"/>
                </a:lnTo>
                <a:lnTo>
                  <a:pt x="63049" y="604668"/>
                </a:lnTo>
                <a:lnTo>
                  <a:pt x="51821" y="601573"/>
                </a:lnTo>
                <a:lnTo>
                  <a:pt x="41888" y="597062"/>
                </a:lnTo>
                <a:lnTo>
                  <a:pt x="34043" y="590385"/>
                </a:lnTo>
                <a:lnTo>
                  <a:pt x="22063" y="573177"/>
                </a:lnTo>
                <a:lnTo>
                  <a:pt x="19603" y="563450"/>
                </a:lnTo>
                <a:lnTo>
                  <a:pt x="20132" y="542854"/>
                </a:lnTo>
                <a:lnTo>
                  <a:pt x="23210" y="533446"/>
                </a:lnTo>
                <a:lnTo>
                  <a:pt x="33154" y="516468"/>
                </a:lnTo>
                <a:lnTo>
                  <a:pt x="40455" y="509738"/>
                </a:lnTo>
                <a:lnTo>
                  <a:pt x="48993" y="504028"/>
                </a:lnTo>
                <a:lnTo>
                  <a:pt x="58356" y="498998"/>
                </a:lnTo>
                <a:lnTo>
                  <a:pt x="69492" y="496868"/>
                </a:lnTo>
                <a:lnTo>
                  <a:pt x="81809" y="496671"/>
                </a:lnTo>
                <a:lnTo>
                  <a:pt x="94916" y="497764"/>
                </a:lnTo>
                <a:lnTo>
                  <a:pt x="107323" y="499716"/>
                </a:lnTo>
                <a:lnTo>
                  <a:pt x="119266" y="502240"/>
                </a:lnTo>
                <a:lnTo>
                  <a:pt x="130898" y="505147"/>
                </a:lnTo>
                <a:lnTo>
                  <a:pt x="142323" y="509532"/>
                </a:lnTo>
                <a:lnTo>
                  <a:pt x="153610" y="514902"/>
                </a:lnTo>
                <a:lnTo>
                  <a:pt x="164806" y="520929"/>
                </a:lnTo>
                <a:lnTo>
                  <a:pt x="175940" y="526171"/>
                </a:lnTo>
                <a:lnTo>
                  <a:pt x="187033" y="530889"/>
                </a:lnTo>
                <a:lnTo>
                  <a:pt x="198099" y="535258"/>
                </a:lnTo>
                <a:lnTo>
                  <a:pt x="209147" y="540617"/>
                </a:lnTo>
                <a:lnTo>
                  <a:pt x="220183" y="546637"/>
                </a:lnTo>
                <a:lnTo>
                  <a:pt x="231210" y="553098"/>
                </a:lnTo>
                <a:lnTo>
                  <a:pt x="241009" y="561075"/>
                </a:lnTo>
                <a:lnTo>
                  <a:pt x="249989" y="570064"/>
                </a:lnTo>
                <a:lnTo>
                  <a:pt x="258422" y="579727"/>
                </a:lnTo>
                <a:lnTo>
                  <a:pt x="267715" y="588616"/>
                </a:lnTo>
                <a:lnTo>
                  <a:pt x="277581" y="596989"/>
                </a:lnTo>
                <a:lnTo>
                  <a:pt x="287828" y="605018"/>
                </a:lnTo>
                <a:lnTo>
                  <a:pt x="297107" y="612818"/>
                </a:lnTo>
                <a:lnTo>
                  <a:pt x="305740" y="620464"/>
                </a:lnTo>
                <a:lnTo>
                  <a:pt x="313942" y="628009"/>
                </a:lnTo>
                <a:lnTo>
                  <a:pt x="323081" y="635486"/>
                </a:lnTo>
                <a:lnTo>
                  <a:pt x="332844" y="642918"/>
                </a:lnTo>
                <a:lnTo>
                  <a:pt x="353480" y="657701"/>
                </a:lnTo>
                <a:lnTo>
                  <a:pt x="396416" y="6871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201214" y="3072225"/>
            <a:ext cx="2583466" cy="1761851"/>
            <a:chOff x="1201214" y="3072225"/>
            <a:chExt cx="2583466" cy="1761851"/>
          </a:xfrm>
        </p:grpSpPr>
        <p:sp>
          <p:nvSpPr>
            <p:cNvPr id="5" name="Freeform 4"/>
            <p:cNvSpPr/>
            <p:nvPr/>
          </p:nvSpPr>
          <p:spPr>
            <a:xfrm>
              <a:off x="1567224" y="3237492"/>
              <a:ext cx="206592" cy="231150"/>
            </a:xfrm>
            <a:custGeom>
              <a:avLst/>
              <a:gdLst/>
              <a:ahLst/>
              <a:cxnLst/>
              <a:rect l="0" t="0" r="0" b="0"/>
              <a:pathLst>
                <a:path w="206592" h="231150">
                  <a:moveTo>
                    <a:pt x="0" y="0"/>
                  </a:moveTo>
                  <a:lnTo>
                    <a:pt x="2579" y="2915"/>
                  </a:lnTo>
                  <a:lnTo>
                    <a:pt x="18446" y="20004"/>
                  </a:lnTo>
                  <a:lnTo>
                    <a:pt x="41137" y="43382"/>
                  </a:lnTo>
                  <a:lnTo>
                    <a:pt x="48571" y="50913"/>
                  </a:lnTo>
                  <a:lnTo>
                    <a:pt x="55975" y="59605"/>
                  </a:lnTo>
                  <a:lnTo>
                    <a:pt x="63358" y="69070"/>
                  </a:lnTo>
                  <a:lnTo>
                    <a:pt x="70726" y="79050"/>
                  </a:lnTo>
                  <a:lnTo>
                    <a:pt x="85439" y="99927"/>
                  </a:lnTo>
                  <a:lnTo>
                    <a:pt x="136850" y="176145"/>
                  </a:lnTo>
                  <a:lnTo>
                    <a:pt x="144191" y="185915"/>
                  </a:lnTo>
                  <a:lnTo>
                    <a:pt x="151533" y="194876"/>
                  </a:lnTo>
                  <a:lnTo>
                    <a:pt x="158874" y="203296"/>
                  </a:lnTo>
                  <a:lnTo>
                    <a:pt x="167439" y="210133"/>
                  </a:lnTo>
                  <a:lnTo>
                    <a:pt x="176819" y="215915"/>
                  </a:lnTo>
                  <a:lnTo>
                    <a:pt x="206591" y="2311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42572" y="3215375"/>
              <a:ext cx="253267" cy="319336"/>
            </a:xfrm>
            <a:custGeom>
              <a:avLst/>
              <a:gdLst/>
              <a:ahLst/>
              <a:cxnLst/>
              <a:rect l="0" t="0" r="0" b="0"/>
              <a:pathLst>
                <a:path w="253267" h="319336">
                  <a:moveTo>
                    <a:pt x="253266" y="0"/>
                  </a:moveTo>
                  <a:lnTo>
                    <a:pt x="235729" y="5846"/>
                  </a:lnTo>
                  <a:lnTo>
                    <a:pt x="229340" y="12462"/>
                  </a:lnTo>
                  <a:lnTo>
                    <a:pt x="223857" y="21767"/>
                  </a:lnTo>
                  <a:lnTo>
                    <a:pt x="218978" y="32864"/>
                  </a:lnTo>
                  <a:lnTo>
                    <a:pt x="213278" y="42709"/>
                  </a:lnTo>
                  <a:lnTo>
                    <a:pt x="207032" y="51720"/>
                  </a:lnTo>
                  <a:lnTo>
                    <a:pt x="200420" y="60173"/>
                  </a:lnTo>
                  <a:lnTo>
                    <a:pt x="192342" y="69480"/>
                  </a:lnTo>
                  <a:lnTo>
                    <a:pt x="183286" y="79355"/>
                  </a:lnTo>
                  <a:lnTo>
                    <a:pt x="173578" y="89608"/>
                  </a:lnTo>
                  <a:lnTo>
                    <a:pt x="164659" y="100115"/>
                  </a:lnTo>
                  <a:lnTo>
                    <a:pt x="156266" y="110789"/>
                  </a:lnTo>
                  <a:lnTo>
                    <a:pt x="148224" y="121577"/>
                  </a:lnTo>
                  <a:lnTo>
                    <a:pt x="140415" y="131215"/>
                  </a:lnTo>
                  <a:lnTo>
                    <a:pt x="132762" y="140088"/>
                  </a:lnTo>
                  <a:lnTo>
                    <a:pt x="125214" y="148450"/>
                  </a:lnTo>
                  <a:lnTo>
                    <a:pt x="117734" y="158919"/>
                  </a:lnTo>
                  <a:lnTo>
                    <a:pt x="110301" y="170791"/>
                  </a:lnTo>
                  <a:lnTo>
                    <a:pt x="102898" y="183601"/>
                  </a:lnTo>
                  <a:lnTo>
                    <a:pt x="88148" y="207622"/>
                  </a:lnTo>
                  <a:lnTo>
                    <a:pt x="80788" y="219166"/>
                  </a:lnTo>
                  <a:lnTo>
                    <a:pt x="73435" y="229310"/>
                  </a:lnTo>
                  <a:lnTo>
                    <a:pt x="66086" y="238518"/>
                  </a:lnTo>
                  <a:lnTo>
                    <a:pt x="58740" y="247105"/>
                  </a:lnTo>
                  <a:lnTo>
                    <a:pt x="51395" y="255276"/>
                  </a:lnTo>
                  <a:lnTo>
                    <a:pt x="36709" y="270881"/>
                  </a:lnTo>
                  <a:lnTo>
                    <a:pt x="22025" y="285973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94942" y="3308740"/>
              <a:ext cx="187198" cy="27763"/>
            </a:xfrm>
            <a:custGeom>
              <a:avLst/>
              <a:gdLst/>
              <a:ahLst/>
              <a:cxnLst/>
              <a:rect l="0" t="0" r="0" b="0"/>
              <a:pathLst>
                <a:path w="187198" h="27763">
                  <a:moveTo>
                    <a:pt x="0" y="27762"/>
                  </a:moveTo>
                  <a:lnTo>
                    <a:pt x="17537" y="16071"/>
                  </a:lnTo>
                  <a:lnTo>
                    <a:pt x="27597" y="12627"/>
                  </a:lnTo>
                  <a:lnTo>
                    <a:pt x="39198" y="10331"/>
                  </a:lnTo>
                  <a:lnTo>
                    <a:pt x="51826" y="8801"/>
                  </a:lnTo>
                  <a:lnTo>
                    <a:pt x="63915" y="6557"/>
                  </a:lnTo>
                  <a:lnTo>
                    <a:pt x="75645" y="3837"/>
                  </a:lnTo>
                  <a:lnTo>
                    <a:pt x="87135" y="801"/>
                  </a:lnTo>
                  <a:lnTo>
                    <a:pt x="98466" y="0"/>
                  </a:lnTo>
                  <a:lnTo>
                    <a:pt x="109690" y="690"/>
                  </a:lnTo>
                  <a:lnTo>
                    <a:pt x="120844" y="2373"/>
                  </a:lnTo>
                  <a:lnTo>
                    <a:pt x="133173" y="3495"/>
                  </a:lnTo>
                  <a:lnTo>
                    <a:pt x="146287" y="4243"/>
                  </a:lnTo>
                  <a:lnTo>
                    <a:pt x="187197" y="5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84062" y="3072225"/>
              <a:ext cx="239639" cy="393537"/>
            </a:xfrm>
            <a:custGeom>
              <a:avLst/>
              <a:gdLst/>
              <a:ahLst/>
              <a:cxnLst/>
              <a:rect l="0" t="0" r="0" b="0"/>
              <a:pathLst>
                <a:path w="239639" h="393537">
                  <a:moveTo>
                    <a:pt x="140331" y="0"/>
                  </a:moveTo>
                  <a:lnTo>
                    <a:pt x="128640" y="17537"/>
                  </a:lnTo>
                  <a:lnTo>
                    <a:pt x="122749" y="25150"/>
                  </a:lnTo>
                  <a:lnTo>
                    <a:pt x="116375" y="32672"/>
                  </a:lnTo>
                  <a:lnTo>
                    <a:pt x="109678" y="40134"/>
                  </a:lnTo>
                  <a:lnTo>
                    <a:pt x="102767" y="48779"/>
                  </a:lnTo>
                  <a:lnTo>
                    <a:pt x="95712" y="58213"/>
                  </a:lnTo>
                  <a:lnTo>
                    <a:pt x="81348" y="78483"/>
                  </a:lnTo>
                  <a:lnTo>
                    <a:pt x="44864" y="132323"/>
                  </a:lnTo>
                  <a:lnTo>
                    <a:pt x="37534" y="144497"/>
                  </a:lnTo>
                  <a:lnTo>
                    <a:pt x="30201" y="157507"/>
                  </a:lnTo>
                  <a:lnTo>
                    <a:pt x="22865" y="171074"/>
                  </a:lnTo>
                  <a:lnTo>
                    <a:pt x="16750" y="183789"/>
                  </a:lnTo>
                  <a:lnTo>
                    <a:pt x="11451" y="195936"/>
                  </a:lnTo>
                  <a:lnTo>
                    <a:pt x="6694" y="207705"/>
                  </a:lnTo>
                  <a:lnTo>
                    <a:pt x="3523" y="220445"/>
                  </a:lnTo>
                  <a:lnTo>
                    <a:pt x="1409" y="233832"/>
                  </a:lnTo>
                  <a:lnTo>
                    <a:pt x="0" y="247651"/>
                  </a:lnTo>
                  <a:lnTo>
                    <a:pt x="284" y="260534"/>
                  </a:lnTo>
                  <a:lnTo>
                    <a:pt x="1696" y="272794"/>
                  </a:lnTo>
                  <a:lnTo>
                    <a:pt x="3862" y="284637"/>
                  </a:lnTo>
                  <a:lnTo>
                    <a:pt x="7752" y="296203"/>
                  </a:lnTo>
                  <a:lnTo>
                    <a:pt x="12793" y="307584"/>
                  </a:lnTo>
                  <a:lnTo>
                    <a:pt x="18601" y="318842"/>
                  </a:lnTo>
                  <a:lnTo>
                    <a:pt x="26143" y="328795"/>
                  </a:lnTo>
                  <a:lnTo>
                    <a:pt x="34841" y="337877"/>
                  </a:lnTo>
                  <a:lnTo>
                    <a:pt x="44311" y="346378"/>
                  </a:lnTo>
                  <a:lnTo>
                    <a:pt x="61358" y="362350"/>
                  </a:lnTo>
                  <a:lnTo>
                    <a:pt x="69330" y="370035"/>
                  </a:lnTo>
                  <a:lnTo>
                    <a:pt x="78315" y="376382"/>
                  </a:lnTo>
                  <a:lnTo>
                    <a:pt x="87976" y="381836"/>
                  </a:lnTo>
                  <a:lnTo>
                    <a:pt x="98086" y="386696"/>
                  </a:lnTo>
                  <a:lnTo>
                    <a:pt x="109721" y="389936"/>
                  </a:lnTo>
                  <a:lnTo>
                    <a:pt x="122371" y="392096"/>
                  </a:lnTo>
                  <a:lnTo>
                    <a:pt x="135699" y="393536"/>
                  </a:lnTo>
                  <a:lnTo>
                    <a:pt x="148255" y="393273"/>
                  </a:lnTo>
                  <a:lnTo>
                    <a:pt x="160296" y="391874"/>
                  </a:lnTo>
                  <a:lnTo>
                    <a:pt x="171993" y="389717"/>
                  </a:lnTo>
                  <a:lnTo>
                    <a:pt x="183462" y="385833"/>
                  </a:lnTo>
                  <a:lnTo>
                    <a:pt x="194779" y="380796"/>
                  </a:lnTo>
                  <a:lnTo>
                    <a:pt x="205994" y="374991"/>
                  </a:lnTo>
                  <a:lnTo>
                    <a:pt x="215918" y="368674"/>
                  </a:lnTo>
                  <a:lnTo>
                    <a:pt x="224980" y="362016"/>
                  </a:lnTo>
                  <a:lnTo>
                    <a:pt x="233469" y="355130"/>
                  </a:lnTo>
                  <a:lnTo>
                    <a:pt x="237905" y="346869"/>
                  </a:lnTo>
                  <a:lnTo>
                    <a:pt x="239638" y="337691"/>
                  </a:lnTo>
                  <a:lnTo>
                    <a:pt x="239571" y="327902"/>
                  </a:lnTo>
                  <a:lnTo>
                    <a:pt x="238302" y="317705"/>
                  </a:lnTo>
                  <a:lnTo>
                    <a:pt x="236233" y="307237"/>
                  </a:lnTo>
                  <a:lnTo>
                    <a:pt x="233630" y="296588"/>
                  </a:lnTo>
                  <a:lnTo>
                    <a:pt x="227000" y="289488"/>
                  </a:lnTo>
                  <a:lnTo>
                    <a:pt x="217687" y="284755"/>
                  </a:lnTo>
                  <a:lnTo>
                    <a:pt x="206584" y="281600"/>
                  </a:lnTo>
                  <a:lnTo>
                    <a:pt x="195511" y="281943"/>
                  </a:lnTo>
                  <a:lnTo>
                    <a:pt x="184459" y="284619"/>
                  </a:lnTo>
                  <a:lnTo>
                    <a:pt x="173420" y="288850"/>
                  </a:lnTo>
                  <a:lnTo>
                    <a:pt x="162391" y="294118"/>
                  </a:lnTo>
                  <a:lnTo>
                    <a:pt x="151367" y="300076"/>
                  </a:lnTo>
                  <a:lnTo>
                    <a:pt x="140347" y="306496"/>
                  </a:lnTo>
                  <a:lnTo>
                    <a:pt x="131777" y="314446"/>
                  </a:lnTo>
                  <a:lnTo>
                    <a:pt x="124841" y="323417"/>
                  </a:lnTo>
                  <a:lnTo>
                    <a:pt x="118993" y="333068"/>
                  </a:lnTo>
                  <a:lnTo>
                    <a:pt x="112647" y="341949"/>
                  </a:lnTo>
                  <a:lnTo>
                    <a:pt x="105969" y="350317"/>
                  </a:lnTo>
                  <a:lnTo>
                    <a:pt x="85273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78555" y="3336502"/>
              <a:ext cx="165174" cy="231244"/>
            </a:xfrm>
            <a:custGeom>
              <a:avLst/>
              <a:gdLst/>
              <a:ahLst/>
              <a:cxnLst/>
              <a:rect l="0" t="0" r="0" b="0"/>
              <a:pathLst>
                <a:path w="165174" h="231244">
                  <a:moveTo>
                    <a:pt x="0" y="0"/>
                  </a:moveTo>
                  <a:lnTo>
                    <a:pt x="5846" y="17537"/>
                  </a:lnTo>
                  <a:lnTo>
                    <a:pt x="11238" y="26374"/>
                  </a:lnTo>
                  <a:lnTo>
                    <a:pt x="18504" y="35935"/>
                  </a:lnTo>
                  <a:lnTo>
                    <a:pt x="27018" y="45980"/>
                  </a:lnTo>
                  <a:lnTo>
                    <a:pt x="35141" y="57571"/>
                  </a:lnTo>
                  <a:lnTo>
                    <a:pt x="43004" y="70191"/>
                  </a:lnTo>
                  <a:lnTo>
                    <a:pt x="50692" y="83500"/>
                  </a:lnTo>
                  <a:lnTo>
                    <a:pt x="58265" y="94819"/>
                  </a:lnTo>
                  <a:lnTo>
                    <a:pt x="65761" y="104812"/>
                  </a:lnTo>
                  <a:lnTo>
                    <a:pt x="73204" y="113921"/>
                  </a:lnTo>
                  <a:lnTo>
                    <a:pt x="80614" y="122441"/>
                  </a:lnTo>
                  <a:lnTo>
                    <a:pt x="88001" y="130568"/>
                  </a:lnTo>
                  <a:lnTo>
                    <a:pt x="95373" y="138432"/>
                  </a:lnTo>
                  <a:lnTo>
                    <a:pt x="101510" y="147346"/>
                  </a:lnTo>
                  <a:lnTo>
                    <a:pt x="106826" y="156959"/>
                  </a:lnTo>
                  <a:lnTo>
                    <a:pt x="111593" y="167039"/>
                  </a:lnTo>
                  <a:lnTo>
                    <a:pt x="118442" y="176205"/>
                  </a:lnTo>
                  <a:lnTo>
                    <a:pt x="126678" y="184763"/>
                  </a:lnTo>
                  <a:lnTo>
                    <a:pt x="165173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21705" y="3402572"/>
              <a:ext cx="121128" cy="385405"/>
            </a:xfrm>
            <a:custGeom>
              <a:avLst/>
              <a:gdLst/>
              <a:ahLst/>
              <a:cxnLst/>
              <a:rect l="0" t="0" r="0" b="0"/>
              <a:pathLst>
                <a:path w="121128" h="385405">
                  <a:moveTo>
                    <a:pt x="121127" y="0"/>
                  </a:moveTo>
                  <a:lnTo>
                    <a:pt x="115282" y="17537"/>
                  </a:lnTo>
                  <a:lnTo>
                    <a:pt x="112336" y="27596"/>
                  </a:lnTo>
                  <a:lnTo>
                    <a:pt x="105801" y="51825"/>
                  </a:lnTo>
                  <a:lnTo>
                    <a:pt x="95243" y="92980"/>
                  </a:lnTo>
                  <a:lnTo>
                    <a:pt x="91636" y="106033"/>
                  </a:lnTo>
                  <a:lnTo>
                    <a:pt x="84366" y="130324"/>
                  </a:lnTo>
                  <a:lnTo>
                    <a:pt x="79491" y="143164"/>
                  </a:lnTo>
                  <a:lnTo>
                    <a:pt x="73794" y="156618"/>
                  </a:lnTo>
                  <a:lnTo>
                    <a:pt x="67548" y="170481"/>
                  </a:lnTo>
                  <a:lnTo>
                    <a:pt x="62161" y="184618"/>
                  </a:lnTo>
                  <a:lnTo>
                    <a:pt x="57347" y="198936"/>
                  </a:lnTo>
                  <a:lnTo>
                    <a:pt x="52913" y="213375"/>
                  </a:lnTo>
                  <a:lnTo>
                    <a:pt x="47511" y="227895"/>
                  </a:lnTo>
                  <a:lnTo>
                    <a:pt x="41462" y="242470"/>
                  </a:lnTo>
                  <a:lnTo>
                    <a:pt x="34983" y="257080"/>
                  </a:lnTo>
                  <a:lnTo>
                    <a:pt x="29439" y="270491"/>
                  </a:lnTo>
                  <a:lnTo>
                    <a:pt x="24520" y="283102"/>
                  </a:lnTo>
                  <a:lnTo>
                    <a:pt x="15792" y="306902"/>
                  </a:lnTo>
                  <a:lnTo>
                    <a:pt x="11752" y="318387"/>
                  </a:lnTo>
                  <a:lnTo>
                    <a:pt x="0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30925" y="3435606"/>
              <a:ext cx="253267" cy="11013"/>
            </a:xfrm>
            <a:custGeom>
              <a:avLst/>
              <a:gdLst/>
              <a:ahLst/>
              <a:cxnLst/>
              <a:rect l="0" t="0" r="0" b="0"/>
              <a:pathLst>
                <a:path w="253267" h="11013">
                  <a:moveTo>
                    <a:pt x="0" y="11012"/>
                  </a:moveTo>
                  <a:lnTo>
                    <a:pt x="23382" y="11012"/>
                  </a:lnTo>
                  <a:lnTo>
                    <a:pt x="33941" y="9789"/>
                  </a:lnTo>
                  <a:lnTo>
                    <a:pt x="44650" y="7749"/>
                  </a:lnTo>
                  <a:lnTo>
                    <a:pt x="55461" y="5166"/>
                  </a:lnTo>
                  <a:lnTo>
                    <a:pt x="67561" y="3444"/>
                  </a:lnTo>
                  <a:lnTo>
                    <a:pt x="80523" y="2296"/>
                  </a:lnTo>
                  <a:lnTo>
                    <a:pt x="94057" y="1531"/>
                  </a:lnTo>
                  <a:lnTo>
                    <a:pt x="125410" y="681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19913" y="3523699"/>
              <a:ext cx="297314" cy="22024"/>
            </a:xfrm>
            <a:custGeom>
              <a:avLst/>
              <a:gdLst/>
              <a:ahLst/>
              <a:cxnLst/>
              <a:rect l="0" t="0" r="0" b="0"/>
              <a:pathLst>
                <a:path w="297314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5"/>
                  </a:lnTo>
                  <a:lnTo>
                    <a:pt x="39198" y="13307"/>
                  </a:lnTo>
                  <a:lnTo>
                    <a:pt x="51826" y="12542"/>
                  </a:lnTo>
                  <a:lnTo>
                    <a:pt x="63915" y="10808"/>
                  </a:lnTo>
                  <a:lnTo>
                    <a:pt x="75645" y="8429"/>
                  </a:lnTo>
                  <a:lnTo>
                    <a:pt x="87135" y="5620"/>
                  </a:lnTo>
                  <a:lnTo>
                    <a:pt x="99689" y="3746"/>
                  </a:lnTo>
                  <a:lnTo>
                    <a:pt x="112953" y="2497"/>
                  </a:lnTo>
                  <a:lnTo>
                    <a:pt x="126690" y="1665"/>
                  </a:lnTo>
                  <a:lnTo>
                    <a:pt x="158266" y="740"/>
                  </a:lnTo>
                  <a:lnTo>
                    <a:pt x="2973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75069" y="3237398"/>
              <a:ext cx="217447" cy="223591"/>
            </a:xfrm>
            <a:custGeom>
              <a:avLst/>
              <a:gdLst/>
              <a:ahLst/>
              <a:cxnLst/>
              <a:rect l="0" t="0" r="0" b="0"/>
              <a:pathLst>
                <a:path w="217447" h="223591">
                  <a:moveTo>
                    <a:pt x="74295" y="0"/>
                  </a:moveTo>
                  <a:lnTo>
                    <a:pt x="62604" y="11692"/>
                  </a:lnTo>
                  <a:lnTo>
                    <a:pt x="56713" y="18806"/>
                  </a:lnTo>
                  <a:lnTo>
                    <a:pt x="50339" y="27220"/>
                  </a:lnTo>
                  <a:lnTo>
                    <a:pt x="36731" y="46356"/>
                  </a:lnTo>
                  <a:lnTo>
                    <a:pt x="22526" y="67096"/>
                  </a:lnTo>
                  <a:lnTo>
                    <a:pt x="16536" y="78989"/>
                  </a:lnTo>
                  <a:lnTo>
                    <a:pt x="11319" y="91812"/>
                  </a:lnTo>
                  <a:lnTo>
                    <a:pt x="6617" y="105254"/>
                  </a:lnTo>
                  <a:lnTo>
                    <a:pt x="3483" y="119110"/>
                  </a:lnTo>
                  <a:lnTo>
                    <a:pt x="1394" y="133241"/>
                  </a:lnTo>
                  <a:lnTo>
                    <a:pt x="0" y="147556"/>
                  </a:lnTo>
                  <a:lnTo>
                    <a:pt x="1519" y="159546"/>
                  </a:lnTo>
                  <a:lnTo>
                    <a:pt x="4978" y="169987"/>
                  </a:lnTo>
                  <a:lnTo>
                    <a:pt x="9731" y="179394"/>
                  </a:lnTo>
                  <a:lnTo>
                    <a:pt x="15347" y="188113"/>
                  </a:lnTo>
                  <a:lnTo>
                    <a:pt x="21538" y="196372"/>
                  </a:lnTo>
                  <a:lnTo>
                    <a:pt x="28112" y="204325"/>
                  </a:lnTo>
                  <a:lnTo>
                    <a:pt x="38612" y="210851"/>
                  </a:lnTo>
                  <a:lnTo>
                    <a:pt x="51730" y="216425"/>
                  </a:lnTo>
                  <a:lnTo>
                    <a:pt x="66593" y="221364"/>
                  </a:lnTo>
                  <a:lnTo>
                    <a:pt x="82619" y="223434"/>
                  </a:lnTo>
                  <a:lnTo>
                    <a:pt x="99421" y="223590"/>
                  </a:lnTo>
                  <a:lnTo>
                    <a:pt x="116739" y="222471"/>
                  </a:lnTo>
                  <a:lnTo>
                    <a:pt x="133179" y="220501"/>
                  </a:lnTo>
                  <a:lnTo>
                    <a:pt x="149033" y="217964"/>
                  </a:lnTo>
                  <a:lnTo>
                    <a:pt x="217446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51022" y="3226387"/>
              <a:ext cx="30482" cy="473498"/>
            </a:xfrm>
            <a:custGeom>
              <a:avLst/>
              <a:gdLst/>
              <a:ahLst/>
              <a:cxnLst/>
              <a:rect l="0" t="0" r="0" b="0"/>
              <a:pathLst>
                <a:path w="30482" h="473498">
                  <a:moveTo>
                    <a:pt x="30481" y="0"/>
                  </a:moveTo>
                  <a:lnTo>
                    <a:pt x="30481" y="61306"/>
                  </a:lnTo>
                  <a:lnTo>
                    <a:pt x="29258" y="75129"/>
                  </a:lnTo>
                  <a:lnTo>
                    <a:pt x="27219" y="89238"/>
                  </a:lnTo>
                  <a:lnTo>
                    <a:pt x="24635" y="103538"/>
                  </a:lnTo>
                  <a:lnTo>
                    <a:pt x="24137" y="117966"/>
                  </a:lnTo>
                  <a:lnTo>
                    <a:pt x="25028" y="132478"/>
                  </a:lnTo>
                  <a:lnTo>
                    <a:pt x="26846" y="147047"/>
                  </a:lnTo>
                  <a:lnTo>
                    <a:pt x="28058" y="162877"/>
                  </a:lnTo>
                  <a:lnTo>
                    <a:pt x="28866" y="179548"/>
                  </a:lnTo>
                  <a:lnTo>
                    <a:pt x="29404" y="196780"/>
                  </a:lnTo>
                  <a:lnTo>
                    <a:pt x="28540" y="211938"/>
                  </a:lnTo>
                  <a:lnTo>
                    <a:pt x="26740" y="225713"/>
                  </a:lnTo>
                  <a:lnTo>
                    <a:pt x="15060" y="285888"/>
                  </a:lnTo>
                  <a:lnTo>
                    <a:pt x="12859" y="301931"/>
                  </a:lnTo>
                  <a:lnTo>
                    <a:pt x="11392" y="317521"/>
                  </a:lnTo>
                  <a:lnTo>
                    <a:pt x="10414" y="332808"/>
                  </a:lnTo>
                  <a:lnTo>
                    <a:pt x="8539" y="347893"/>
                  </a:lnTo>
                  <a:lnTo>
                    <a:pt x="6065" y="362843"/>
                  </a:lnTo>
                  <a:lnTo>
                    <a:pt x="3192" y="377705"/>
                  </a:lnTo>
                  <a:lnTo>
                    <a:pt x="1277" y="392506"/>
                  </a:lnTo>
                  <a:lnTo>
                    <a:pt x="0" y="407268"/>
                  </a:lnTo>
                  <a:lnTo>
                    <a:pt x="8458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459421" y="3377469"/>
              <a:ext cx="325259" cy="297995"/>
            </a:xfrm>
            <a:custGeom>
              <a:avLst/>
              <a:gdLst/>
              <a:ahLst/>
              <a:cxnLst/>
              <a:rect l="0" t="0" r="0" b="0"/>
              <a:pathLst>
                <a:path w="325259" h="297995">
                  <a:moveTo>
                    <a:pt x="186359" y="25103"/>
                  </a:moveTo>
                  <a:lnTo>
                    <a:pt x="174668" y="13412"/>
                  </a:lnTo>
                  <a:lnTo>
                    <a:pt x="167554" y="8744"/>
                  </a:lnTo>
                  <a:lnTo>
                    <a:pt x="159140" y="4409"/>
                  </a:lnTo>
                  <a:lnTo>
                    <a:pt x="149861" y="295"/>
                  </a:lnTo>
                  <a:lnTo>
                    <a:pt x="140004" y="0"/>
                  </a:lnTo>
                  <a:lnTo>
                    <a:pt x="129762" y="2250"/>
                  </a:lnTo>
                  <a:lnTo>
                    <a:pt x="119264" y="6197"/>
                  </a:lnTo>
                  <a:lnTo>
                    <a:pt x="109818" y="11276"/>
                  </a:lnTo>
                  <a:lnTo>
                    <a:pt x="101074" y="17108"/>
                  </a:lnTo>
                  <a:lnTo>
                    <a:pt x="92797" y="23443"/>
                  </a:lnTo>
                  <a:lnTo>
                    <a:pt x="84832" y="30114"/>
                  </a:lnTo>
                  <a:lnTo>
                    <a:pt x="77075" y="37009"/>
                  </a:lnTo>
                  <a:lnTo>
                    <a:pt x="69457" y="44051"/>
                  </a:lnTo>
                  <a:lnTo>
                    <a:pt x="61931" y="52417"/>
                  </a:lnTo>
                  <a:lnTo>
                    <a:pt x="54467" y="61665"/>
                  </a:lnTo>
                  <a:lnTo>
                    <a:pt x="47044" y="71501"/>
                  </a:lnTo>
                  <a:lnTo>
                    <a:pt x="39648" y="80505"/>
                  </a:lnTo>
                  <a:lnTo>
                    <a:pt x="32271" y="88955"/>
                  </a:lnTo>
                  <a:lnTo>
                    <a:pt x="24905" y="97035"/>
                  </a:lnTo>
                  <a:lnTo>
                    <a:pt x="18772" y="106092"/>
                  </a:lnTo>
                  <a:lnTo>
                    <a:pt x="13459" y="115801"/>
                  </a:lnTo>
                  <a:lnTo>
                    <a:pt x="8694" y="125944"/>
                  </a:lnTo>
                  <a:lnTo>
                    <a:pt x="5517" y="137600"/>
                  </a:lnTo>
                  <a:lnTo>
                    <a:pt x="3399" y="150264"/>
                  </a:lnTo>
                  <a:lnTo>
                    <a:pt x="1987" y="163602"/>
                  </a:lnTo>
                  <a:lnTo>
                    <a:pt x="1046" y="177387"/>
                  </a:lnTo>
                  <a:lnTo>
                    <a:pt x="418" y="191472"/>
                  </a:lnTo>
                  <a:lnTo>
                    <a:pt x="0" y="205755"/>
                  </a:lnTo>
                  <a:lnTo>
                    <a:pt x="2168" y="217725"/>
                  </a:lnTo>
                  <a:lnTo>
                    <a:pt x="6060" y="228151"/>
                  </a:lnTo>
                  <a:lnTo>
                    <a:pt x="11102" y="237549"/>
                  </a:lnTo>
                  <a:lnTo>
                    <a:pt x="16910" y="246262"/>
                  </a:lnTo>
                  <a:lnTo>
                    <a:pt x="23229" y="254517"/>
                  </a:lnTo>
                  <a:lnTo>
                    <a:pt x="29890" y="262468"/>
                  </a:lnTo>
                  <a:lnTo>
                    <a:pt x="38000" y="268991"/>
                  </a:lnTo>
                  <a:lnTo>
                    <a:pt x="47077" y="274564"/>
                  </a:lnTo>
                  <a:lnTo>
                    <a:pt x="56800" y="279503"/>
                  </a:lnTo>
                  <a:lnTo>
                    <a:pt x="66952" y="284019"/>
                  </a:lnTo>
                  <a:lnTo>
                    <a:pt x="77390" y="288253"/>
                  </a:lnTo>
                  <a:lnTo>
                    <a:pt x="88019" y="292299"/>
                  </a:lnTo>
                  <a:lnTo>
                    <a:pt x="100000" y="294997"/>
                  </a:lnTo>
                  <a:lnTo>
                    <a:pt x="112881" y="296795"/>
                  </a:lnTo>
                  <a:lnTo>
                    <a:pt x="126362" y="297994"/>
                  </a:lnTo>
                  <a:lnTo>
                    <a:pt x="139020" y="297570"/>
                  </a:lnTo>
                  <a:lnTo>
                    <a:pt x="151129" y="296063"/>
                  </a:lnTo>
                  <a:lnTo>
                    <a:pt x="162873" y="293835"/>
                  </a:lnTo>
                  <a:lnTo>
                    <a:pt x="174372" y="289904"/>
                  </a:lnTo>
                  <a:lnTo>
                    <a:pt x="185709" y="284835"/>
                  </a:lnTo>
                  <a:lnTo>
                    <a:pt x="196937" y="279009"/>
                  </a:lnTo>
                  <a:lnTo>
                    <a:pt x="208093" y="272678"/>
                  </a:lnTo>
                  <a:lnTo>
                    <a:pt x="219202" y="266010"/>
                  </a:lnTo>
                  <a:lnTo>
                    <a:pt x="241332" y="252077"/>
                  </a:lnTo>
                  <a:lnTo>
                    <a:pt x="263402" y="237727"/>
                  </a:lnTo>
                  <a:lnTo>
                    <a:pt x="273203" y="229251"/>
                  </a:lnTo>
                  <a:lnTo>
                    <a:pt x="282184" y="219930"/>
                  </a:lnTo>
                  <a:lnTo>
                    <a:pt x="290618" y="210046"/>
                  </a:lnTo>
                  <a:lnTo>
                    <a:pt x="298688" y="199785"/>
                  </a:lnTo>
                  <a:lnTo>
                    <a:pt x="306515" y="189274"/>
                  </a:lnTo>
                  <a:lnTo>
                    <a:pt x="314180" y="178597"/>
                  </a:lnTo>
                  <a:lnTo>
                    <a:pt x="319290" y="166584"/>
                  </a:lnTo>
                  <a:lnTo>
                    <a:pt x="322696" y="153682"/>
                  </a:lnTo>
                  <a:lnTo>
                    <a:pt x="324967" y="140186"/>
                  </a:lnTo>
                  <a:lnTo>
                    <a:pt x="325258" y="127519"/>
                  </a:lnTo>
                  <a:lnTo>
                    <a:pt x="324228" y="115403"/>
                  </a:lnTo>
                  <a:lnTo>
                    <a:pt x="322318" y="103656"/>
                  </a:lnTo>
                  <a:lnTo>
                    <a:pt x="318598" y="92154"/>
                  </a:lnTo>
                  <a:lnTo>
                    <a:pt x="313671" y="80815"/>
                  </a:lnTo>
                  <a:lnTo>
                    <a:pt x="307939" y="69585"/>
                  </a:lnTo>
                  <a:lnTo>
                    <a:pt x="300447" y="60875"/>
                  </a:lnTo>
                  <a:lnTo>
                    <a:pt x="291782" y="53845"/>
                  </a:lnTo>
                  <a:lnTo>
                    <a:pt x="282335" y="47935"/>
                  </a:lnTo>
                  <a:lnTo>
                    <a:pt x="271143" y="43995"/>
                  </a:lnTo>
                  <a:lnTo>
                    <a:pt x="258787" y="41368"/>
                  </a:lnTo>
                  <a:lnTo>
                    <a:pt x="219394" y="36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223237" y="3794674"/>
              <a:ext cx="195294" cy="682735"/>
            </a:xfrm>
            <a:custGeom>
              <a:avLst/>
              <a:gdLst/>
              <a:ahLst/>
              <a:cxnLst/>
              <a:rect l="0" t="0" r="0" b="0"/>
              <a:pathLst>
                <a:path w="195294" h="682735">
                  <a:moveTo>
                    <a:pt x="60216" y="0"/>
                  </a:moveTo>
                  <a:lnTo>
                    <a:pt x="66526" y="146"/>
                  </a:lnTo>
                  <a:lnTo>
                    <a:pt x="77385" y="1536"/>
                  </a:lnTo>
                  <a:lnTo>
                    <a:pt x="89519" y="3685"/>
                  </a:lnTo>
                  <a:lnTo>
                    <a:pt x="102502" y="6342"/>
                  </a:lnTo>
                  <a:lnTo>
                    <a:pt x="116051" y="9336"/>
                  </a:lnTo>
                  <a:lnTo>
                    <a:pt x="127532" y="13780"/>
                  </a:lnTo>
                  <a:lnTo>
                    <a:pt x="137632" y="19189"/>
                  </a:lnTo>
                  <a:lnTo>
                    <a:pt x="146812" y="25242"/>
                  </a:lnTo>
                  <a:lnTo>
                    <a:pt x="155380" y="34172"/>
                  </a:lnTo>
                  <a:lnTo>
                    <a:pt x="163538" y="45019"/>
                  </a:lnTo>
                  <a:lnTo>
                    <a:pt x="171424" y="57144"/>
                  </a:lnTo>
                  <a:lnTo>
                    <a:pt x="177905" y="70122"/>
                  </a:lnTo>
                  <a:lnTo>
                    <a:pt x="183450" y="83667"/>
                  </a:lnTo>
                  <a:lnTo>
                    <a:pt x="188369" y="97592"/>
                  </a:lnTo>
                  <a:lnTo>
                    <a:pt x="191649" y="111769"/>
                  </a:lnTo>
                  <a:lnTo>
                    <a:pt x="193835" y="126114"/>
                  </a:lnTo>
                  <a:lnTo>
                    <a:pt x="195293" y="140572"/>
                  </a:lnTo>
                  <a:lnTo>
                    <a:pt x="195041" y="153881"/>
                  </a:lnTo>
                  <a:lnTo>
                    <a:pt x="193650" y="166424"/>
                  </a:lnTo>
                  <a:lnTo>
                    <a:pt x="191499" y="178457"/>
                  </a:lnTo>
                  <a:lnTo>
                    <a:pt x="187618" y="190149"/>
                  </a:lnTo>
                  <a:lnTo>
                    <a:pt x="182583" y="201615"/>
                  </a:lnTo>
                  <a:lnTo>
                    <a:pt x="176780" y="212929"/>
                  </a:lnTo>
                  <a:lnTo>
                    <a:pt x="169241" y="221695"/>
                  </a:lnTo>
                  <a:lnTo>
                    <a:pt x="160544" y="228762"/>
                  </a:lnTo>
                  <a:lnTo>
                    <a:pt x="151076" y="234698"/>
                  </a:lnTo>
                  <a:lnTo>
                    <a:pt x="142316" y="241102"/>
                  </a:lnTo>
                  <a:lnTo>
                    <a:pt x="134030" y="247818"/>
                  </a:lnTo>
                  <a:lnTo>
                    <a:pt x="126058" y="254742"/>
                  </a:lnTo>
                  <a:lnTo>
                    <a:pt x="115850" y="260582"/>
                  </a:lnTo>
                  <a:lnTo>
                    <a:pt x="104151" y="265699"/>
                  </a:lnTo>
                  <a:lnTo>
                    <a:pt x="79324" y="274647"/>
                  </a:lnTo>
                  <a:lnTo>
                    <a:pt x="22319" y="294116"/>
                  </a:lnTo>
                  <a:lnTo>
                    <a:pt x="18550" y="297843"/>
                  </a:lnTo>
                  <a:lnTo>
                    <a:pt x="19707" y="301551"/>
                  </a:lnTo>
                  <a:lnTo>
                    <a:pt x="24150" y="305247"/>
                  </a:lnTo>
                  <a:lnTo>
                    <a:pt x="32006" y="308934"/>
                  </a:lnTo>
                  <a:lnTo>
                    <a:pt x="42137" y="312615"/>
                  </a:lnTo>
                  <a:lnTo>
                    <a:pt x="53785" y="316293"/>
                  </a:lnTo>
                  <a:lnTo>
                    <a:pt x="63997" y="321192"/>
                  </a:lnTo>
                  <a:lnTo>
                    <a:pt x="73253" y="326905"/>
                  </a:lnTo>
                  <a:lnTo>
                    <a:pt x="81870" y="333161"/>
                  </a:lnTo>
                  <a:lnTo>
                    <a:pt x="90062" y="339778"/>
                  </a:lnTo>
                  <a:lnTo>
                    <a:pt x="97970" y="346637"/>
                  </a:lnTo>
                  <a:lnTo>
                    <a:pt x="105689" y="353656"/>
                  </a:lnTo>
                  <a:lnTo>
                    <a:pt x="120791" y="367981"/>
                  </a:lnTo>
                  <a:lnTo>
                    <a:pt x="128244" y="375227"/>
                  </a:lnTo>
                  <a:lnTo>
                    <a:pt x="135660" y="383728"/>
                  </a:lnTo>
                  <a:lnTo>
                    <a:pt x="143051" y="393066"/>
                  </a:lnTo>
                  <a:lnTo>
                    <a:pt x="150425" y="402962"/>
                  </a:lnTo>
                  <a:lnTo>
                    <a:pt x="157788" y="414453"/>
                  </a:lnTo>
                  <a:lnTo>
                    <a:pt x="165144" y="427008"/>
                  </a:lnTo>
                  <a:lnTo>
                    <a:pt x="172495" y="440272"/>
                  </a:lnTo>
                  <a:lnTo>
                    <a:pt x="177395" y="454008"/>
                  </a:lnTo>
                  <a:lnTo>
                    <a:pt x="180662" y="468060"/>
                  </a:lnTo>
                  <a:lnTo>
                    <a:pt x="182841" y="482322"/>
                  </a:lnTo>
                  <a:lnTo>
                    <a:pt x="183069" y="497947"/>
                  </a:lnTo>
                  <a:lnTo>
                    <a:pt x="181998" y="514482"/>
                  </a:lnTo>
                  <a:lnTo>
                    <a:pt x="180060" y="531622"/>
                  </a:lnTo>
                  <a:lnTo>
                    <a:pt x="177545" y="547943"/>
                  </a:lnTo>
                  <a:lnTo>
                    <a:pt x="174645" y="563718"/>
                  </a:lnTo>
                  <a:lnTo>
                    <a:pt x="171488" y="579129"/>
                  </a:lnTo>
                  <a:lnTo>
                    <a:pt x="168159" y="593073"/>
                  </a:lnTo>
                  <a:lnTo>
                    <a:pt x="164717" y="606039"/>
                  </a:lnTo>
                  <a:lnTo>
                    <a:pt x="161199" y="618355"/>
                  </a:lnTo>
                  <a:lnTo>
                    <a:pt x="156406" y="629011"/>
                  </a:lnTo>
                  <a:lnTo>
                    <a:pt x="150764" y="638563"/>
                  </a:lnTo>
                  <a:lnTo>
                    <a:pt x="144556" y="647378"/>
                  </a:lnTo>
                  <a:lnTo>
                    <a:pt x="136746" y="655702"/>
                  </a:lnTo>
                  <a:lnTo>
                    <a:pt x="127869" y="663698"/>
                  </a:lnTo>
                  <a:lnTo>
                    <a:pt x="118281" y="671475"/>
                  </a:lnTo>
                  <a:lnTo>
                    <a:pt x="106995" y="676660"/>
                  </a:lnTo>
                  <a:lnTo>
                    <a:pt x="94576" y="680117"/>
                  </a:lnTo>
                  <a:lnTo>
                    <a:pt x="81404" y="682422"/>
                  </a:lnTo>
                  <a:lnTo>
                    <a:pt x="68951" y="682734"/>
                  </a:lnTo>
                  <a:lnTo>
                    <a:pt x="56979" y="681720"/>
                  </a:lnTo>
                  <a:lnTo>
                    <a:pt x="0" y="6760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09538" y="4250462"/>
              <a:ext cx="231243" cy="242255"/>
            </a:xfrm>
            <a:custGeom>
              <a:avLst/>
              <a:gdLst/>
              <a:ahLst/>
              <a:cxnLst/>
              <a:rect l="0" t="0" r="0" b="0"/>
              <a:pathLst>
                <a:path w="231243" h="242255">
                  <a:moveTo>
                    <a:pt x="0" y="0"/>
                  </a:moveTo>
                  <a:lnTo>
                    <a:pt x="11691" y="11691"/>
                  </a:lnTo>
                  <a:lnTo>
                    <a:pt x="17582" y="18806"/>
                  </a:lnTo>
                  <a:lnTo>
                    <a:pt x="23956" y="27219"/>
                  </a:lnTo>
                  <a:lnTo>
                    <a:pt x="30653" y="36499"/>
                  </a:lnTo>
                  <a:lnTo>
                    <a:pt x="38788" y="46355"/>
                  </a:lnTo>
                  <a:lnTo>
                    <a:pt x="47882" y="56597"/>
                  </a:lnTo>
                  <a:lnTo>
                    <a:pt x="57615" y="67096"/>
                  </a:lnTo>
                  <a:lnTo>
                    <a:pt x="66550" y="77765"/>
                  </a:lnTo>
                  <a:lnTo>
                    <a:pt x="74954" y="88549"/>
                  </a:lnTo>
                  <a:lnTo>
                    <a:pt x="83004" y="99408"/>
                  </a:lnTo>
                  <a:lnTo>
                    <a:pt x="98474" y="121263"/>
                  </a:lnTo>
                  <a:lnTo>
                    <a:pt x="106025" y="132229"/>
                  </a:lnTo>
                  <a:lnTo>
                    <a:pt x="114729" y="141987"/>
                  </a:lnTo>
                  <a:lnTo>
                    <a:pt x="124203" y="150939"/>
                  </a:lnTo>
                  <a:lnTo>
                    <a:pt x="134189" y="159355"/>
                  </a:lnTo>
                  <a:lnTo>
                    <a:pt x="143294" y="168635"/>
                  </a:lnTo>
                  <a:lnTo>
                    <a:pt x="151810" y="178493"/>
                  </a:lnTo>
                  <a:lnTo>
                    <a:pt x="159935" y="188735"/>
                  </a:lnTo>
                  <a:lnTo>
                    <a:pt x="167799" y="198010"/>
                  </a:lnTo>
                  <a:lnTo>
                    <a:pt x="175488" y="206641"/>
                  </a:lnTo>
                  <a:lnTo>
                    <a:pt x="183061" y="214841"/>
                  </a:lnTo>
                  <a:lnTo>
                    <a:pt x="191781" y="221532"/>
                  </a:lnTo>
                  <a:lnTo>
                    <a:pt x="201264" y="227216"/>
                  </a:lnTo>
                  <a:lnTo>
                    <a:pt x="231242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542572" y="4195404"/>
              <a:ext cx="187198" cy="363383"/>
            </a:xfrm>
            <a:custGeom>
              <a:avLst/>
              <a:gdLst/>
              <a:ahLst/>
              <a:cxnLst/>
              <a:rect l="0" t="0" r="0" b="0"/>
              <a:pathLst>
                <a:path w="187198" h="363383">
                  <a:moveTo>
                    <a:pt x="187197" y="0"/>
                  </a:moveTo>
                  <a:lnTo>
                    <a:pt x="175506" y="11692"/>
                  </a:lnTo>
                  <a:lnTo>
                    <a:pt x="169615" y="18806"/>
                  </a:lnTo>
                  <a:lnTo>
                    <a:pt x="163240" y="27220"/>
                  </a:lnTo>
                  <a:lnTo>
                    <a:pt x="156544" y="36499"/>
                  </a:lnTo>
                  <a:lnTo>
                    <a:pt x="150856" y="47580"/>
                  </a:lnTo>
                  <a:lnTo>
                    <a:pt x="145840" y="59861"/>
                  </a:lnTo>
                  <a:lnTo>
                    <a:pt x="141273" y="72942"/>
                  </a:lnTo>
                  <a:lnTo>
                    <a:pt x="135781" y="85333"/>
                  </a:lnTo>
                  <a:lnTo>
                    <a:pt x="129673" y="97265"/>
                  </a:lnTo>
                  <a:lnTo>
                    <a:pt x="123154" y="108889"/>
                  </a:lnTo>
                  <a:lnTo>
                    <a:pt x="117585" y="120310"/>
                  </a:lnTo>
                  <a:lnTo>
                    <a:pt x="112648" y="131594"/>
                  </a:lnTo>
                  <a:lnTo>
                    <a:pt x="108134" y="142787"/>
                  </a:lnTo>
                  <a:lnTo>
                    <a:pt x="102677" y="155143"/>
                  </a:lnTo>
                  <a:lnTo>
                    <a:pt x="90089" y="181923"/>
                  </a:lnTo>
                  <a:lnTo>
                    <a:pt x="83306" y="193469"/>
                  </a:lnTo>
                  <a:lnTo>
                    <a:pt x="76337" y="203613"/>
                  </a:lnTo>
                  <a:lnTo>
                    <a:pt x="69244" y="212823"/>
                  </a:lnTo>
                  <a:lnTo>
                    <a:pt x="63292" y="222634"/>
                  </a:lnTo>
                  <a:lnTo>
                    <a:pt x="58100" y="232845"/>
                  </a:lnTo>
                  <a:lnTo>
                    <a:pt x="53416" y="243322"/>
                  </a:lnTo>
                  <a:lnTo>
                    <a:pt x="41685" y="268015"/>
                  </a:lnTo>
                  <a:lnTo>
                    <a:pt x="35131" y="281451"/>
                  </a:lnTo>
                  <a:lnTo>
                    <a:pt x="29539" y="294079"/>
                  </a:lnTo>
                  <a:lnTo>
                    <a:pt x="24586" y="306168"/>
                  </a:lnTo>
                  <a:lnTo>
                    <a:pt x="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07485" y="4074277"/>
              <a:ext cx="26527" cy="407429"/>
            </a:xfrm>
            <a:custGeom>
              <a:avLst/>
              <a:gdLst/>
              <a:ahLst/>
              <a:cxnLst/>
              <a:rect l="0" t="0" r="0" b="0"/>
              <a:pathLst>
                <a:path w="26527" h="407429">
                  <a:moveTo>
                    <a:pt x="9480" y="0"/>
                  </a:moveTo>
                  <a:lnTo>
                    <a:pt x="3635" y="17537"/>
                  </a:lnTo>
                  <a:lnTo>
                    <a:pt x="1913" y="28821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713" y="72705"/>
                  </a:lnTo>
                  <a:lnTo>
                    <a:pt x="2412" y="87622"/>
                  </a:lnTo>
                  <a:lnTo>
                    <a:pt x="4768" y="102461"/>
                  </a:lnTo>
                  <a:lnTo>
                    <a:pt x="6339" y="118471"/>
                  </a:lnTo>
                  <a:lnTo>
                    <a:pt x="7386" y="135262"/>
                  </a:lnTo>
                  <a:lnTo>
                    <a:pt x="8549" y="170232"/>
                  </a:lnTo>
                  <a:lnTo>
                    <a:pt x="9067" y="206166"/>
                  </a:lnTo>
                  <a:lnTo>
                    <a:pt x="10428" y="223089"/>
                  </a:lnTo>
                  <a:lnTo>
                    <a:pt x="12559" y="239265"/>
                  </a:lnTo>
                  <a:lnTo>
                    <a:pt x="15203" y="254944"/>
                  </a:lnTo>
                  <a:lnTo>
                    <a:pt x="16966" y="270290"/>
                  </a:lnTo>
                  <a:lnTo>
                    <a:pt x="18142" y="285415"/>
                  </a:lnTo>
                  <a:lnTo>
                    <a:pt x="18925" y="300392"/>
                  </a:lnTo>
                  <a:lnTo>
                    <a:pt x="20671" y="315271"/>
                  </a:lnTo>
                  <a:lnTo>
                    <a:pt x="23058" y="330085"/>
                  </a:lnTo>
                  <a:lnTo>
                    <a:pt x="25873" y="344854"/>
                  </a:lnTo>
                  <a:lnTo>
                    <a:pt x="26526" y="358371"/>
                  </a:lnTo>
                  <a:lnTo>
                    <a:pt x="25738" y="371053"/>
                  </a:lnTo>
                  <a:lnTo>
                    <a:pt x="20492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850896" y="4272485"/>
              <a:ext cx="253267" cy="44047"/>
            </a:xfrm>
            <a:custGeom>
              <a:avLst/>
              <a:gdLst/>
              <a:ahLst/>
              <a:cxnLst/>
              <a:rect l="0" t="0" r="0" b="0"/>
              <a:pathLst>
                <a:path w="253267" h="44047">
                  <a:moveTo>
                    <a:pt x="0" y="44046"/>
                  </a:moveTo>
                  <a:lnTo>
                    <a:pt x="45980" y="28720"/>
                  </a:lnTo>
                  <a:lnTo>
                    <a:pt x="57570" y="26488"/>
                  </a:lnTo>
                  <a:lnTo>
                    <a:pt x="70191" y="24999"/>
                  </a:lnTo>
                  <a:lnTo>
                    <a:pt x="83500" y="24008"/>
                  </a:lnTo>
                  <a:lnTo>
                    <a:pt x="97266" y="22123"/>
                  </a:lnTo>
                  <a:lnTo>
                    <a:pt x="111337" y="19642"/>
                  </a:lnTo>
                  <a:lnTo>
                    <a:pt x="125612" y="16765"/>
                  </a:lnTo>
                  <a:lnTo>
                    <a:pt x="140023" y="14847"/>
                  </a:lnTo>
                  <a:lnTo>
                    <a:pt x="154524" y="13569"/>
                  </a:lnTo>
                  <a:lnTo>
                    <a:pt x="169085" y="12717"/>
                  </a:lnTo>
                  <a:lnTo>
                    <a:pt x="182463" y="10925"/>
                  </a:lnTo>
                  <a:lnTo>
                    <a:pt x="195053" y="8507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231532" y="4030231"/>
              <a:ext cx="198258" cy="457885"/>
            </a:xfrm>
            <a:custGeom>
              <a:avLst/>
              <a:gdLst/>
              <a:ahLst/>
              <a:cxnLst/>
              <a:rect l="0" t="0" r="0" b="0"/>
              <a:pathLst>
                <a:path w="198258" h="457885">
                  <a:moveTo>
                    <a:pt x="114884" y="0"/>
                  </a:moveTo>
                  <a:lnTo>
                    <a:pt x="103193" y="11691"/>
                  </a:lnTo>
                  <a:lnTo>
                    <a:pt x="97302" y="20029"/>
                  </a:lnTo>
                  <a:lnTo>
                    <a:pt x="90928" y="30482"/>
                  </a:lnTo>
                  <a:lnTo>
                    <a:pt x="84231" y="42344"/>
                  </a:lnTo>
                  <a:lnTo>
                    <a:pt x="77320" y="53923"/>
                  </a:lnTo>
                  <a:lnTo>
                    <a:pt x="63115" y="76577"/>
                  </a:lnTo>
                  <a:lnTo>
                    <a:pt x="55901" y="90203"/>
                  </a:lnTo>
                  <a:lnTo>
                    <a:pt x="48645" y="105405"/>
                  </a:lnTo>
                  <a:lnTo>
                    <a:pt x="41361" y="121657"/>
                  </a:lnTo>
                  <a:lnTo>
                    <a:pt x="35281" y="137386"/>
                  </a:lnTo>
                  <a:lnTo>
                    <a:pt x="30004" y="152766"/>
                  </a:lnTo>
                  <a:lnTo>
                    <a:pt x="25263" y="167913"/>
                  </a:lnTo>
                  <a:lnTo>
                    <a:pt x="16732" y="197794"/>
                  </a:lnTo>
                  <a:lnTo>
                    <a:pt x="12744" y="212614"/>
                  </a:lnTo>
                  <a:lnTo>
                    <a:pt x="8862" y="228612"/>
                  </a:lnTo>
                  <a:lnTo>
                    <a:pt x="1286" y="262700"/>
                  </a:lnTo>
                  <a:lnTo>
                    <a:pt x="0" y="279132"/>
                  </a:lnTo>
                  <a:lnTo>
                    <a:pt x="366" y="294980"/>
                  </a:lnTo>
                  <a:lnTo>
                    <a:pt x="1834" y="310439"/>
                  </a:lnTo>
                  <a:lnTo>
                    <a:pt x="4036" y="325640"/>
                  </a:lnTo>
                  <a:lnTo>
                    <a:pt x="6727" y="340667"/>
                  </a:lnTo>
                  <a:lnTo>
                    <a:pt x="9745" y="355580"/>
                  </a:lnTo>
                  <a:lnTo>
                    <a:pt x="14203" y="369192"/>
                  </a:lnTo>
                  <a:lnTo>
                    <a:pt x="19623" y="381937"/>
                  </a:lnTo>
                  <a:lnTo>
                    <a:pt x="25683" y="394105"/>
                  </a:lnTo>
                  <a:lnTo>
                    <a:pt x="32170" y="404663"/>
                  </a:lnTo>
                  <a:lnTo>
                    <a:pt x="38942" y="414149"/>
                  </a:lnTo>
                  <a:lnTo>
                    <a:pt x="45903" y="422920"/>
                  </a:lnTo>
                  <a:lnTo>
                    <a:pt x="54215" y="431214"/>
                  </a:lnTo>
                  <a:lnTo>
                    <a:pt x="63427" y="439191"/>
                  </a:lnTo>
                  <a:lnTo>
                    <a:pt x="73238" y="446956"/>
                  </a:lnTo>
                  <a:lnTo>
                    <a:pt x="85897" y="452132"/>
                  </a:lnTo>
                  <a:lnTo>
                    <a:pt x="100453" y="455583"/>
                  </a:lnTo>
                  <a:lnTo>
                    <a:pt x="116275" y="457884"/>
                  </a:lnTo>
                  <a:lnTo>
                    <a:pt x="130494" y="456971"/>
                  </a:lnTo>
                  <a:lnTo>
                    <a:pt x="143643" y="453915"/>
                  </a:lnTo>
                  <a:lnTo>
                    <a:pt x="156080" y="449431"/>
                  </a:lnTo>
                  <a:lnTo>
                    <a:pt x="166818" y="442771"/>
                  </a:lnTo>
                  <a:lnTo>
                    <a:pt x="176424" y="434660"/>
                  </a:lnTo>
                  <a:lnTo>
                    <a:pt x="185275" y="425583"/>
                  </a:lnTo>
                  <a:lnTo>
                    <a:pt x="191176" y="414637"/>
                  </a:lnTo>
                  <a:lnTo>
                    <a:pt x="195109" y="402446"/>
                  </a:lnTo>
                  <a:lnTo>
                    <a:pt x="197732" y="389424"/>
                  </a:lnTo>
                  <a:lnTo>
                    <a:pt x="198257" y="377073"/>
                  </a:lnTo>
                  <a:lnTo>
                    <a:pt x="197383" y="365168"/>
                  </a:lnTo>
                  <a:lnTo>
                    <a:pt x="195577" y="353561"/>
                  </a:lnTo>
                  <a:lnTo>
                    <a:pt x="191926" y="343376"/>
                  </a:lnTo>
                  <a:lnTo>
                    <a:pt x="187045" y="334139"/>
                  </a:lnTo>
                  <a:lnTo>
                    <a:pt x="181344" y="325533"/>
                  </a:lnTo>
                  <a:lnTo>
                    <a:pt x="173873" y="321020"/>
                  </a:lnTo>
                  <a:lnTo>
                    <a:pt x="165222" y="319235"/>
                  </a:lnTo>
                  <a:lnTo>
                    <a:pt x="155784" y="319269"/>
                  </a:lnTo>
                  <a:lnTo>
                    <a:pt x="145821" y="321738"/>
                  </a:lnTo>
                  <a:lnTo>
                    <a:pt x="135509" y="325831"/>
                  </a:lnTo>
                  <a:lnTo>
                    <a:pt x="124963" y="331007"/>
                  </a:lnTo>
                  <a:lnTo>
                    <a:pt x="115486" y="336904"/>
                  </a:lnTo>
                  <a:lnTo>
                    <a:pt x="106721" y="343283"/>
                  </a:lnTo>
                  <a:lnTo>
                    <a:pt x="98431" y="349983"/>
                  </a:lnTo>
                  <a:lnTo>
                    <a:pt x="90456" y="356896"/>
                  </a:lnTo>
                  <a:lnTo>
                    <a:pt x="82693" y="363951"/>
                  </a:lnTo>
                  <a:lnTo>
                    <a:pt x="59826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456532" y="4261473"/>
              <a:ext cx="132140" cy="242256"/>
            </a:xfrm>
            <a:custGeom>
              <a:avLst/>
              <a:gdLst/>
              <a:ahLst/>
              <a:cxnLst/>
              <a:rect l="0" t="0" r="0" b="0"/>
              <a:pathLst>
                <a:path w="132140" h="242256">
                  <a:moveTo>
                    <a:pt x="0" y="0"/>
                  </a:moveTo>
                  <a:lnTo>
                    <a:pt x="15327" y="45980"/>
                  </a:lnTo>
                  <a:lnTo>
                    <a:pt x="20006" y="56347"/>
                  </a:lnTo>
                  <a:lnTo>
                    <a:pt x="25572" y="66929"/>
                  </a:lnTo>
                  <a:lnTo>
                    <a:pt x="31730" y="77654"/>
                  </a:lnTo>
                  <a:lnTo>
                    <a:pt x="37059" y="88475"/>
                  </a:lnTo>
                  <a:lnTo>
                    <a:pt x="41835" y="99360"/>
                  </a:lnTo>
                  <a:lnTo>
                    <a:pt x="46243" y="110286"/>
                  </a:lnTo>
                  <a:lnTo>
                    <a:pt x="51628" y="121241"/>
                  </a:lnTo>
                  <a:lnTo>
                    <a:pt x="57665" y="132215"/>
                  </a:lnTo>
                  <a:lnTo>
                    <a:pt x="64137" y="143201"/>
                  </a:lnTo>
                  <a:lnTo>
                    <a:pt x="69675" y="154196"/>
                  </a:lnTo>
                  <a:lnTo>
                    <a:pt x="74591" y="165197"/>
                  </a:lnTo>
                  <a:lnTo>
                    <a:pt x="79091" y="176201"/>
                  </a:lnTo>
                  <a:lnTo>
                    <a:pt x="84539" y="185983"/>
                  </a:lnTo>
                  <a:lnTo>
                    <a:pt x="90617" y="194953"/>
                  </a:lnTo>
                  <a:lnTo>
                    <a:pt x="97117" y="203379"/>
                  </a:lnTo>
                  <a:lnTo>
                    <a:pt x="103897" y="211443"/>
                  </a:lnTo>
                  <a:lnTo>
                    <a:pt x="110864" y="219267"/>
                  </a:lnTo>
                  <a:lnTo>
                    <a:pt x="132139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522601" y="4250462"/>
              <a:ext cx="121128" cy="451475"/>
            </a:xfrm>
            <a:custGeom>
              <a:avLst/>
              <a:gdLst/>
              <a:ahLst/>
              <a:cxnLst/>
              <a:rect l="0" t="0" r="0" b="0"/>
              <a:pathLst>
                <a:path w="121128" h="451475">
                  <a:moveTo>
                    <a:pt x="121127" y="0"/>
                  </a:moveTo>
                  <a:lnTo>
                    <a:pt x="105801" y="45980"/>
                  </a:lnTo>
                  <a:lnTo>
                    <a:pt x="102345" y="57570"/>
                  </a:lnTo>
                  <a:lnTo>
                    <a:pt x="91636" y="96042"/>
                  </a:lnTo>
                  <a:lnTo>
                    <a:pt x="80714" y="132455"/>
                  </a:lnTo>
                  <a:lnTo>
                    <a:pt x="73394" y="159604"/>
                  </a:lnTo>
                  <a:lnTo>
                    <a:pt x="68506" y="173695"/>
                  </a:lnTo>
                  <a:lnTo>
                    <a:pt x="62800" y="187984"/>
                  </a:lnTo>
                  <a:lnTo>
                    <a:pt x="56548" y="202403"/>
                  </a:lnTo>
                  <a:lnTo>
                    <a:pt x="51158" y="216911"/>
                  </a:lnTo>
                  <a:lnTo>
                    <a:pt x="46340" y="231476"/>
                  </a:lnTo>
                  <a:lnTo>
                    <a:pt x="33715" y="272096"/>
                  </a:lnTo>
                  <a:lnTo>
                    <a:pt x="29818" y="284172"/>
                  </a:lnTo>
                  <a:lnTo>
                    <a:pt x="25996" y="297116"/>
                  </a:lnTo>
                  <a:lnTo>
                    <a:pt x="14772" y="337494"/>
                  </a:lnTo>
                  <a:lnTo>
                    <a:pt x="7381" y="361664"/>
                  </a:lnTo>
                  <a:lnTo>
                    <a:pt x="4921" y="374471"/>
                  </a:lnTo>
                  <a:lnTo>
                    <a:pt x="3281" y="387904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753844" y="4255219"/>
              <a:ext cx="253267" cy="17267"/>
            </a:xfrm>
            <a:custGeom>
              <a:avLst/>
              <a:gdLst/>
              <a:ahLst/>
              <a:cxnLst/>
              <a:rect l="0" t="0" r="0" b="0"/>
              <a:pathLst>
                <a:path w="253267" h="17267">
                  <a:moveTo>
                    <a:pt x="0" y="17266"/>
                  </a:moveTo>
                  <a:lnTo>
                    <a:pt x="17537" y="11420"/>
                  </a:lnTo>
                  <a:lnTo>
                    <a:pt x="27597" y="9698"/>
                  </a:lnTo>
                  <a:lnTo>
                    <a:pt x="39198" y="8550"/>
                  </a:lnTo>
                  <a:lnTo>
                    <a:pt x="51825" y="7785"/>
                  </a:lnTo>
                  <a:lnTo>
                    <a:pt x="78907" y="6935"/>
                  </a:lnTo>
                  <a:lnTo>
                    <a:pt x="92980" y="6708"/>
                  </a:lnTo>
                  <a:lnTo>
                    <a:pt x="106033" y="5333"/>
                  </a:lnTo>
                  <a:lnTo>
                    <a:pt x="118406" y="3193"/>
                  </a:lnTo>
                  <a:lnTo>
                    <a:pt x="130324" y="543"/>
                  </a:lnTo>
                  <a:lnTo>
                    <a:pt x="144388" y="0"/>
                  </a:lnTo>
                  <a:lnTo>
                    <a:pt x="159881" y="861"/>
                  </a:lnTo>
                  <a:lnTo>
                    <a:pt x="176327" y="2659"/>
                  </a:lnTo>
                  <a:lnTo>
                    <a:pt x="192185" y="3857"/>
                  </a:lnTo>
                  <a:lnTo>
                    <a:pt x="207651" y="4657"/>
                  </a:lnTo>
                  <a:lnTo>
                    <a:pt x="253266" y="6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97890" y="4349741"/>
              <a:ext cx="242256" cy="21849"/>
            </a:xfrm>
            <a:custGeom>
              <a:avLst/>
              <a:gdLst/>
              <a:ahLst/>
              <a:cxnLst/>
              <a:rect l="0" t="0" r="0" b="0"/>
              <a:pathLst>
                <a:path w="242256" h="21849">
                  <a:moveTo>
                    <a:pt x="0" y="21848"/>
                  </a:moveTo>
                  <a:lnTo>
                    <a:pt x="45980" y="6522"/>
                  </a:lnTo>
                  <a:lnTo>
                    <a:pt x="57571" y="4290"/>
                  </a:lnTo>
                  <a:lnTo>
                    <a:pt x="70192" y="2801"/>
                  </a:lnTo>
                  <a:lnTo>
                    <a:pt x="83500" y="1810"/>
                  </a:lnTo>
                  <a:lnTo>
                    <a:pt x="97266" y="1148"/>
                  </a:lnTo>
                  <a:lnTo>
                    <a:pt x="125612" y="413"/>
                  </a:lnTo>
                  <a:lnTo>
                    <a:pt x="169085" y="0"/>
                  </a:lnTo>
                  <a:lnTo>
                    <a:pt x="182464" y="1165"/>
                  </a:lnTo>
                  <a:lnTo>
                    <a:pt x="242255" y="108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43020" y="4022081"/>
              <a:ext cx="347704" cy="503671"/>
            </a:xfrm>
            <a:custGeom>
              <a:avLst/>
              <a:gdLst/>
              <a:ahLst/>
              <a:cxnLst/>
              <a:rect l="0" t="0" r="0" b="0"/>
              <a:pathLst>
                <a:path w="347704" h="503671">
                  <a:moveTo>
                    <a:pt x="6344" y="118265"/>
                  </a:moveTo>
                  <a:lnTo>
                    <a:pt x="499" y="100728"/>
                  </a:lnTo>
                  <a:lnTo>
                    <a:pt x="0" y="91892"/>
                  </a:lnTo>
                  <a:lnTo>
                    <a:pt x="891" y="82330"/>
                  </a:lnTo>
                  <a:lnTo>
                    <a:pt x="2709" y="72286"/>
                  </a:lnTo>
                  <a:lnTo>
                    <a:pt x="6368" y="63142"/>
                  </a:lnTo>
                  <a:lnTo>
                    <a:pt x="11254" y="54600"/>
                  </a:lnTo>
                  <a:lnTo>
                    <a:pt x="16958" y="46457"/>
                  </a:lnTo>
                  <a:lnTo>
                    <a:pt x="23208" y="38582"/>
                  </a:lnTo>
                  <a:lnTo>
                    <a:pt x="29822" y="30885"/>
                  </a:lnTo>
                  <a:lnTo>
                    <a:pt x="36679" y="23307"/>
                  </a:lnTo>
                  <a:lnTo>
                    <a:pt x="44920" y="17031"/>
                  </a:lnTo>
                  <a:lnTo>
                    <a:pt x="54084" y="11624"/>
                  </a:lnTo>
                  <a:lnTo>
                    <a:pt x="63864" y="6795"/>
                  </a:lnTo>
                  <a:lnTo>
                    <a:pt x="76502" y="3576"/>
                  </a:lnTo>
                  <a:lnTo>
                    <a:pt x="91045" y="1430"/>
                  </a:lnTo>
                  <a:lnTo>
                    <a:pt x="106858" y="0"/>
                  </a:lnTo>
                  <a:lnTo>
                    <a:pt x="121070" y="269"/>
                  </a:lnTo>
                  <a:lnTo>
                    <a:pt x="134216" y="1673"/>
                  </a:lnTo>
                  <a:lnTo>
                    <a:pt x="146650" y="3832"/>
                  </a:lnTo>
                  <a:lnTo>
                    <a:pt x="158609" y="6494"/>
                  </a:lnTo>
                  <a:lnTo>
                    <a:pt x="170253" y="9493"/>
                  </a:lnTo>
                  <a:lnTo>
                    <a:pt x="181686" y="12716"/>
                  </a:lnTo>
                  <a:lnTo>
                    <a:pt x="192979" y="17311"/>
                  </a:lnTo>
                  <a:lnTo>
                    <a:pt x="204178" y="22822"/>
                  </a:lnTo>
                  <a:lnTo>
                    <a:pt x="215314" y="28943"/>
                  </a:lnTo>
                  <a:lnTo>
                    <a:pt x="225186" y="35470"/>
                  </a:lnTo>
                  <a:lnTo>
                    <a:pt x="234213" y="42269"/>
                  </a:lnTo>
                  <a:lnTo>
                    <a:pt x="242679" y="49248"/>
                  </a:lnTo>
                  <a:lnTo>
                    <a:pt x="250770" y="57572"/>
                  </a:lnTo>
                  <a:lnTo>
                    <a:pt x="258610" y="66791"/>
                  </a:lnTo>
                  <a:lnTo>
                    <a:pt x="266285" y="76608"/>
                  </a:lnTo>
                  <a:lnTo>
                    <a:pt x="272625" y="88047"/>
                  </a:lnTo>
                  <a:lnTo>
                    <a:pt x="278075" y="100567"/>
                  </a:lnTo>
                  <a:lnTo>
                    <a:pt x="287393" y="126305"/>
                  </a:lnTo>
                  <a:lnTo>
                    <a:pt x="295613" y="149979"/>
                  </a:lnTo>
                  <a:lnTo>
                    <a:pt x="297070" y="163878"/>
                  </a:lnTo>
                  <a:lnTo>
                    <a:pt x="296819" y="179262"/>
                  </a:lnTo>
                  <a:lnTo>
                    <a:pt x="295427" y="195635"/>
                  </a:lnTo>
                  <a:lnTo>
                    <a:pt x="292053" y="211444"/>
                  </a:lnTo>
                  <a:lnTo>
                    <a:pt x="287356" y="226878"/>
                  </a:lnTo>
                  <a:lnTo>
                    <a:pt x="281778" y="242061"/>
                  </a:lnTo>
                  <a:lnTo>
                    <a:pt x="275612" y="257077"/>
                  </a:lnTo>
                  <a:lnTo>
                    <a:pt x="269055" y="271982"/>
                  </a:lnTo>
                  <a:lnTo>
                    <a:pt x="262236" y="286812"/>
                  </a:lnTo>
                  <a:lnTo>
                    <a:pt x="254020" y="300370"/>
                  </a:lnTo>
                  <a:lnTo>
                    <a:pt x="244872" y="313079"/>
                  </a:lnTo>
                  <a:lnTo>
                    <a:pt x="235102" y="325222"/>
                  </a:lnTo>
                  <a:lnTo>
                    <a:pt x="224919" y="336988"/>
                  </a:lnTo>
                  <a:lnTo>
                    <a:pt x="214460" y="348502"/>
                  </a:lnTo>
                  <a:lnTo>
                    <a:pt x="203816" y="359849"/>
                  </a:lnTo>
                  <a:lnTo>
                    <a:pt x="193050" y="369861"/>
                  </a:lnTo>
                  <a:lnTo>
                    <a:pt x="182202" y="378982"/>
                  </a:lnTo>
                  <a:lnTo>
                    <a:pt x="171299" y="387510"/>
                  </a:lnTo>
                  <a:lnTo>
                    <a:pt x="160361" y="395643"/>
                  </a:lnTo>
                  <a:lnTo>
                    <a:pt x="138418" y="411204"/>
                  </a:lnTo>
                  <a:lnTo>
                    <a:pt x="126205" y="417556"/>
                  </a:lnTo>
                  <a:lnTo>
                    <a:pt x="113169" y="423014"/>
                  </a:lnTo>
                  <a:lnTo>
                    <a:pt x="99584" y="427876"/>
                  </a:lnTo>
                  <a:lnTo>
                    <a:pt x="86856" y="429894"/>
                  </a:lnTo>
                  <a:lnTo>
                    <a:pt x="74701" y="430016"/>
                  </a:lnTo>
                  <a:lnTo>
                    <a:pt x="62927" y="428874"/>
                  </a:lnTo>
                  <a:lnTo>
                    <a:pt x="55078" y="423218"/>
                  </a:lnTo>
                  <a:lnTo>
                    <a:pt x="49845" y="414554"/>
                  </a:lnTo>
                  <a:lnTo>
                    <a:pt x="46356" y="403884"/>
                  </a:lnTo>
                  <a:lnTo>
                    <a:pt x="47701" y="394323"/>
                  </a:lnTo>
                  <a:lnTo>
                    <a:pt x="52268" y="385502"/>
                  </a:lnTo>
                  <a:lnTo>
                    <a:pt x="58983" y="377175"/>
                  </a:lnTo>
                  <a:lnTo>
                    <a:pt x="68354" y="371623"/>
                  </a:lnTo>
                  <a:lnTo>
                    <a:pt x="79495" y="367922"/>
                  </a:lnTo>
                  <a:lnTo>
                    <a:pt x="91817" y="365455"/>
                  </a:lnTo>
                  <a:lnTo>
                    <a:pt x="103702" y="365033"/>
                  </a:lnTo>
                  <a:lnTo>
                    <a:pt x="115296" y="365975"/>
                  </a:lnTo>
                  <a:lnTo>
                    <a:pt x="126696" y="367828"/>
                  </a:lnTo>
                  <a:lnTo>
                    <a:pt x="137966" y="370286"/>
                  </a:lnTo>
                  <a:lnTo>
                    <a:pt x="149150" y="373148"/>
                  </a:lnTo>
                  <a:lnTo>
                    <a:pt x="160276" y="376279"/>
                  </a:lnTo>
                  <a:lnTo>
                    <a:pt x="170141" y="380814"/>
                  </a:lnTo>
                  <a:lnTo>
                    <a:pt x="179164" y="386285"/>
                  </a:lnTo>
                  <a:lnTo>
                    <a:pt x="196939" y="398888"/>
                  </a:lnTo>
                  <a:lnTo>
                    <a:pt x="249046" y="434149"/>
                  </a:lnTo>
                  <a:lnTo>
                    <a:pt x="258685" y="441417"/>
                  </a:lnTo>
                  <a:lnTo>
                    <a:pt x="267558" y="448710"/>
                  </a:lnTo>
                  <a:lnTo>
                    <a:pt x="275921" y="456018"/>
                  </a:lnTo>
                  <a:lnTo>
                    <a:pt x="285166" y="463338"/>
                  </a:lnTo>
                  <a:lnTo>
                    <a:pt x="295000" y="470664"/>
                  </a:lnTo>
                  <a:lnTo>
                    <a:pt x="347703" y="503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01214" y="4736182"/>
              <a:ext cx="2224336" cy="97894"/>
            </a:xfrm>
            <a:custGeom>
              <a:avLst/>
              <a:gdLst/>
              <a:ahLst/>
              <a:cxnLst/>
              <a:rect l="0" t="0" r="0" b="0"/>
              <a:pathLst>
                <a:path w="2224336" h="97894">
                  <a:moveTo>
                    <a:pt x="0" y="42835"/>
                  </a:moveTo>
                  <a:lnTo>
                    <a:pt x="33941" y="41612"/>
                  </a:lnTo>
                  <a:lnTo>
                    <a:pt x="44650" y="39572"/>
                  </a:lnTo>
                  <a:lnTo>
                    <a:pt x="55461" y="36989"/>
                  </a:lnTo>
                  <a:lnTo>
                    <a:pt x="83785" y="34119"/>
                  </a:lnTo>
                  <a:lnTo>
                    <a:pt x="145970" y="32277"/>
                  </a:lnTo>
                  <a:lnTo>
                    <a:pt x="366684" y="31827"/>
                  </a:lnTo>
                  <a:lnTo>
                    <a:pt x="385159" y="30602"/>
                  </a:lnTo>
                  <a:lnTo>
                    <a:pt x="402370" y="28562"/>
                  </a:lnTo>
                  <a:lnTo>
                    <a:pt x="418738" y="25979"/>
                  </a:lnTo>
                  <a:lnTo>
                    <a:pt x="459764" y="23108"/>
                  </a:lnTo>
                  <a:lnTo>
                    <a:pt x="506545" y="21833"/>
                  </a:lnTo>
                  <a:lnTo>
                    <a:pt x="796456" y="20813"/>
                  </a:lnTo>
                  <a:lnTo>
                    <a:pt x="814824" y="19589"/>
                  </a:lnTo>
                  <a:lnTo>
                    <a:pt x="835634" y="17550"/>
                  </a:lnTo>
                  <a:lnTo>
                    <a:pt x="858072" y="14967"/>
                  </a:lnTo>
                  <a:lnTo>
                    <a:pt x="896054" y="12097"/>
                  </a:lnTo>
                  <a:lnTo>
                    <a:pt x="960314" y="10254"/>
                  </a:lnTo>
                  <a:lnTo>
                    <a:pt x="1259558" y="9801"/>
                  </a:lnTo>
                  <a:lnTo>
                    <a:pt x="1280168" y="8577"/>
                  </a:lnTo>
                  <a:lnTo>
                    <a:pt x="1297578" y="6538"/>
                  </a:lnTo>
                  <a:lnTo>
                    <a:pt x="1312855" y="3955"/>
                  </a:lnTo>
                  <a:lnTo>
                    <a:pt x="1339619" y="4348"/>
                  </a:lnTo>
                  <a:lnTo>
                    <a:pt x="1351894" y="6165"/>
                  </a:lnTo>
                  <a:lnTo>
                    <a:pt x="1375322" y="4922"/>
                  </a:lnTo>
                  <a:lnTo>
                    <a:pt x="1386708" y="2877"/>
                  </a:lnTo>
                  <a:lnTo>
                    <a:pt x="1443652" y="0"/>
                  </a:lnTo>
                  <a:lnTo>
                    <a:pt x="1487066" y="2590"/>
                  </a:lnTo>
                  <a:lnTo>
                    <a:pt x="1508921" y="4993"/>
                  </a:lnTo>
                  <a:lnTo>
                    <a:pt x="1552780" y="7664"/>
                  </a:lnTo>
                  <a:lnTo>
                    <a:pt x="1618744" y="9167"/>
                  </a:lnTo>
                  <a:lnTo>
                    <a:pt x="1661542" y="10742"/>
                  </a:lnTo>
                  <a:lnTo>
                    <a:pt x="1681519" y="12875"/>
                  </a:lnTo>
                  <a:lnTo>
                    <a:pt x="1700955" y="15521"/>
                  </a:lnTo>
                  <a:lnTo>
                    <a:pt x="1742127" y="18460"/>
                  </a:lnTo>
                  <a:lnTo>
                    <a:pt x="1783672" y="20990"/>
                  </a:lnTo>
                  <a:lnTo>
                    <a:pt x="1803315" y="23378"/>
                  </a:lnTo>
                  <a:lnTo>
                    <a:pt x="1822528" y="26193"/>
                  </a:lnTo>
                  <a:lnTo>
                    <a:pt x="1842678" y="28070"/>
                  </a:lnTo>
                  <a:lnTo>
                    <a:pt x="1884642" y="30155"/>
                  </a:lnTo>
                  <a:lnTo>
                    <a:pt x="1904887" y="31935"/>
                  </a:lnTo>
                  <a:lnTo>
                    <a:pt x="1924501" y="34345"/>
                  </a:lnTo>
                  <a:lnTo>
                    <a:pt x="1943694" y="37175"/>
                  </a:lnTo>
                  <a:lnTo>
                    <a:pt x="1961384" y="40285"/>
                  </a:lnTo>
                  <a:lnTo>
                    <a:pt x="1978071" y="43582"/>
                  </a:lnTo>
                  <a:lnTo>
                    <a:pt x="2045863" y="57664"/>
                  </a:lnTo>
                  <a:lnTo>
                    <a:pt x="2062531" y="60062"/>
                  </a:lnTo>
                  <a:lnTo>
                    <a:pt x="2094102" y="62727"/>
                  </a:lnTo>
                  <a:lnTo>
                    <a:pt x="2108149" y="64661"/>
                  </a:lnTo>
                  <a:lnTo>
                    <a:pt x="2121184" y="67174"/>
                  </a:lnTo>
                  <a:lnTo>
                    <a:pt x="2133545" y="70072"/>
                  </a:lnTo>
                  <a:lnTo>
                    <a:pt x="2145456" y="73228"/>
                  </a:lnTo>
                  <a:lnTo>
                    <a:pt x="2168478" y="79998"/>
                  </a:lnTo>
                  <a:lnTo>
                    <a:pt x="2224335" y="978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36521" y="3112601"/>
            <a:ext cx="411099" cy="1497573"/>
            <a:chOff x="2236521" y="3112601"/>
            <a:chExt cx="411099" cy="1497573"/>
          </a:xfrm>
        </p:grpSpPr>
        <p:sp>
          <p:nvSpPr>
            <p:cNvPr id="29" name="Freeform 28"/>
            <p:cNvSpPr/>
            <p:nvPr/>
          </p:nvSpPr>
          <p:spPr>
            <a:xfrm>
              <a:off x="2265885" y="3274104"/>
              <a:ext cx="190868" cy="1336070"/>
            </a:xfrm>
            <a:custGeom>
              <a:avLst/>
              <a:gdLst/>
              <a:ahLst/>
              <a:cxnLst/>
              <a:rect l="0" t="0" r="0" b="0"/>
              <a:pathLst>
                <a:path w="190868" h="1336070">
                  <a:moveTo>
                    <a:pt x="0" y="0"/>
                  </a:moveTo>
                  <a:lnTo>
                    <a:pt x="0" y="97330"/>
                  </a:lnTo>
                  <a:lnTo>
                    <a:pt x="1631" y="123614"/>
                  </a:lnTo>
                  <a:lnTo>
                    <a:pt x="4350" y="150926"/>
                  </a:lnTo>
                  <a:lnTo>
                    <a:pt x="7794" y="178922"/>
                  </a:lnTo>
                  <a:lnTo>
                    <a:pt x="10090" y="207373"/>
                  </a:lnTo>
                  <a:lnTo>
                    <a:pt x="11621" y="236129"/>
                  </a:lnTo>
                  <a:lnTo>
                    <a:pt x="12641" y="265088"/>
                  </a:lnTo>
                  <a:lnTo>
                    <a:pt x="14953" y="295813"/>
                  </a:lnTo>
                  <a:lnTo>
                    <a:pt x="18125" y="327716"/>
                  </a:lnTo>
                  <a:lnTo>
                    <a:pt x="21872" y="360404"/>
                  </a:lnTo>
                  <a:lnTo>
                    <a:pt x="24369" y="393615"/>
                  </a:lnTo>
                  <a:lnTo>
                    <a:pt x="26034" y="427175"/>
                  </a:lnTo>
                  <a:lnTo>
                    <a:pt x="27144" y="460968"/>
                  </a:lnTo>
                  <a:lnTo>
                    <a:pt x="29515" y="490022"/>
                  </a:lnTo>
                  <a:lnTo>
                    <a:pt x="32728" y="515917"/>
                  </a:lnTo>
                  <a:lnTo>
                    <a:pt x="36501" y="539706"/>
                  </a:lnTo>
                  <a:lnTo>
                    <a:pt x="39016" y="562090"/>
                  </a:lnTo>
                  <a:lnTo>
                    <a:pt x="40693" y="583538"/>
                  </a:lnTo>
                  <a:lnTo>
                    <a:pt x="44187" y="623139"/>
                  </a:lnTo>
                  <a:lnTo>
                    <a:pt x="47403" y="640551"/>
                  </a:lnTo>
                  <a:lnTo>
                    <a:pt x="51178" y="657053"/>
                  </a:lnTo>
                  <a:lnTo>
                    <a:pt x="55373" y="692790"/>
                  </a:lnTo>
                  <a:lnTo>
                    <a:pt x="58868" y="730424"/>
                  </a:lnTo>
                  <a:lnTo>
                    <a:pt x="62084" y="749595"/>
                  </a:lnTo>
                  <a:lnTo>
                    <a:pt x="65860" y="768901"/>
                  </a:lnTo>
                  <a:lnTo>
                    <a:pt x="74405" y="820804"/>
                  </a:lnTo>
                  <a:lnTo>
                    <a:pt x="78967" y="850632"/>
                  </a:lnTo>
                  <a:lnTo>
                    <a:pt x="82009" y="880306"/>
                  </a:lnTo>
                  <a:lnTo>
                    <a:pt x="84037" y="909876"/>
                  </a:lnTo>
                  <a:lnTo>
                    <a:pt x="85389" y="939378"/>
                  </a:lnTo>
                  <a:lnTo>
                    <a:pt x="87921" y="963940"/>
                  </a:lnTo>
                  <a:lnTo>
                    <a:pt x="91241" y="985208"/>
                  </a:lnTo>
                  <a:lnTo>
                    <a:pt x="122535" y="1141255"/>
                  </a:lnTo>
                  <a:lnTo>
                    <a:pt x="128999" y="1165410"/>
                  </a:lnTo>
                  <a:lnTo>
                    <a:pt x="136571" y="1189669"/>
                  </a:lnTo>
                  <a:lnTo>
                    <a:pt x="158466" y="1254083"/>
                  </a:lnTo>
                  <a:lnTo>
                    <a:pt x="190867" y="133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236521" y="3112601"/>
              <a:ext cx="411099" cy="1380116"/>
            </a:xfrm>
            <a:custGeom>
              <a:avLst/>
              <a:gdLst/>
              <a:ahLst/>
              <a:cxnLst/>
              <a:rect l="0" t="0" r="0" b="0"/>
              <a:pathLst>
                <a:path w="411099" h="1380116">
                  <a:moveTo>
                    <a:pt x="411098" y="0"/>
                  </a:moveTo>
                  <a:lnTo>
                    <a:pt x="399377" y="36795"/>
                  </a:lnTo>
                  <a:lnTo>
                    <a:pt x="386055" y="85219"/>
                  </a:lnTo>
                  <a:lnTo>
                    <a:pt x="371776" y="132918"/>
                  </a:lnTo>
                  <a:lnTo>
                    <a:pt x="357213" y="187654"/>
                  </a:lnTo>
                  <a:lnTo>
                    <a:pt x="332787" y="284075"/>
                  </a:lnTo>
                  <a:lnTo>
                    <a:pt x="323003" y="318753"/>
                  </a:lnTo>
                  <a:lnTo>
                    <a:pt x="313216" y="352111"/>
                  </a:lnTo>
                  <a:lnTo>
                    <a:pt x="298535" y="405946"/>
                  </a:lnTo>
                  <a:lnTo>
                    <a:pt x="283853" y="455249"/>
                  </a:lnTo>
                  <a:lnTo>
                    <a:pt x="274065" y="491624"/>
                  </a:lnTo>
                  <a:lnTo>
                    <a:pt x="264277" y="533892"/>
                  </a:lnTo>
                  <a:lnTo>
                    <a:pt x="244701" y="627490"/>
                  </a:lnTo>
                  <a:lnTo>
                    <a:pt x="238176" y="651608"/>
                  </a:lnTo>
                  <a:lnTo>
                    <a:pt x="230563" y="675844"/>
                  </a:lnTo>
                  <a:lnTo>
                    <a:pt x="222225" y="700158"/>
                  </a:lnTo>
                  <a:lnTo>
                    <a:pt x="204260" y="748925"/>
                  </a:lnTo>
                  <a:lnTo>
                    <a:pt x="194901" y="773349"/>
                  </a:lnTo>
                  <a:lnTo>
                    <a:pt x="187031" y="796156"/>
                  </a:lnTo>
                  <a:lnTo>
                    <a:pt x="180153" y="817887"/>
                  </a:lnTo>
                  <a:lnTo>
                    <a:pt x="168160" y="857802"/>
                  </a:lnTo>
                  <a:lnTo>
                    <a:pt x="157393" y="891855"/>
                  </a:lnTo>
                  <a:lnTo>
                    <a:pt x="147169" y="927653"/>
                  </a:lnTo>
                  <a:lnTo>
                    <a:pt x="135556" y="965315"/>
                  </a:lnTo>
                  <a:lnTo>
                    <a:pt x="127892" y="984494"/>
                  </a:lnTo>
                  <a:lnTo>
                    <a:pt x="119519" y="1003805"/>
                  </a:lnTo>
                  <a:lnTo>
                    <a:pt x="112306" y="1024836"/>
                  </a:lnTo>
                  <a:lnTo>
                    <a:pt x="105867" y="1047013"/>
                  </a:lnTo>
                  <a:lnTo>
                    <a:pt x="99942" y="1069955"/>
                  </a:lnTo>
                  <a:lnTo>
                    <a:pt x="92729" y="1091774"/>
                  </a:lnTo>
                  <a:lnTo>
                    <a:pt x="84658" y="1112846"/>
                  </a:lnTo>
                  <a:lnTo>
                    <a:pt x="76015" y="1133420"/>
                  </a:lnTo>
                  <a:lnTo>
                    <a:pt x="68621" y="1152029"/>
                  </a:lnTo>
                  <a:lnTo>
                    <a:pt x="56056" y="1185757"/>
                  </a:lnTo>
                  <a:lnTo>
                    <a:pt x="45034" y="1221411"/>
                  </a:lnTo>
                  <a:lnTo>
                    <a:pt x="34697" y="1257377"/>
                  </a:lnTo>
                  <a:lnTo>
                    <a:pt x="19706" y="1305140"/>
                  </a:lnTo>
                  <a:lnTo>
                    <a:pt x="14768" y="1320343"/>
                  </a:lnTo>
                  <a:lnTo>
                    <a:pt x="0" y="138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324613" y="5080000"/>
            <a:ext cx="1556302" cy="1101157"/>
            <a:chOff x="2324613" y="5080000"/>
            <a:chExt cx="1556302" cy="1101157"/>
          </a:xfrm>
        </p:grpSpPr>
        <p:sp>
          <p:nvSpPr>
            <p:cNvPr id="32" name="Freeform 31"/>
            <p:cNvSpPr/>
            <p:nvPr/>
          </p:nvSpPr>
          <p:spPr>
            <a:xfrm>
              <a:off x="2324613" y="5535144"/>
              <a:ext cx="425782" cy="73411"/>
            </a:xfrm>
            <a:custGeom>
              <a:avLst/>
              <a:gdLst/>
              <a:ahLst/>
              <a:cxnLst/>
              <a:rect l="0" t="0" r="0" b="0"/>
              <a:pathLst>
                <a:path w="425782" h="73411">
                  <a:moveTo>
                    <a:pt x="0" y="0"/>
                  </a:moveTo>
                  <a:lnTo>
                    <a:pt x="31177" y="0"/>
                  </a:lnTo>
                  <a:lnTo>
                    <a:pt x="46887" y="1631"/>
                  </a:lnTo>
                  <a:lnTo>
                    <a:pt x="63885" y="4350"/>
                  </a:lnTo>
                  <a:lnTo>
                    <a:pt x="81742" y="7794"/>
                  </a:lnTo>
                  <a:lnTo>
                    <a:pt x="100172" y="10090"/>
                  </a:lnTo>
                  <a:lnTo>
                    <a:pt x="118985" y="11620"/>
                  </a:lnTo>
                  <a:lnTo>
                    <a:pt x="138051" y="12641"/>
                  </a:lnTo>
                  <a:lnTo>
                    <a:pt x="155657" y="14953"/>
                  </a:lnTo>
                  <a:lnTo>
                    <a:pt x="172288" y="18125"/>
                  </a:lnTo>
                  <a:lnTo>
                    <a:pt x="188269" y="21872"/>
                  </a:lnTo>
                  <a:lnTo>
                    <a:pt x="205449" y="24369"/>
                  </a:lnTo>
                  <a:lnTo>
                    <a:pt x="223427" y="26034"/>
                  </a:lnTo>
                  <a:lnTo>
                    <a:pt x="241938" y="27144"/>
                  </a:lnTo>
                  <a:lnTo>
                    <a:pt x="259173" y="29516"/>
                  </a:lnTo>
                  <a:lnTo>
                    <a:pt x="275556" y="32728"/>
                  </a:lnTo>
                  <a:lnTo>
                    <a:pt x="291373" y="36501"/>
                  </a:lnTo>
                  <a:lnTo>
                    <a:pt x="308443" y="39016"/>
                  </a:lnTo>
                  <a:lnTo>
                    <a:pt x="326348" y="40693"/>
                  </a:lnTo>
                  <a:lnTo>
                    <a:pt x="344810" y="41810"/>
                  </a:lnTo>
                  <a:lnTo>
                    <a:pt x="362012" y="44187"/>
                  </a:lnTo>
                  <a:lnTo>
                    <a:pt x="378374" y="47403"/>
                  </a:lnTo>
                  <a:lnTo>
                    <a:pt x="425781" y="73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27388" y="5741298"/>
              <a:ext cx="278960" cy="28760"/>
            </a:xfrm>
            <a:custGeom>
              <a:avLst/>
              <a:gdLst/>
              <a:ahLst/>
              <a:cxnLst/>
              <a:rect l="0" t="0" r="0" b="0"/>
              <a:pathLst>
                <a:path w="278960" h="28760">
                  <a:moveTo>
                    <a:pt x="0" y="14077"/>
                  </a:moveTo>
                  <a:lnTo>
                    <a:pt x="23383" y="6283"/>
                  </a:lnTo>
                  <a:lnTo>
                    <a:pt x="36796" y="3987"/>
                  </a:lnTo>
                  <a:lnTo>
                    <a:pt x="52263" y="2456"/>
                  </a:lnTo>
                  <a:lnTo>
                    <a:pt x="69100" y="1436"/>
                  </a:lnTo>
                  <a:lnTo>
                    <a:pt x="109560" y="302"/>
                  </a:lnTo>
                  <a:lnTo>
                    <a:pt x="131768" y="0"/>
                  </a:lnTo>
                  <a:lnTo>
                    <a:pt x="153099" y="1430"/>
                  </a:lnTo>
                  <a:lnTo>
                    <a:pt x="173845" y="4014"/>
                  </a:lnTo>
                  <a:lnTo>
                    <a:pt x="194201" y="7368"/>
                  </a:lnTo>
                  <a:lnTo>
                    <a:pt x="212666" y="11236"/>
                  </a:lnTo>
                  <a:lnTo>
                    <a:pt x="229870" y="15446"/>
                  </a:lnTo>
                  <a:lnTo>
                    <a:pt x="278959" y="287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17107" y="5109364"/>
              <a:ext cx="391207" cy="440101"/>
            </a:xfrm>
            <a:custGeom>
              <a:avLst/>
              <a:gdLst/>
              <a:ahLst/>
              <a:cxnLst/>
              <a:rect l="0" t="0" r="0" b="0"/>
              <a:pathLst>
                <a:path w="391207" h="440101">
                  <a:moveTo>
                    <a:pt x="200339" y="0"/>
                  </a:moveTo>
                  <a:lnTo>
                    <a:pt x="184750" y="15588"/>
                  </a:lnTo>
                  <a:lnTo>
                    <a:pt x="176896" y="25074"/>
                  </a:lnTo>
                  <a:lnTo>
                    <a:pt x="168396" y="36292"/>
                  </a:lnTo>
                  <a:lnTo>
                    <a:pt x="159468" y="48664"/>
                  </a:lnTo>
                  <a:lnTo>
                    <a:pt x="148621" y="61807"/>
                  </a:lnTo>
                  <a:lnTo>
                    <a:pt x="136496" y="75463"/>
                  </a:lnTo>
                  <a:lnTo>
                    <a:pt x="123519" y="89461"/>
                  </a:lnTo>
                  <a:lnTo>
                    <a:pt x="111605" y="103687"/>
                  </a:lnTo>
                  <a:lnTo>
                    <a:pt x="100399" y="118064"/>
                  </a:lnTo>
                  <a:lnTo>
                    <a:pt x="89666" y="132544"/>
                  </a:lnTo>
                  <a:lnTo>
                    <a:pt x="79248" y="145459"/>
                  </a:lnTo>
                  <a:lnTo>
                    <a:pt x="69040" y="157333"/>
                  </a:lnTo>
                  <a:lnTo>
                    <a:pt x="58972" y="168511"/>
                  </a:lnTo>
                  <a:lnTo>
                    <a:pt x="50629" y="180857"/>
                  </a:lnTo>
                  <a:lnTo>
                    <a:pt x="43435" y="193982"/>
                  </a:lnTo>
                  <a:lnTo>
                    <a:pt x="37008" y="207625"/>
                  </a:lnTo>
                  <a:lnTo>
                    <a:pt x="29461" y="221615"/>
                  </a:lnTo>
                  <a:lnTo>
                    <a:pt x="21166" y="235836"/>
                  </a:lnTo>
                  <a:lnTo>
                    <a:pt x="12374" y="250210"/>
                  </a:lnTo>
                  <a:lnTo>
                    <a:pt x="6512" y="267950"/>
                  </a:lnTo>
                  <a:lnTo>
                    <a:pt x="2605" y="287933"/>
                  </a:lnTo>
                  <a:lnTo>
                    <a:pt x="0" y="309412"/>
                  </a:lnTo>
                  <a:lnTo>
                    <a:pt x="1526" y="328625"/>
                  </a:lnTo>
                  <a:lnTo>
                    <a:pt x="5806" y="346328"/>
                  </a:lnTo>
                  <a:lnTo>
                    <a:pt x="11922" y="363024"/>
                  </a:lnTo>
                  <a:lnTo>
                    <a:pt x="20893" y="377417"/>
                  </a:lnTo>
                  <a:lnTo>
                    <a:pt x="31768" y="390275"/>
                  </a:lnTo>
                  <a:lnTo>
                    <a:pt x="43912" y="402110"/>
                  </a:lnTo>
                  <a:lnTo>
                    <a:pt x="56902" y="411631"/>
                  </a:lnTo>
                  <a:lnTo>
                    <a:pt x="70456" y="419610"/>
                  </a:lnTo>
                  <a:lnTo>
                    <a:pt x="84386" y="426561"/>
                  </a:lnTo>
                  <a:lnTo>
                    <a:pt x="100198" y="431195"/>
                  </a:lnTo>
                  <a:lnTo>
                    <a:pt x="117265" y="434284"/>
                  </a:lnTo>
                  <a:lnTo>
                    <a:pt x="135168" y="436343"/>
                  </a:lnTo>
                  <a:lnTo>
                    <a:pt x="153629" y="437716"/>
                  </a:lnTo>
                  <a:lnTo>
                    <a:pt x="172461" y="438631"/>
                  </a:lnTo>
                  <a:lnTo>
                    <a:pt x="210787" y="439648"/>
                  </a:lnTo>
                  <a:lnTo>
                    <a:pt x="249573" y="440100"/>
                  </a:lnTo>
                  <a:lnTo>
                    <a:pt x="269051" y="438589"/>
                  </a:lnTo>
                  <a:lnTo>
                    <a:pt x="288562" y="435951"/>
                  </a:lnTo>
                  <a:lnTo>
                    <a:pt x="308094" y="432560"/>
                  </a:lnTo>
                  <a:lnTo>
                    <a:pt x="326010" y="427037"/>
                  </a:lnTo>
                  <a:lnTo>
                    <a:pt x="342848" y="420093"/>
                  </a:lnTo>
                  <a:lnTo>
                    <a:pt x="391206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308313" y="5080000"/>
              <a:ext cx="73411" cy="910290"/>
            </a:xfrm>
            <a:custGeom>
              <a:avLst/>
              <a:gdLst/>
              <a:ahLst/>
              <a:cxnLst/>
              <a:rect l="0" t="0" r="0" b="0"/>
              <a:pathLst>
                <a:path w="73411" h="910290">
                  <a:moveTo>
                    <a:pt x="73410" y="0"/>
                  </a:moveTo>
                  <a:lnTo>
                    <a:pt x="73410" y="31176"/>
                  </a:lnTo>
                  <a:lnTo>
                    <a:pt x="71779" y="46885"/>
                  </a:lnTo>
                  <a:lnTo>
                    <a:pt x="69060" y="63884"/>
                  </a:lnTo>
                  <a:lnTo>
                    <a:pt x="65616" y="81741"/>
                  </a:lnTo>
                  <a:lnTo>
                    <a:pt x="63320" y="100171"/>
                  </a:lnTo>
                  <a:lnTo>
                    <a:pt x="61789" y="118984"/>
                  </a:lnTo>
                  <a:lnTo>
                    <a:pt x="60769" y="138051"/>
                  </a:lnTo>
                  <a:lnTo>
                    <a:pt x="59635" y="176637"/>
                  </a:lnTo>
                  <a:lnTo>
                    <a:pt x="59332" y="196062"/>
                  </a:lnTo>
                  <a:lnTo>
                    <a:pt x="57500" y="217169"/>
                  </a:lnTo>
                  <a:lnTo>
                    <a:pt x="54646" y="239397"/>
                  </a:lnTo>
                  <a:lnTo>
                    <a:pt x="51113" y="262373"/>
                  </a:lnTo>
                  <a:lnTo>
                    <a:pt x="48757" y="285846"/>
                  </a:lnTo>
                  <a:lnTo>
                    <a:pt x="47187" y="309652"/>
                  </a:lnTo>
                  <a:lnTo>
                    <a:pt x="46140" y="333679"/>
                  </a:lnTo>
                  <a:lnTo>
                    <a:pt x="43811" y="354591"/>
                  </a:lnTo>
                  <a:lnTo>
                    <a:pt x="40626" y="373427"/>
                  </a:lnTo>
                  <a:lnTo>
                    <a:pt x="36872" y="390878"/>
                  </a:lnTo>
                  <a:lnTo>
                    <a:pt x="32738" y="413931"/>
                  </a:lnTo>
                  <a:lnTo>
                    <a:pt x="23794" y="469998"/>
                  </a:lnTo>
                  <a:lnTo>
                    <a:pt x="20757" y="499305"/>
                  </a:lnTo>
                  <a:lnTo>
                    <a:pt x="18731" y="528631"/>
                  </a:lnTo>
                  <a:lnTo>
                    <a:pt x="17382" y="557969"/>
                  </a:lnTo>
                  <a:lnTo>
                    <a:pt x="14850" y="582422"/>
                  </a:lnTo>
                  <a:lnTo>
                    <a:pt x="11532" y="603619"/>
                  </a:lnTo>
                  <a:lnTo>
                    <a:pt x="7688" y="622644"/>
                  </a:lnTo>
                  <a:lnTo>
                    <a:pt x="5125" y="645115"/>
                  </a:lnTo>
                  <a:lnTo>
                    <a:pt x="3417" y="669883"/>
                  </a:lnTo>
                  <a:lnTo>
                    <a:pt x="1518" y="721875"/>
                  </a:lnTo>
                  <a:lnTo>
                    <a:pt x="300" y="817364"/>
                  </a:lnTo>
                  <a:lnTo>
                    <a:pt x="0" y="910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481974" y="5130007"/>
              <a:ext cx="398941" cy="992421"/>
            </a:xfrm>
            <a:custGeom>
              <a:avLst/>
              <a:gdLst/>
              <a:ahLst/>
              <a:cxnLst/>
              <a:rect l="0" t="0" r="0" b="0"/>
              <a:pathLst>
                <a:path w="398941" h="992421">
                  <a:moveTo>
                    <a:pt x="31888" y="258316"/>
                  </a:moveTo>
                  <a:lnTo>
                    <a:pt x="24093" y="227139"/>
                  </a:lnTo>
                  <a:lnTo>
                    <a:pt x="21797" y="211430"/>
                  </a:lnTo>
                  <a:lnTo>
                    <a:pt x="20267" y="194432"/>
                  </a:lnTo>
                  <a:lnTo>
                    <a:pt x="19246" y="176574"/>
                  </a:lnTo>
                  <a:lnTo>
                    <a:pt x="20197" y="159775"/>
                  </a:lnTo>
                  <a:lnTo>
                    <a:pt x="22463" y="143682"/>
                  </a:lnTo>
                  <a:lnTo>
                    <a:pt x="25604" y="128059"/>
                  </a:lnTo>
                  <a:lnTo>
                    <a:pt x="37796" y="102000"/>
                  </a:lnTo>
                  <a:lnTo>
                    <a:pt x="72207" y="50891"/>
                  </a:lnTo>
                  <a:lnTo>
                    <a:pt x="83237" y="38466"/>
                  </a:lnTo>
                  <a:lnTo>
                    <a:pt x="95485" y="26920"/>
                  </a:lnTo>
                  <a:lnTo>
                    <a:pt x="108544" y="15959"/>
                  </a:lnTo>
                  <a:lnTo>
                    <a:pt x="123776" y="8652"/>
                  </a:lnTo>
                  <a:lnTo>
                    <a:pt x="140456" y="3781"/>
                  </a:lnTo>
                  <a:lnTo>
                    <a:pt x="158101" y="534"/>
                  </a:lnTo>
                  <a:lnTo>
                    <a:pt x="174758" y="0"/>
                  </a:lnTo>
                  <a:lnTo>
                    <a:pt x="190757" y="1275"/>
                  </a:lnTo>
                  <a:lnTo>
                    <a:pt x="206317" y="3757"/>
                  </a:lnTo>
                  <a:lnTo>
                    <a:pt x="219953" y="8675"/>
                  </a:lnTo>
                  <a:lnTo>
                    <a:pt x="232306" y="15215"/>
                  </a:lnTo>
                  <a:lnTo>
                    <a:pt x="243805" y="22838"/>
                  </a:lnTo>
                  <a:lnTo>
                    <a:pt x="254733" y="31183"/>
                  </a:lnTo>
                  <a:lnTo>
                    <a:pt x="265281" y="40009"/>
                  </a:lnTo>
                  <a:lnTo>
                    <a:pt x="275576" y="49156"/>
                  </a:lnTo>
                  <a:lnTo>
                    <a:pt x="284070" y="60147"/>
                  </a:lnTo>
                  <a:lnTo>
                    <a:pt x="291365" y="72370"/>
                  </a:lnTo>
                  <a:lnTo>
                    <a:pt x="303820" y="100631"/>
                  </a:lnTo>
                  <a:lnTo>
                    <a:pt x="309425" y="117304"/>
                  </a:lnTo>
                  <a:lnTo>
                    <a:pt x="314793" y="134944"/>
                  </a:lnTo>
                  <a:lnTo>
                    <a:pt x="320004" y="154860"/>
                  </a:lnTo>
                  <a:lnTo>
                    <a:pt x="330143" y="198741"/>
                  </a:lnTo>
                  <a:lnTo>
                    <a:pt x="331868" y="220231"/>
                  </a:lnTo>
                  <a:lnTo>
                    <a:pt x="331386" y="241083"/>
                  </a:lnTo>
                  <a:lnTo>
                    <a:pt x="329434" y="261509"/>
                  </a:lnTo>
                  <a:lnTo>
                    <a:pt x="326501" y="283284"/>
                  </a:lnTo>
                  <a:lnTo>
                    <a:pt x="322915" y="305957"/>
                  </a:lnTo>
                  <a:lnTo>
                    <a:pt x="318892" y="329229"/>
                  </a:lnTo>
                  <a:lnTo>
                    <a:pt x="314579" y="349637"/>
                  </a:lnTo>
                  <a:lnTo>
                    <a:pt x="310073" y="368137"/>
                  </a:lnTo>
                  <a:lnTo>
                    <a:pt x="305437" y="385364"/>
                  </a:lnTo>
                  <a:lnTo>
                    <a:pt x="300715" y="405006"/>
                  </a:lnTo>
                  <a:lnTo>
                    <a:pt x="291118" y="448581"/>
                  </a:lnTo>
                  <a:lnTo>
                    <a:pt x="284644" y="466727"/>
                  </a:lnTo>
                  <a:lnTo>
                    <a:pt x="277065" y="482086"/>
                  </a:lnTo>
                  <a:lnTo>
                    <a:pt x="268750" y="495589"/>
                  </a:lnTo>
                  <a:lnTo>
                    <a:pt x="259943" y="512747"/>
                  </a:lnTo>
                  <a:lnTo>
                    <a:pt x="250810" y="532343"/>
                  </a:lnTo>
                  <a:lnTo>
                    <a:pt x="241458" y="553563"/>
                  </a:lnTo>
                  <a:lnTo>
                    <a:pt x="230330" y="572604"/>
                  </a:lnTo>
                  <a:lnTo>
                    <a:pt x="218017" y="590192"/>
                  </a:lnTo>
                  <a:lnTo>
                    <a:pt x="204914" y="606811"/>
                  </a:lnTo>
                  <a:lnTo>
                    <a:pt x="192916" y="621154"/>
                  </a:lnTo>
                  <a:lnTo>
                    <a:pt x="181655" y="633978"/>
                  </a:lnTo>
                  <a:lnTo>
                    <a:pt x="170885" y="645790"/>
                  </a:lnTo>
                  <a:lnTo>
                    <a:pt x="158811" y="656928"/>
                  </a:lnTo>
                  <a:lnTo>
                    <a:pt x="145868" y="667615"/>
                  </a:lnTo>
                  <a:lnTo>
                    <a:pt x="132344" y="678003"/>
                  </a:lnTo>
                  <a:lnTo>
                    <a:pt x="118435" y="688191"/>
                  </a:lnTo>
                  <a:lnTo>
                    <a:pt x="89929" y="708211"/>
                  </a:lnTo>
                  <a:lnTo>
                    <a:pt x="73845" y="714855"/>
                  </a:lnTo>
                  <a:lnTo>
                    <a:pt x="56596" y="719284"/>
                  </a:lnTo>
                  <a:lnTo>
                    <a:pt x="38572" y="722236"/>
                  </a:lnTo>
                  <a:lnTo>
                    <a:pt x="24925" y="719311"/>
                  </a:lnTo>
                  <a:lnTo>
                    <a:pt x="14195" y="712467"/>
                  </a:lnTo>
                  <a:lnTo>
                    <a:pt x="5410" y="703010"/>
                  </a:lnTo>
                  <a:lnTo>
                    <a:pt x="1185" y="691812"/>
                  </a:lnTo>
                  <a:lnTo>
                    <a:pt x="0" y="679452"/>
                  </a:lnTo>
                  <a:lnTo>
                    <a:pt x="841" y="666318"/>
                  </a:lnTo>
                  <a:lnTo>
                    <a:pt x="6296" y="655931"/>
                  </a:lnTo>
                  <a:lnTo>
                    <a:pt x="14827" y="647375"/>
                  </a:lnTo>
                  <a:lnTo>
                    <a:pt x="25408" y="640039"/>
                  </a:lnTo>
                  <a:lnTo>
                    <a:pt x="38987" y="635149"/>
                  </a:lnTo>
                  <a:lnTo>
                    <a:pt x="54565" y="631889"/>
                  </a:lnTo>
                  <a:lnTo>
                    <a:pt x="71476" y="629715"/>
                  </a:lnTo>
                  <a:lnTo>
                    <a:pt x="87644" y="631529"/>
                  </a:lnTo>
                  <a:lnTo>
                    <a:pt x="103317" y="636001"/>
                  </a:lnTo>
                  <a:lnTo>
                    <a:pt x="118660" y="642245"/>
                  </a:lnTo>
                  <a:lnTo>
                    <a:pt x="133782" y="649670"/>
                  </a:lnTo>
                  <a:lnTo>
                    <a:pt x="148757" y="657883"/>
                  </a:lnTo>
                  <a:lnTo>
                    <a:pt x="163635" y="666621"/>
                  </a:lnTo>
                  <a:lnTo>
                    <a:pt x="176817" y="677340"/>
                  </a:lnTo>
                  <a:lnTo>
                    <a:pt x="188867" y="689380"/>
                  </a:lnTo>
                  <a:lnTo>
                    <a:pt x="200163" y="702301"/>
                  </a:lnTo>
                  <a:lnTo>
                    <a:pt x="210956" y="715809"/>
                  </a:lnTo>
                  <a:lnTo>
                    <a:pt x="221414" y="729708"/>
                  </a:lnTo>
                  <a:lnTo>
                    <a:pt x="231649" y="743868"/>
                  </a:lnTo>
                  <a:lnTo>
                    <a:pt x="241735" y="759834"/>
                  </a:lnTo>
                  <a:lnTo>
                    <a:pt x="251722" y="777003"/>
                  </a:lnTo>
                  <a:lnTo>
                    <a:pt x="261642" y="794974"/>
                  </a:lnTo>
                  <a:lnTo>
                    <a:pt x="273150" y="811849"/>
                  </a:lnTo>
                  <a:lnTo>
                    <a:pt x="285716" y="827993"/>
                  </a:lnTo>
                  <a:lnTo>
                    <a:pt x="298987" y="843650"/>
                  </a:lnTo>
                  <a:lnTo>
                    <a:pt x="311097" y="860613"/>
                  </a:lnTo>
                  <a:lnTo>
                    <a:pt x="322434" y="878447"/>
                  </a:lnTo>
                  <a:lnTo>
                    <a:pt x="333253" y="896862"/>
                  </a:lnTo>
                  <a:lnTo>
                    <a:pt x="353976" y="930374"/>
                  </a:lnTo>
                  <a:lnTo>
                    <a:pt x="398940" y="992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99989" y="6137714"/>
              <a:ext cx="851562" cy="43443"/>
            </a:xfrm>
            <a:custGeom>
              <a:avLst/>
              <a:gdLst/>
              <a:ahLst/>
              <a:cxnLst/>
              <a:rect l="0" t="0" r="0" b="0"/>
              <a:pathLst>
                <a:path w="851562" h="43443">
                  <a:moveTo>
                    <a:pt x="0" y="14077"/>
                  </a:moveTo>
                  <a:lnTo>
                    <a:pt x="23383" y="6283"/>
                  </a:lnTo>
                  <a:lnTo>
                    <a:pt x="36796" y="3987"/>
                  </a:lnTo>
                  <a:lnTo>
                    <a:pt x="52264" y="2456"/>
                  </a:lnTo>
                  <a:lnTo>
                    <a:pt x="69100" y="1436"/>
                  </a:lnTo>
                  <a:lnTo>
                    <a:pt x="109559" y="302"/>
                  </a:lnTo>
                  <a:lnTo>
                    <a:pt x="131768" y="0"/>
                  </a:lnTo>
                  <a:lnTo>
                    <a:pt x="151468" y="1429"/>
                  </a:lnTo>
                  <a:lnTo>
                    <a:pt x="169495" y="4014"/>
                  </a:lnTo>
                  <a:lnTo>
                    <a:pt x="186407" y="7369"/>
                  </a:lnTo>
                  <a:lnTo>
                    <a:pt x="222599" y="15446"/>
                  </a:lnTo>
                  <a:lnTo>
                    <a:pt x="241386" y="19884"/>
                  </a:lnTo>
                  <a:lnTo>
                    <a:pt x="260436" y="22842"/>
                  </a:lnTo>
                  <a:lnTo>
                    <a:pt x="279661" y="24815"/>
                  </a:lnTo>
                  <a:lnTo>
                    <a:pt x="299003" y="26130"/>
                  </a:lnTo>
                  <a:lnTo>
                    <a:pt x="320055" y="27006"/>
                  </a:lnTo>
                  <a:lnTo>
                    <a:pt x="365197" y="27981"/>
                  </a:lnTo>
                  <a:lnTo>
                    <a:pt x="496604" y="28691"/>
                  </a:lnTo>
                  <a:lnTo>
                    <a:pt x="518674" y="30345"/>
                  </a:lnTo>
                  <a:lnTo>
                    <a:pt x="539912" y="33079"/>
                  </a:lnTo>
                  <a:lnTo>
                    <a:pt x="560597" y="36533"/>
                  </a:lnTo>
                  <a:lnTo>
                    <a:pt x="582543" y="38836"/>
                  </a:lnTo>
                  <a:lnTo>
                    <a:pt x="605330" y="40371"/>
                  </a:lnTo>
                  <a:lnTo>
                    <a:pt x="650770" y="42077"/>
                  </a:lnTo>
                  <a:lnTo>
                    <a:pt x="692716" y="42835"/>
                  </a:lnTo>
                  <a:lnTo>
                    <a:pt x="711406" y="41406"/>
                  </a:lnTo>
                  <a:lnTo>
                    <a:pt x="728760" y="38822"/>
                  </a:lnTo>
                  <a:lnTo>
                    <a:pt x="745224" y="35468"/>
                  </a:lnTo>
                  <a:lnTo>
                    <a:pt x="762725" y="33232"/>
                  </a:lnTo>
                  <a:lnTo>
                    <a:pt x="780917" y="31741"/>
                  </a:lnTo>
                  <a:lnTo>
                    <a:pt x="851561" y="434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26906" y="2923775"/>
            <a:ext cx="566379" cy="673335"/>
            <a:chOff x="1126906" y="2923775"/>
            <a:chExt cx="566379" cy="673335"/>
          </a:xfrm>
        </p:grpSpPr>
        <p:sp>
          <p:nvSpPr>
            <p:cNvPr id="39" name="Freeform 38"/>
            <p:cNvSpPr/>
            <p:nvPr/>
          </p:nvSpPr>
          <p:spPr>
            <a:xfrm>
              <a:off x="1126906" y="2936416"/>
              <a:ext cx="67188" cy="660694"/>
            </a:xfrm>
            <a:custGeom>
              <a:avLst/>
              <a:gdLst/>
              <a:ahLst/>
              <a:cxnLst/>
              <a:rect l="0" t="0" r="0" b="0"/>
              <a:pathLst>
                <a:path w="67188" h="660694">
                  <a:moveTo>
                    <a:pt x="8459" y="0"/>
                  </a:moveTo>
                  <a:lnTo>
                    <a:pt x="664" y="31177"/>
                  </a:lnTo>
                  <a:lnTo>
                    <a:pt x="0" y="46886"/>
                  </a:lnTo>
                  <a:lnTo>
                    <a:pt x="1188" y="63884"/>
                  </a:lnTo>
                  <a:lnTo>
                    <a:pt x="3612" y="81742"/>
                  </a:lnTo>
                  <a:lnTo>
                    <a:pt x="5227" y="100172"/>
                  </a:lnTo>
                  <a:lnTo>
                    <a:pt x="6304" y="118984"/>
                  </a:lnTo>
                  <a:lnTo>
                    <a:pt x="7501" y="157287"/>
                  </a:lnTo>
                  <a:lnTo>
                    <a:pt x="8333" y="262373"/>
                  </a:lnTo>
                  <a:lnTo>
                    <a:pt x="10006" y="285846"/>
                  </a:lnTo>
                  <a:lnTo>
                    <a:pt x="12753" y="309652"/>
                  </a:lnTo>
                  <a:lnTo>
                    <a:pt x="16216" y="333679"/>
                  </a:lnTo>
                  <a:lnTo>
                    <a:pt x="18524" y="356223"/>
                  </a:lnTo>
                  <a:lnTo>
                    <a:pt x="20063" y="377777"/>
                  </a:lnTo>
                  <a:lnTo>
                    <a:pt x="21089" y="398673"/>
                  </a:lnTo>
                  <a:lnTo>
                    <a:pt x="23404" y="417496"/>
                  </a:lnTo>
                  <a:lnTo>
                    <a:pt x="26579" y="434940"/>
                  </a:lnTo>
                  <a:lnTo>
                    <a:pt x="30327" y="451463"/>
                  </a:lnTo>
                  <a:lnTo>
                    <a:pt x="34457" y="467372"/>
                  </a:lnTo>
                  <a:lnTo>
                    <a:pt x="38842" y="482872"/>
                  </a:lnTo>
                  <a:lnTo>
                    <a:pt x="43396" y="498099"/>
                  </a:lnTo>
                  <a:lnTo>
                    <a:pt x="46432" y="514777"/>
                  </a:lnTo>
                  <a:lnTo>
                    <a:pt x="48457" y="532420"/>
                  </a:lnTo>
                  <a:lnTo>
                    <a:pt x="49806" y="550707"/>
                  </a:lnTo>
                  <a:lnTo>
                    <a:pt x="52337" y="567793"/>
                  </a:lnTo>
                  <a:lnTo>
                    <a:pt x="55656" y="584078"/>
                  </a:lnTo>
                  <a:lnTo>
                    <a:pt x="67187" y="660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178815" y="2923775"/>
              <a:ext cx="235510" cy="586167"/>
            </a:xfrm>
            <a:custGeom>
              <a:avLst/>
              <a:gdLst/>
              <a:ahLst/>
              <a:cxnLst/>
              <a:rect l="0" t="0" r="0" b="0"/>
              <a:pathLst>
                <a:path w="235510" h="586167">
                  <a:moveTo>
                    <a:pt x="235509" y="12641"/>
                  </a:moveTo>
                  <a:lnTo>
                    <a:pt x="212127" y="4847"/>
                  </a:lnTo>
                  <a:lnTo>
                    <a:pt x="198714" y="2551"/>
                  </a:lnTo>
                  <a:lnTo>
                    <a:pt x="183246" y="1020"/>
                  </a:lnTo>
                  <a:lnTo>
                    <a:pt x="166409" y="0"/>
                  </a:lnTo>
                  <a:lnTo>
                    <a:pt x="150290" y="2582"/>
                  </a:lnTo>
                  <a:lnTo>
                    <a:pt x="134650" y="7566"/>
                  </a:lnTo>
                  <a:lnTo>
                    <a:pt x="119330" y="14152"/>
                  </a:lnTo>
                  <a:lnTo>
                    <a:pt x="105853" y="21805"/>
                  </a:lnTo>
                  <a:lnTo>
                    <a:pt x="93606" y="30169"/>
                  </a:lnTo>
                  <a:lnTo>
                    <a:pt x="82179" y="39008"/>
                  </a:lnTo>
                  <a:lnTo>
                    <a:pt x="69667" y="49795"/>
                  </a:lnTo>
                  <a:lnTo>
                    <a:pt x="56431" y="61881"/>
                  </a:lnTo>
                  <a:lnTo>
                    <a:pt x="42714" y="74831"/>
                  </a:lnTo>
                  <a:lnTo>
                    <a:pt x="30306" y="89991"/>
                  </a:lnTo>
                  <a:lnTo>
                    <a:pt x="18771" y="106622"/>
                  </a:lnTo>
                  <a:lnTo>
                    <a:pt x="7819" y="124236"/>
                  </a:lnTo>
                  <a:lnTo>
                    <a:pt x="2149" y="140872"/>
                  </a:lnTo>
                  <a:lnTo>
                    <a:pt x="0" y="156856"/>
                  </a:lnTo>
                  <a:lnTo>
                    <a:pt x="198" y="172407"/>
                  </a:lnTo>
                  <a:lnTo>
                    <a:pt x="3594" y="187668"/>
                  </a:lnTo>
                  <a:lnTo>
                    <a:pt x="9120" y="202736"/>
                  </a:lnTo>
                  <a:lnTo>
                    <a:pt x="16067" y="217675"/>
                  </a:lnTo>
                  <a:lnTo>
                    <a:pt x="23961" y="230897"/>
                  </a:lnTo>
                  <a:lnTo>
                    <a:pt x="32486" y="242975"/>
                  </a:lnTo>
                  <a:lnTo>
                    <a:pt x="41432" y="254289"/>
                  </a:lnTo>
                  <a:lnTo>
                    <a:pt x="53921" y="265095"/>
                  </a:lnTo>
                  <a:lnTo>
                    <a:pt x="68773" y="275561"/>
                  </a:lnTo>
                  <a:lnTo>
                    <a:pt x="101045" y="295891"/>
                  </a:lnTo>
                  <a:lnTo>
                    <a:pt x="131701" y="315802"/>
                  </a:lnTo>
                  <a:lnTo>
                    <a:pt x="145096" y="325680"/>
                  </a:lnTo>
                  <a:lnTo>
                    <a:pt x="157289" y="335527"/>
                  </a:lnTo>
                  <a:lnTo>
                    <a:pt x="168681" y="345355"/>
                  </a:lnTo>
                  <a:lnTo>
                    <a:pt x="179538" y="355170"/>
                  </a:lnTo>
                  <a:lnTo>
                    <a:pt x="200301" y="374775"/>
                  </a:lnTo>
                  <a:lnTo>
                    <a:pt x="208775" y="387834"/>
                  </a:lnTo>
                  <a:lnTo>
                    <a:pt x="216055" y="403065"/>
                  </a:lnTo>
                  <a:lnTo>
                    <a:pt x="222540" y="419744"/>
                  </a:lnTo>
                  <a:lnTo>
                    <a:pt x="225232" y="437389"/>
                  </a:lnTo>
                  <a:lnTo>
                    <a:pt x="225395" y="455678"/>
                  </a:lnTo>
                  <a:lnTo>
                    <a:pt x="223872" y="474396"/>
                  </a:lnTo>
                  <a:lnTo>
                    <a:pt x="221226" y="491768"/>
                  </a:lnTo>
                  <a:lnTo>
                    <a:pt x="217831" y="508244"/>
                  </a:lnTo>
                  <a:lnTo>
                    <a:pt x="213935" y="524122"/>
                  </a:lnTo>
                  <a:lnTo>
                    <a:pt x="208076" y="537970"/>
                  </a:lnTo>
                  <a:lnTo>
                    <a:pt x="200907" y="550464"/>
                  </a:lnTo>
                  <a:lnTo>
                    <a:pt x="192865" y="562057"/>
                  </a:lnTo>
                  <a:lnTo>
                    <a:pt x="182610" y="571417"/>
                  </a:lnTo>
                  <a:lnTo>
                    <a:pt x="170879" y="579287"/>
                  </a:lnTo>
                  <a:lnTo>
                    <a:pt x="158164" y="586166"/>
                  </a:lnTo>
                  <a:lnTo>
                    <a:pt x="148056" y="585858"/>
                  </a:lnTo>
                  <a:lnTo>
                    <a:pt x="139686" y="580759"/>
                  </a:lnTo>
                  <a:lnTo>
                    <a:pt x="132475" y="572465"/>
                  </a:lnTo>
                  <a:lnTo>
                    <a:pt x="127668" y="560411"/>
                  </a:lnTo>
                  <a:lnTo>
                    <a:pt x="124463" y="545849"/>
                  </a:lnTo>
                  <a:lnTo>
                    <a:pt x="122326" y="529616"/>
                  </a:lnTo>
                  <a:lnTo>
                    <a:pt x="122533" y="512268"/>
                  </a:lnTo>
                  <a:lnTo>
                    <a:pt x="124302" y="494178"/>
                  </a:lnTo>
                  <a:lnTo>
                    <a:pt x="127113" y="475592"/>
                  </a:lnTo>
                  <a:lnTo>
                    <a:pt x="130618" y="458308"/>
                  </a:lnTo>
                  <a:lnTo>
                    <a:pt x="134586" y="441890"/>
                  </a:lnTo>
                  <a:lnTo>
                    <a:pt x="138863" y="426052"/>
                  </a:lnTo>
                  <a:lnTo>
                    <a:pt x="141714" y="408968"/>
                  </a:lnTo>
                  <a:lnTo>
                    <a:pt x="143615" y="391053"/>
                  </a:lnTo>
                  <a:lnTo>
                    <a:pt x="144882" y="372584"/>
                  </a:lnTo>
                  <a:lnTo>
                    <a:pt x="147358" y="355377"/>
                  </a:lnTo>
                  <a:lnTo>
                    <a:pt x="150641" y="339013"/>
                  </a:lnTo>
                  <a:lnTo>
                    <a:pt x="167630" y="269789"/>
                  </a:lnTo>
                  <a:lnTo>
                    <a:pt x="170680" y="250958"/>
                  </a:lnTo>
                  <a:lnTo>
                    <a:pt x="172714" y="231878"/>
                  </a:lnTo>
                  <a:lnTo>
                    <a:pt x="174069" y="212633"/>
                  </a:lnTo>
                  <a:lnTo>
                    <a:pt x="174973" y="193278"/>
                  </a:lnTo>
                  <a:lnTo>
                    <a:pt x="175977" y="154371"/>
                  </a:lnTo>
                  <a:lnTo>
                    <a:pt x="177877" y="136492"/>
                  </a:lnTo>
                  <a:lnTo>
                    <a:pt x="180774" y="119678"/>
                  </a:lnTo>
                  <a:lnTo>
                    <a:pt x="191463" y="71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473053" y="3211166"/>
              <a:ext cx="220232" cy="209759"/>
            </a:xfrm>
            <a:custGeom>
              <a:avLst/>
              <a:gdLst/>
              <a:ahLst/>
              <a:cxnLst/>
              <a:rect l="0" t="0" r="0" b="0"/>
              <a:pathLst>
                <a:path w="220232" h="209759">
                  <a:moveTo>
                    <a:pt x="0" y="18891"/>
                  </a:moveTo>
                  <a:lnTo>
                    <a:pt x="15588" y="3303"/>
                  </a:lnTo>
                  <a:lnTo>
                    <a:pt x="25074" y="342"/>
                  </a:lnTo>
                  <a:lnTo>
                    <a:pt x="36292" y="0"/>
                  </a:lnTo>
                  <a:lnTo>
                    <a:pt x="48664" y="1403"/>
                  </a:lnTo>
                  <a:lnTo>
                    <a:pt x="60176" y="5601"/>
                  </a:lnTo>
                  <a:lnTo>
                    <a:pt x="71113" y="11662"/>
                  </a:lnTo>
                  <a:lnTo>
                    <a:pt x="81666" y="18966"/>
                  </a:lnTo>
                  <a:lnTo>
                    <a:pt x="91965" y="28729"/>
                  </a:lnTo>
                  <a:lnTo>
                    <a:pt x="102094" y="40132"/>
                  </a:lnTo>
                  <a:lnTo>
                    <a:pt x="112109" y="52628"/>
                  </a:lnTo>
                  <a:lnTo>
                    <a:pt x="120416" y="65852"/>
                  </a:lnTo>
                  <a:lnTo>
                    <a:pt x="127586" y="79563"/>
                  </a:lnTo>
                  <a:lnTo>
                    <a:pt x="133998" y="93597"/>
                  </a:lnTo>
                  <a:lnTo>
                    <a:pt x="141535" y="106216"/>
                  </a:lnTo>
                  <a:lnTo>
                    <a:pt x="149822" y="117891"/>
                  </a:lnTo>
                  <a:lnTo>
                    <a:pt x="158610" y="128937"/>
                  </a:lnTo>
                  <a:lnTo>
                    <a:pt x="167731" y="139564"/>
                  </a:lnTo>
                  <a:lnTo>
                    <a:pt x="177074" y="149911"/>
                  </a:lnTo>
                  <a:lnTo>
                    <a:pt x="220231" y="209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242221" y="5031382"/>
            <a:ext cx="1023665" cy="1502145"/>
            <a:chOff x="1242221" y="5031382"/>
            <a:chExt cx="1023665" cy="1502145"/>
          </a:xfrm>
        </p:grpSpPr>
        <p:sp>
          <p:nvSpPr>
            <p:cNvPr id="43" name="Freeform 42"/>
            <p:cNvSpPr/>
            <p:nvPr/>
          </p:nvSpPr>
          <p:spPr>
            <a:xfrm>
              <a:off x="1242221" y="5031382"/>
              <a:ext cx="553838" cy="826769"/>
            </a:xfrm>
            <a:custGeom>
              <a:avLst/>
              <a:gdLst/>
              <a:ahLst/>
              <a:cxnLst/>
              <a:rect l="0" t="0" r="0" b="0"/>
              <a:pathLst>
                <a:path w="553838" h="826769">
                  <a:moveTo>
                    <a:pt x="25283" y="195438"/>
                  </a:moveTo>
                  <a:lnTo>
                    <a:pt x="9694" y="179850"/>
                  </a:lnTo>
                  <a:lnTo>
                    <a:pt x="5102" y="168733"/>
                  </a:lnTo>
                  <a:lnTo>
                    <a:pt x="2041" y="154796"/>
                  </a:lnTo>
                  <a:lnTo>
                    <a:pt x="0" y="138979"/>
                  </a:lnTo>
                  <a:lnTo>
                    <a:pt x="271" y="123540"/>
                  </a:lnTo>
                  <a:lnTo>
                    <a:pt x="2083" y="108354"/>
                  </a:lnTo>
                  <a:lnTo>
                    <a:pt x="4922" y="93336"/>
                  </a:lnTo>
                  <a:lnTo>
                    <a:pt x="16777" y="67948"/>
                  </a:lnTo>
                  <a:lnTo>
                    <a:pt x="32922" y="45790"/>
                  </a:lnTo>
                  <a:lnTo>
                    <a:pt x="41795" y="35313"/>
                  </a:lnTo>
                  <a:lnTo>
                    <a:pt x="50973" y="25066"/>
                  </a:lnTo>
                  <a:lnTo>
                    <a:pt x="61985" y="16603"/>
                  </a:lnTo>
                  <a:lnTo>
                    <a:pt x="74221" y="9330"/>
                  </a:lnTo>
                  <a:lnTo>
                    <a:pt x="87272" y="2849"/>
                  </a:lnTo>
                  <a:lnTo>
                    <a:pt x="102499" y="161"/>
                  </a:lnTo>
                  <a:lnTo>
                    <a:pt x="119175" y="0"/>
                  </a:lnTo>
                  <a:lnTo>
                    <a:pt x="136818" y="1523"/>
                  </a:lnTo>
                  <a:lnTo>
                    <a:pt x="153474" y="4171"/>
                  </a:lnTo>
                  <a:lnTo>
                    <a:pt x="169472" y="7567"/>
                  </a:lnTo>
                  <a:lnTo>
                    <a:pt x="185031" y="11463"/>
                  </a:lnTo>
                  <a:lnTo>
                    <a:pt x="200298" y="17322"/>
                  </a:lnTo>
                  <a:lnTo>
                    <a:pt x="215370" y="24491"/>
                  </a:lnTo>
                  <a:lnTo>
                    <a:pt x="230312" y="32534"/>
                  </a:lnTo>
                  <a:lnTo>
                    <a:pt x="243536" y="41157"/>
                  </a:lnTo>
                  <a:lnTo>
                    <a:pt x="255614" y="50169"/>
                  </a:lnTo>
                  <a:lnTo>
                    <a:pt x="266930" y="59440"/>
                  </a:lnTo>
                  <a:lnTo>
                    <a:pt x="283852" y="82791"/>
                  </a:lnTo>
                  <a:lnTo>
                    <a:pt x="290649" y="95870"/>
                  </a:lnTo>
                  <a:lnTo>
                    <a:pt x="298443" y="109484"/>
                  </a:lnTo>
                  <a:lnTo>
                    <a:pt x="306901" y="123453"/>
                  </a:lnTo>
                  <a:lnTo>
                    <a:pt x="315803" y="137660"/>
                  </a:lnTo>
                  <a:lnTo>
                    <a:pt x="323369" y="152025"/>
                  </a:lnTo>
                  <a:lnTo>
                    <a:pt x="330044" y="166496"/>
                  </a:lnTo>
                  <a:lnTo>
                    <a:pt x="336125" y="181038"/>
                  </a:lnTo>
                  <a:lnTo>
                    <a:pt x="341811" y="195626"/>
                  </a:lnTo>
                  <a:lnTo>
                    <a:pt x="352479" y="224886"/>
                  </a:lnTo>
                  <a:lnTo>
                    <a:pt x="357607" y="242803"/>
                  </a:lnTo>
                  <a:lnTo>
                    <a:pt x="362658" y="262904"/>
                  </a:lnTo>
                  <a:lnTo>
                    <a:pt x="367656" y="284462"/>
                  </a:lnTo>
                  <a:lnTo>
                    <a:pt x="370988" y="305359"/>
                  </a:lnTo>
                  <a:lnTo>
                    <a:pt x="373209" y="325816"/>
                  </a:lnTo>
                  <a:lnTo>
                    <a:pt x="374690" y="345979"/>
                  </a:lnTo>
                  <a:lnTo>
                    <a:pt x="374046" y="365947"/>
                  </a:lnTo>
                  <a:lnTo>
                    <a:pt x="371986" y="385783"/>
                  </a:lnTo>
                  <a:lnTo>
                    <a:pt x="368981" y="405534"/>
                  </a:lnTo>
                  <a:lnTo>
                    <a:pt x="365346" y="425226"/>
                  </a:lnTo>
                  <a:lnTo>
                    <a:pt x="356957" y="464506"/>
                  </a:lnTo>
                  <a:lnTo>
                    <a:pt x="350805" y="484117"/>
                  </a:lnTo>
                  <a:lnTo>
                    <a:pt x="343441" y="503716"/>
                  </a:lnTo>
                  <a:lnTo>
                    <a:pt x="335269" y="523308"/>
                  </a:lnTo>
                  <a:lnTo>
                    <a:pt x="326558" y="541263"/>
                  </a:lnTo>
                  <a:lnTo>
                    <a:pt x="317488" y="558126"/>
                  </a:lnTo>
                  <a:lnTo>
                    <a:pt x="308178" y="574263"/>
                  </a:lnTo>
                  <a:lnTo>
                    <a:pt x="297078" y="589915"/>
                  </a:lnTo>
                  <a:lnTo>
                    <a:pt x="284784" y="605244"/>
                  </a:lnTo>
                  <a:lnTo>
                    <a:pt x="271694" y="620357"/>
                  </a:lnTo>
                  <a:lnTo>
                    <a:pt x="259704" y="633695"/>
                  </a:lnTo>
                  <a:lnTo>
                    <a:pt x="237682" y="657215"/>
                  </a:lnTo>
                  <a:lnTo>
                    <a:pt x="225611" y="668055"/>
                  </a:lnTo>
                  <a:lnTo>
                    <a:pt x="212669" y="678544"/>
                  </a:lnTo>
                  <a:lnTo>
                    <a:pt x="199147" y="688800"/>
                  </a:lnTo>
                  <a:lnTo>
                    <a:pt x="183607" y="695637"/>
                  </a:lnTo>
                  <a:lnTo>
                    <a:pt x="166722" y="700195"/>
                  </a:lnTo>
                  <a:lnTo>
                    <a:pt x="148939" y="703234"/>
                  </a:lnTo>
                  <a:lnTo>
                    <a:pt x="135453" y="700365"/>
                  </a:lnTo>
                  <a:lnTo>
                    <a:pt x="124831" y="693560"/>
                  </a:lnTo>
                  <a:lnTo>
                    <a:pt x="116118" y="684128"/>
                  </a:lnTo>
                  <a:lnTo>
                    <a:pt x="110310" y="671315"/>
                  </a:lnTo>
                  <a:lnTo>
                    <a:pt x="106437" y="656247"/>
                  </a:lnTo>
                  <a:lnTo>
                    <a:pt x="103856" y="639677"/>
                  </a:lnTo>
                  <a:lnTo>
                    <a:pt x="105398" y="623736"/>
                  </a:lnTo>
                  <a:lnTo>
                    <a:pt x="109688" y="608215"/>
                  </a:lnTo>
                  <a:lnTo>
                    <a:pt x="115811" y="592973"/>
                  </a:lnTo>
                  <a:lnTo>
                    <a:pt x="131315" y="567338"/>
                  </a:lnTo>
                  <a:lnTo>
                    <a:pt x="140017" y="555934"/>
                  </a:lnTo>
                  <a:lnTo>
                    <a:pt x="150713" y="545069"/>
                  </a:lnTo>
                  <a:lnTo>
                    <a:pt x="162737" y="534563"/>
                  </a:lnTo>
                  <a:lnTo>
                    <a:pt x="175647" y="524296"/>
                  </a:lnTo>
                  <a:lnTo>
                    <a:pt x="189148" y="519083"/>
                  </a:lnTo>
                  <a:lnTo>
                    <a:pt x="203042" y="517239"/>
                  </a:lnTo>
                  <a:lnTo>
                    <a:pt x="217199" y="517640"/>
                  </a:lnTo>
                  <a:lnTo>
                    <a:pt x="231532" y="521171"/>
                  </a:lnTo>
                  <a:lnTo>
                    <a:pt x="245980" y="526787"/>
                  </a:lnTo>
                  <a:lnTo>
                    <a:pt x="260507" y="533794"/>
                  </a:lnTo>
                  <a:lnTo>
                    <a:pt x="273454" y="541728"/>
                  </a:lnTo>
                  <a:lnTo>
                    <a:pt x="285348" y="550280"/>
                  </a:lnTo>
                  <a:lnTo>
                    <a:pt x="296540" y="559244"/>
                  </a:lnTo>
                  <a:lnTo>
                    <a:pt x="307264" y="568483"/>
                  </a:lnTo>
                  <a:lnTo>
                    <a:pt x="317676" y="577905"/>
                  </a:lnTo>
                  <a:lnTo>
                    <a:pt x="337946" y="597074"/>
                  </a:lnTo>
                  <a:lnTo>
                    <a:pt x="357830" y="616469"/>
                  </a:lnTo>
                  <a:lnTo>
                    <a:pt x="367700" y="627840"/>
                  </a:lnTo>
                  <a:lnTo>
                    <a:pt x="377543" y="640315"/>
                  </a:lnTo>
                  <a:lnTo>
                    <a:pt x="387367" y="653526"/>
                  </a:lnTo>
                  <a:lnTo>
                    <a:pt x="398811" y="667227"/>
                  </a:lnTo>
                  <a:lnTo>
                    <a:pt x="411334" y="681255"/>
                  </a:lnTo>
                  <a:lnTo>
                    <a:pt x="436668" y="708261"/>
                  </a:lnTo>
                  <a:lnTo>
                    <a:pt x="458804" y="731139"/>
                  </a:lnTo>
                  <a:lnTo>
                    <a:pt x="469274" y="743439"/>
                  </a:lnTo>
                  <a:lnTo>
                    <a:pt x="479517" y="756534"/>
                  </a:lnTo>
                  <a:lnTo>
                    <a:pt x="489608" y="770157"/>
                  </a:lnTo>
                  <a:lnTo>
                    <a:pt x="501230" y="782502"/>
                  </a:lnTo>
                  <a:lnTo>
                    <a:pt x="513872" y="793994"/>
                  </a:lnTo>
                  <a:lnTo>
                    <a:pt x="553837" y="8267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869469" y="5050635"/>
              <a:ext cx="58729" cy="763470"/>
            </a:xfrm>
            <a:custGeom>
              <a:avLst/>
              <a:gdLst/>
              <a:ahLst/>
              <a:cxnLst/>
              <a:rect l="0" t="0" r="0" b="0"/>
              <a:pathLst>
                <a:path w="58729" h="763470">
                  <a:moveTo>
                    <a:pt x="0" y="0"/>
                  </a:moveTo>
                  <a:lnTo>
                    <a:pt x="0" y="38972"/>
                  </a:lnTo>
                  <a:lnTo>
                    <a:pt x="1631" y="56977"/>
                  </a:lnTo>
                  <a:lnTo>
                    <a:pt x="4350" y="75505"/>
                  </a:lnTo>
                  <a:lnTo>
                    <a:pt x="7794" y="94383"/>
                  </a:lnTo>
                  <a:lnTo>
                    <a:pt x="10090" y="115125"/>
                  </a:lnTo>
                  <a:lnTo>
                    <a:pt x="11621" y="137110"/>
                  </a:lnTo>
                  <a:lnTo>
                    <a:pt x="12641" y="159923"/>
                  </a:lnTo>
                  <a:lnTo>
                    <a:pt x="13775" y="207022"/>
                  </a:lnTo>
                  <a:lnTo>
                    <a:pt x="14077" y="231001"/>
                  </a:lnTo>
                  <a:lnTo>
                    <a:pt x="15910" y="253513"/>
                  </a:lnTo>
                  <a:lnTo>
                    <a:pt x="18763" y="275046"/>
                  </a:lnTo>
                  <a:lnTo>
                    <a:pt x="22297" y="295927"/>
                  </a:lnTo>
                  <a:lnTo>
                    <a:pt x="24652" y="318004"/>
                  </a:lnTo>
                  <a:lnTo>
                    <a:pt x="26223" y="340879"/>
                  </a:lnTo>
                  <a:lnTo>
                    <a:pt x="27270" y="364285"/>
                  </a:lnTo>
                  <a:lnTo>
                    <a:pt x="29599" y="386415"/>
                  </a:lnTo>
                  <a:lnTo>
                    <a:pt x="32783" y="407693"/>
                  </a:lnTo>
                  <a:lnTo>
                    <a:pt x="36538" y="428404"/>
                  </a:lnTo>
                  <a:lnTo>
                    <a:pt x="39040" y="450369"/>
                  </a:lnTo>
                  <a:lnTo>
                    <a:pt x="40709" y="473168"/>
                  </a:lnTo>
                  <a:lnTo>
                    <a:pt x="41821" y="496525"/>
                  </a:lnTo>
                  <a:lnTo>
                    <a:pt x="44194" y="520252"/>
                  </a:lnTo>
                  <a:lnTo>
                    <a:pt x="47407" y="544227"/>
                  </a:lnTo>
                  <a:lnTo>
                    <a:pt x="51181" y="568367"/>
                  </a:lnTo>
                  <a:lnTo>
                    <a:pt x="53697" y="590986"/>
                  </a:lnTo>
                  <a:lnTo>
                    <a:pt x="55374" y="612591"/>
                  </a:lnTo>
                  <a:lnTo>
                    <a:pt x="56492" y="633519"/>
                  </a:lnTo>
                  <a:lnTo>
                    <a:pt x="57735" y="674174"/>
                  </a:lnTo>
                  <a:lnTo>
                    <a:pt x="58728" y="763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942879" y="5518973"/>
              <a:ext cx="293643" cy="339178"/>
            </a:xfrm>
            <a:custGeom>
              <a:avLst/>
              <a:gdLst/>
              <a:ahLst/>
              <a:cxnLst/>
              <a:rect l="0" t="0" r="0" b="0"/>
              <a:pathLst>
                <a:path w="293643" h="339178">
                  <a:moveTo>
                    <a:pt x="0" y="60217"/>
                  </a:moveTo>
                  <a:lnTo>
                    <a:pt x="7794" y="36835"/>
                  </a:lnTo>
                  <a:lnTo>
                    <a:pt x="13353" y="26684"/>
                  </a:lnTo>
                  <a:lnTo>
                    <a:pt x="20322" y="16654"/>
                  </a:lnTo>
                  <a:lnTo>
                    <a:pt x="28230" y="6705"/>
                  </a:lnTo>
                  <a:lnTo>
                    <a:pt x="40028" y="1703"/>
                  </a:lnTo>
                  <a:lnTo>
                    <a:pt x="54418" y="0"/>
                  </a:lnTo>
                  <a:lnTo>
                    <a:pt x="70537" y="497"/>
                  </a:lnTo>
                  <a:lnTo>
                    <a:pt x="84546" y="4090"/>
                  </a:lnTo>
                  <a:lnTo>
                    <a:pt x="97147" y="9748"/>
                  </a:lnTo>
                  <a:lnTo>
                    <a:pt x="108811" y="16783"/>
                  </a:lnTo>
                  <a:lnTo>
                    <a:pt x="119850" y="24736"/>
                  </a:lnTo>
                  <a:lnTo>
                    <a:pt x="130471" y="33300"/>
                  </a:lnTo>
                  <a:lnTo>
                    <a:pt x="140815" y="42273"/>
                  </a:lnTo>
                  <a:lnTo>
                    <a:pt x="149343" y="53148"/>
                  </a:lnTo>
                  <a:lnTo>
                    <a:pt x="156659" y="65293"/>
                  </a:lnTo>
                  <a:lnTo>
                    <a:pt x="163168" y="78283"/>
                  </a:lnTo>
                  <a:lnTo>
                    <a:pt x="170770" y="90206"/>
                  </a:lnTo>
                  <a:lnTo>
                    <a:pt x="179100" y="101417"/>
                  </a:lnTo>
                  <a:lnTo>
                    <a:pt x="187917" y="112154"/>
                  </a:lnTo>
                  <a:lnTo>
                    <a:pt x="195426" y="124206"/>
                  </a:lnTo>
                  <a:lnTo>
                    <a:pt x="202063" y="137134"/>
                  </a:lnTo>
                  <a:lnTo>
                    <a:pt x="208119" y="150647"/>
                  </a:lnTo>
                  <a:lnTo>
                    <a:pt x="215419" y="164550"/>
                  </a:lnTo>
                  <a:lnTo>
                    <a:pt x="223549" y="178713"/>
                  </a:lnTo>
                  <a:lnTo>
                    <a:pt x="232231" y="193048"/>
                  </a:lnTo>
                  <a:lnTo>
                    <a:pt x="239650" y="209131"/>
                  </a:lnTo>
                  <a:lnTo>
                    <a:pt x="246228" y="226378"/>
                  </a:lnTo>
                  <a:lnTo>
                    <a:pt x="263280" y="277478"/>
                  </a:lnTo>
                  <a:lnTo>
                    <a:pt x="293642" y="3391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060336" y="5505780"/>
              <a:ext cx="205550" cy="381735"/>
            </a:xfrm>
            <a:custGeom>
              <a:avLst/>
              <a:gdLst/>
              <a:ahLst/>
              <a:cxnLst/>
              <a:rect l="0" t="0" r="0" b="0"/>
              <a:pathLst>
                <a:path w="205550" h="381735">
                  <a:moveTo>
                    <a:pt x="205549" y="0"/>
                  </a:moveTo>
                  <a:lnTo>
                    <a:pt x="189960" y="15588"/>
                  </a:lnTo>
                  <a:lnTo>
                    <a:pt x="183737" y="25074"/>
                  </a:lnTo>
                  <a:lnTo>
                    <a:pt x="177957" y="36292"/>
                  </a:lnTo>
                  <a:lnTo>
                    <a:pt x="172472" y="48665"/>
                  </a:lnTo>
                  <a:lnTo>
                    <a:pt x="167184" y="61808"/>
                  </a:lnTo>
                  <a:lnTo>
                    <a:pt x="156959" y="89461"/>
                  </a:lnTo>
                  <a:lnTo>
                    <a:pt x="150317" y="103687"/>
                  </a:lnTo>
                  <a:lnTo>
                    <a:pt x="142626" y="118065"/>
                  </a:lnTo>
                  <a:lnTo>
                    <a:pt x="134236" y="132544"/>
                  </a:lnTo>
                  <a:lnTo>
                    <a:pt x="127012" y="147091"/>
                  </a:lnTo>
                  <a:lnTo>
                    <a:pt x="120564" y="161683"/>
                  </a:lnTo>
                  <a:lnTo>
                    <a:pt x="114634" y="176305"/>
                  </a:lnTo>
                  <a:lnTo>
                    <a:pt x="107418" y="190947"/>
                  </a:lnTo>
                  <a:lnTo>
                    <a:pt x="99345" y="205602"/>
                  </a:lnTo>
                  <a:lnTo>
                    <a:pt x="90700" y="220267"/>
                  </a:lnTo>
                  <a:lnTo>
                    <a:pt x="72394" y="249611"/>
                  </a:lnTo>
                  <a:lnTo>
                    <a:pt x="62945" y="264288"/>
                  </a:lnTo>
                  <a:lnTo>
                    <a:pt x="53383" y="277335"/>
                  </a:lnTo>
                  <a:lnTo>
                    <a:pt x="43745" y="289296"/>
                  </a:lnTo>
                  <a:lnTo>
                    <a:pt x="34057" y="300533"/>
                  </a:lnTo>
                  <a:lnTo>
                    <a:pt x="25967" y="312917"/>
                  </a:lnTo>
                  <a:lnTo>
                    <a:pt x="18943" y="326068"/>
                  </a:lnTo>
                  <a:lnTo>
                    <a:pt x="0" y="381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282186" y="5946244"/>
              <a:ext cx="924972" cy="29363"/>
            </a:xfrm>
            <a:custGeom>
              <a:avLst/>
              <a:gdLst/>
              <a:ahLst/>
              <a:cxnLst/>
              <a:rect l="0" t="0" r="0" b="0"/>
              <a:pathLst>
                <a:path w="924972" h="29363">
                  <a:moveTo>
                    <a:pt x="0" y="14680"/>
                  </a:moveTo>
                  <a:lnTo>
                    <a:pt x="23382" y="6886"/>
                  </a:lnTo>
                  <a:lnTo>
                    <a:pt x="36795" y="4590"/>
                  </a:lnTo>
                  <a:lnTo>
                    <a:pt x="52263" y="3060"/>
                  </a:lnTo>
                  <a:lnTo>
                    <a:pt x="69100" y="2039"/>
                  </a:lnTo>
                  <a:lnTo>
                    <a:pt x="109559" y="905"/>
                  </a:lnTo>
                  <a:lnTo>
                    <a:pt x="444739" y="0"/>
                  </a:lnTo>
                  <a:lnTo>
                    <a:pt x="462890" y="1631"/>
                  </a:lnTo>
                  <a:lnTo>
                    <a:pt x="479884" y="4349"/>
                  </a:lnTo>
                  <a:lnTo>
                    <a:pt x="496107" y="7793"/>
                  </a:lnTo>
                  <a:lnTo>
                    <a:pt x="513448" y="10088"/>
                  </a:lnTo>
                  <a:lnTo>
                    <a:pt x="531535" y="11619"/>
                  </a:lnTo>
                  <a:lnTo>
                    <a:pt x="550117" y="12639"/>
                  </a:lnTo>
                  <a:lnTo>
                    <a:pt x="588166" y="13773"/>
                  </a:lnTo>
                  <a:lnTo>
                    <a:pt x="665762" y="14501"/>
                  </a:lnTo>
                  <a:lnTo>
                    <a:pt x="686911" y="16192"/>
                  </a:lnTo>
                  <a:lnTo>
                    <a:pt x="709167" y="18951"/>
                  </a:lnTo>
                  <a:lnTo>
                    <a:pt x="732161" y="22421"/>
                  </a:lnTo>
                  <a:lnTo>
                    <a:pt x="754016" y="24735"/>
                  </a:lnTo>
                  <a:lnTo>
                    <a:pt x="775112" y="26278"/>
                  </a:lnTo>
                  <a:lnTo>
                    <a:pt x="795700" y="27306"/>
                  </a:lnTo>
                  <a:lnTo>
                    <a:pt x="835978" y="28448"/>
                  </a:lnTo>
                  <a:lnTo>
                    <a:pt x="924971" y="29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516721" y="6055271"/>
              <a:ext cx="308703" cy="478256"/>
            </a:xfrm>
            <a:custGeom>
              <a:avLst/>
              <a:gdLst/>
              <a:ahLst/>
              <a:cxnLst/>
              <a:rect l="0" t="0" r="0" b="0"/>
              <a:pathLst>
                <a:path w="308703" h="478256">
                  <a:moveTo>
                    <a:pt x="44424" y="96520"/>
                  </a:moveTo>
                  <a:lnTo>
                    <a:pt x="28836" y="80932"/>
                  </a:lnTo>
                  <a:lnTo>
                    <a:pt x="27506" y="71446"/>
                  </a:lnTo>
                  <a:lnTo>
                    <a:pt x="29883" y="60228"/>
                  </a:lnTo>
                  <a:lnTo>
                    <a:pt x="34730" y="47856"/>
                  </a:lnTo>
                  <a:lnTo>
                    <a:pt x="41224" y="36344"/>
                  </a:lnTo>
                  <a:lnTo>
                    <a:pt x="48816" y="25407"/>
                  </a:lnTo>
                  <a:lnTo>
                    <a:pt x="57140" y="14854"/>
                  </a:lnTo>
                  <a:lnTo>
                    <a:pt x="69215" y="7818"/>
                  </a:lnTo>
                  <a:lnTo>
                    <a:pt x="83790" y="3127"/>
                  </a:lnTo>
                  <a:lnTo>
                    <a:pt x="100032" y="0"/>
                  </a:lnTo>
                  <a:lnTo>
                    <a:pt x="115754" y="1178"/>
                  </a:lnTo>
                  <a:lnTo>
                    <a:pt x="131130" y="5225"/>
                  </a:lnTo>
                  <a:lnTo>
                    <a:pt x="146274" y="11187"/>
                  </a:lnTo>
                  <a:lnTo>
                    <a:pt x="159633" y="18424"/>
                  </a:lnTo>
                  <a:lnTo>
                    <a:pt x="171802" y="26511"/>
                  </a:lnTo>
                  <a:lnTo>
                    <a:pt x="183177" y="35166"/>
                  </a:lnTo>
                  <a:lnTo>
                    <a:pt x="194023" y="45829"/>
                  </a:lnTo>
                  <a:lnTo>
                    <a:pt x="204516" y="57832"/>
                  </a:lnTo>
                  <a:lnTo>
                    <a:pt x="214775" y="70728"/>
                  </a:lnTo>
                  <a:lnTo>
                    <a:pt x="221613" y="85851"/>
                  </a:lnTo>
                  <a:lnTo>
                    <a:pt x="226173" y="102458"/>
                  </a:lnTo>
                  <a:lnTo>
                    <a:pt x="229212" y="120055"/>
                  </a:lnTo>
                  <a:lnTo>
                    <a:pt x="231239" y="138312"/>
                  </a:lnTo>
                  <a:lnTo>
                    <a:pt x="232590" y="157008"/>
                  </a:lnTo>
                  <a:lnTo>
                    <a:pt x="233490" y="175998"/>
                  </a:lnTo>
                  <a:lnTo>
                    <a:pt x="230828" y="195183"/>
                  </a:lnTo>
                  <a:lnTo>
                    <a:pt x="225790" y="214499"/>
                  </a:lnTo>
                  <a:lnTo>
                    <a:pt x="219169" y="233901"/>
                  </a:lnTo>
                  <a:lnTo>
                    <a:pt x="211492" y="253361"/>
                  </a:lnTo>
                  <a:lnTo>
                    <a:pt x="203112" y="272860"/>
                  </a:lnTo>
                  <a:lnTo>
                    <a:pt x="194262" y="292384"/>
                  </a:lnTo>
                  <a:lnTo>
                    <a:pt x="185100" y="308664"/>
                  </a:lnTo>
                  <a:lnTo>
                    <a:pt x="175729" y="322779"/>
                  </a:lnTo>
                  <a:lnTo>
                    <a:pt x="166219" y="335452"/>
                  </a:lnTo>
                  <a:lnTo>
                    <a:pt x="154985" y="347163"/>
                  </a:lnTo>
                  <a:lnTo>
                    <a:pt x="142601" y="358233"/>
                  </a:lnTo>
                  <a:lnTo>
                    <a:pt x="129452" y="368876"/>
                  </a:lnTo>
                  <a:lnTo>
                    <a:pt x="115791" y="377603"/>
                  </a:lnTo>
                  <a:lnTo>
                    <a:pt x="101790" y="385052"/>
                  </a:lnTo>
                  <a:lnTo>
                    <a:pt x="87562" y="391649"/>
                  </a:lnTo>
                  <a:lnTo>
                    <a:pt x="73183" y="392785"/>
                  </a:lnTo>
                  <a:lnTo>
                    <a:pt x="58703" y="390279"/>
                  </a:lnTo>
                  <a:lnTo>
                    <a:pt x="44155" y="385346"/>
                  </a:lnTo>
                  <a:lnTo>
                    <a:pt x="31194" y="377163"/>
                  </a:lnTo>
                  <a:lnTo>
                    <a:pt x="19291" y="366814"/>
                  </a:lnTo>
                  <a:lnTo>
                    <a:pt x="8092" y="355021"/>
                  </a:lnTo>
                  <a:lnTo>
                    <a:pt x="2258" y="340633"/>
                  </a:lnTo>
                  <a:lnTo>
                    <a:pt x="0" y="324515"/>
                  </a:lnTo>
                  <a:lnTo>
                    <a:pt x="126" y="307246"/>
                  </a:lnTo>
                  <a:lnTo>
                    <a:pt x="1841" y="290838"/>
                  </a:lnTo>
                  <a:lnTo>
                    <a:pt x="4616" y="275006"/>
                  </a:lnTo>
                  <a:lnTo>
                    <a:pt x="8097" y="259557"/>
                  </a:lnTo>
                  <a:lnTo>
                    <a:pt x="13681" y="245995"/>
                  </a:lnTo>
                  <a:lnTo>
                    <a:pt x="20666" y="233691"/>
                  </a:lnTo>
                  <a:lnTo>
                    <a:pt x="28585" y="222226"/>
                  </a:lnTo>
                  <a:lnTo>
                    <a:pt x="38759" y="216213"/>
                  </a:lnTo>
                  <a:lnTo>
                    <a:pt x="50435" y="213836"/>
                  </a:lnTo>
                  <a:lnTo>
                    <a:pt x="63114" y="213883"/>
                  </a:lnTo>
                  <a:lnTo>
                    <a:pt x="76460" y="217177"/>
                  </a:lnTo>
                  <a:lnTo>
                    <a:pt x="90252" y="222636"/>
                  </a:lnTo>
                  <a:lnTo>
                    <a:pt x="104340" y="229538"/>
                  </a:lnTo>
                  <a:lnTo>
                    <a:pt x="118626" y="239033"/>
                  </a:lnTo>
                  <a:lnTo>
                    <a:pt x="133044" y="250257"/>
                  </a:lnTo>
                  <a:lnTo>
                    <a:pt x="147550" y="262634"/>
                  </a:lnTo>
                  <a:lnTo>
                    <a:pt x="160484" y="275779"/>
                  </a:lnTo>
                  <a:lnTo>
                    <a:pt x="172369" y="289437"/>
                  </a:lnTo>
                  <a:lnTo>
                    <a:pt x="183555" y="303436"/>
                  </a:lnTo>
                  <a:lnTo>
                    <a:pt x="192644" y="317662"/>
                  </a:lnTo>
                  <a:lnTo>
                    <a:pt x="200334" y="332041"/>
                  </a:lnTo>
                  <a:lnTo>
                    <a:pt x="207092" y="346520"/>
                  </a:lnTo>
                  <a:lnTo>
                    <a:pt x="214861" y="359436"/>
                  </a:lnTo>
                  <a:lnTo>
                    <a:pt x="223302" y="371309"/>
                  </a:lnTo>
                  <a:lnTo>
                    <a:pt x="232193" y="382488"/>
                  </a:lnTo>
                  <a:lnTo>
                    <a:pt x="239751" y="394834"/>
                  </a:lnTo>
                  <a:lnTo>
                    <a:pt x="246421" y="407958"/>
                  </a:lnTo>
                  <a:lnTo>
                    <a:pt x="252499" y="421603"/>
                  </a:lnTo>
                  <a:lnTo>
                    <a:pt x="259814" y="433961"/>
                  </a:lnTo>
                  <a:lnTo>
                    <a:pt x="267953" y="445462"/>
                  </a:lnTo>
                  <a:lnTo>
                    <a:pt x="308702" y="478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913515" y="6107745"/>
              <a:ext cx="14683" cy="411099"/>
            </a:xfrm>
            <a:custGeom>
              <a:avLst/>
              <a:gdLst/>
              <a:ahLst/>
              <a:cxnLst/>
              <a:rect l="0" t="0" r="0" b="0"/>
              <a:pathLst>
                <a:path w="14683" h="411099">
                  <a:moveTo>
                    <a:pt x="0" y="0"/>
                  </a:moveTo>
                  <a:lnTo>
                    <a:pt x="0" y="150693"/>
                  </a:lnTo>
                  <a:lnTo>
                    <a:pt x="1631" y="170610"/>
                  </a:lnTo>
                  <a:lnTo>
                    <a:pt x="4350" y="190413"/>
                  </a:lnTo>
                  <a:lnTo>
                    <a:pt x="7794" y="210140"/>
                  </a:lnTo>
                  <a:lnTo>
                    <a:pt x="10090" y="229817"/>
                  </a:lnTo>
                  <a:lnTo>
                    <a:pt x="11621" y="249461"/>
                  </a:lnTo>
                  <a:lnTo>
                    <a:pt x="12642" y="269082"/>
                  </a:lnTo>
                  <a:lnTo>
                    <a:pt x="13775" y="312634"/>
                  </a:lnTo>
                  <a:lnTo>
                    <a:pt x="14682" y="41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142757" y="6279589"/>
            <a:ext cx="488563" cy="650354"/>
            <a:chOff x="3142757" y="6279589"/>
            <a:chExt cx="488563" cy="650354"/>
          </a:xfrm>
        </p:grpSpPr>
        <p:sp>
          <p:nvSpPr>
            <p:cNvPr id="51" name="Freeform 50"/>
            <p:cNvSpPr/>
            <p:nvPr/>
          </p:nvSpPr>
          <p:spPr>
            <a:xfrm>
              <a:off x="3142757" y="6279589"/>
              <a:ext cx="312378" cy="591625"/>
            </a:xfrm>
            <a:custGeom>
              <a:avLst/>
              <a:gdLst/>
              <a:ahLst/>
              <a:cxnLst/>
              <a:rect l="0" t="0" r="0" b="0"/>
              <a:pathLst>
                <a:path w="312378" h="591625">
                  <a:moveTo>
                    <a:pt x="4053" y="165844"/>
                  </a:moveTo>
                  <a:lnTo>
                    <a:pt x="24488" y="104537"/>
                  </a:lnTo>
                  <a:lnTo>
                    <a:pt x="30727" y="90715"/>
                  </a:lnTo>
                  <a:lnTo>
                    <a:pt x="38149" y="76605"/>
                  </a:lnTo>
                  <a:lnTo>
                    <a:pt x="46360" y="62305"/>
                  </a:lnTo>
                  <a:lnTo>
                    <a:pt x="56728" y="49509"/>
                  </a:lnTo>
                  <a:lnTo>
                    <a:pt x="68534" y="37716"/>
                  </a:lnTo>
                  <a:lnTo>
                    <a:pt x="81298" y="26591"/>
                  </a:lnTo>
                  <a:lnTo>
                    <a:pt x="94702" y="17543"/>
                  </a:lnTo>
                  <a:lnTo>
                    <a:pt x="108532" y="9879"/>
                  </a:lnTo>
                  <a:lnTo>
                    <a:pt x="122646" y="3139"/>
                  </a:lnTo>
                  <a:lnTo>
                    <a:pt x="136949" y="277"/>
                  </a:lnTo>
                  <a:lnTo>
                    <a:pt x="151379" y="0"/>
                  </a:lnTo>
                  <a:lnTo>
                    <a:pt x="165892" y="1447"/>
                  </a:lnTo>
                  <a:lnTo>
                    <a:pt x="180462" y="5675"/>
                  </a:lnTo>
                  <a:lnTo>
                    <a:pt x="195069" y="11756"/>
                  </a:lnTo>
                  <a:lnTo>
                    <a:pt x="209702" y="19072"/>
                  </a:lnTo>
                  <a:lnTo>
                    <a:pt x="222719" y="28844"/>
                  </a:lnTo>
                  <a:lnTo>
                    <a:pt x="234660" y="40252"/>
                  </a:lnTo>
                  <a:lnTo>
                    <a:pt x="245884" y="52752"/>
                  </a:lnTo>
                  <a:lnTo>
                    <a:pt x="254997" y="67610"/>
                  </a:lnTo>
                  <a:lnTo>
                    <a:pt x="262704" y="84041"/>
                  </a:lnTo>
                  <a:lnTo>
                    <a:pt x="269474" y="101521"/>
                  </a:lnTo>
                  <a:lnTo>
                    <a:pt x="273987" y="119699"/>
                  </a:lnTo>
                  <a:lnTo>
                    <a:pt x="276995" y="138344"/>
                  </a:lnTo>
                  <a:lnTo>
                    <a:pt x="279001" y="157299"/>
                  </a:lnTo>
                  <a:lnTo>
                    <a:pt x="278707" y="176461"/>
                  </a:lnTo>
                  <a:lnTo>
                    <a:pt x="276880" y="195760"/>
                  </a:lnTo>
                  <a:lnTo>
                    <a:pt x="274030" y="215152"/>
                  </a:lnTo>
                  <a:lnTo>
                    <a:pt x="268867" y="236237"/>
                  </a:lnTo>
                  <a:lnTo>
                    <a:pt x="262163" y="258450"/>
                  </a:lnTo>
                  <a:lnTo>
                    <a:pt x="254431" y="281415"/>
                  </a:lnTo>
                  <a:lnTo>
                    <a:pt x="246013" y="301620"/>
                  </a:lnTo>
                  <a:lnTo>
                    <a:pt x="237139" y="319984"/>
                  </a:lnTo>
                  <a:lnTo>
                    <a:pt x="227960" y="337120"/>
                  </a:lnTo>
                  <a:lnTo>
                    <a:pt x="218578" y="351807"/>
                  </a:lnTo>
                  <a:lnTo>
                    <a:pt x="209060" y="364861"/>
                  </a:lnTo>
                  <a:lnTo>
                    <a:pt x="199453" y="376826"/>
                  </a:lnTo>
                  <a:lnTo>
                    <a:pt x="188154" y="388066"/>
                  </a:lnTo>
                  <a:lnTo>
                    <a:pt x="175727" y="398821"/>
                  </a:lnTo>
                  <a:lnTo>
                    <a:pt x="162548" y="409255"/>
                  </a:lnTo>
                  <a:lnTo>
                    <a:pt x="148869" y="417842"/>
                  </a:lnTo>
                  <a:lnTo>
                    <a:pt x="134855" y="425197"/>
                  </a:lnTo>
                  <a:lnTo>
                    <a:pt x="120619" y="431733"/>
                  </a:lnTo>
                  <a:lnTo>
                    <a:pt x="104602" y="434458"/>
                  </a:lnTo>
                  <a:lnTo>
                    <a:pt x="87399" y="434644"/>
                  </a:lnTo>
                  <a:lnTo>
                    <a:pt x="69405" y="433136"/>
                  </a:lnTo>
                  <a:lnTo>
                    <a:pt x="54146" y="428868"/>
                  </a:lnTo>
                  <a:lnTo>
                    <a:pt x="40711" y="422761"/>
                  </a:lnTo>
                  <a:lnTo>
                    <a:pt x="28492" y="415427"/>
                  </a:lnTo>
                  <a:lnTo>
                    <a:pt x="18714" y="405643"/>
                  </a:lnTo>
                  <a:lnTo>
                    <a:pt x="10564" y="394226"/>
                  </a:lnTo>
                  <a:lnTo>
                    <a:pt x="3500" y="381721"/>
                  </a:lnTo>
                  <a:lnTo>
                    <a:pt x="421" y="368490"/>
                  </a:lnTo>
                  <a:lnTo>
                    <a:pt x="0" y="354775"/>
                  </a:lnTo>
                  <a:lnTo>
                    <a:pt x="1351" y="340739"/>
                  </a:lnTo>
                  <a:lnTo>
                    <a:pt x="5514" y="328118"/>
                  </a:lnTo>
                  <a:lnTo>
                    <a:pt x="11553" y="316441"/>
                  </a:lnTo>
                  <a:lnTo>
                    <a:pt x="18841" y="305395"/>
                  </a:lnTo>
                  <a:lnTo>
                    <a:pt x="30225" y="298030"/>
                  </a:lnTo>
                  <a:lnTo>
                    <a:pt x="44340" y="293120"/>
                  </a:lnTo>
                  <a:lnTo>
                    <a:pt x="60275" y="289847"/>
                  </a:lnTo>
                  <a:lnTo>
                    <a:pt x="75792" y="290927"/>
                  </a:lnTo>
                  <a:lnTo>
                    <a:pt x="91032" y="294911"/>
                  </a:lnTo>
                  <a:lnTo>
                    <a:pt x="106085" y="300829"/>
                  </a:lnTo>
                  <a:lnTo>
                    <a:pt x="121015" y="308037"/>
                  </a:lnTo>
                  <a:lnTo>
                    <a:pt x="135862" y="316105"/>
                  </a:lnTo>
                  <a:lnTo>
                    <a:pt x="150653" y="324746"/>
                  </a:lnTo>
                  <a:lnTo>
                    <a:pt x="163777" y="333770"/>
                  </a:lnTo>
                  <a:lnTo>
                    <a:pt x="175790" y="343048"/>
                  </a:lnTo>
                  <a:lnTo>
                    <a:pt x="187061" y="352496"/>
                  </a:lnTo>
                  <a:lnTo>
                    <a:pt x="197837" y="365320"/>
                  </a:lnTo>
                  <a:lnTo>
                    <a:pt x="208284" y="380395"/>
                  </a:lnTo>
                  <a:lnTo>
                    <a:pt x="228593" y="412915"/>
                  </a:lnTo>
                  <a:lnTo>
                    <a:pt x="248494" y="443682"/>
                  </a:lnTo>
                  <a:lnTo>
                    <a:pt x="256737" y="458738"/>
                  </a:lnTo>
                  <a:lnTo>
                    <a:pt x="263864" y="473670"/>
                  </a:lnTo>
                  <a:lnTo>
                    <a:pt x="270247" y="488518"/>
                  </a:lnTo>
                  <a:lnTo>
                    <a:pt x="276133" y="503310"/>
                  </a:lnTo>
                  <a:lnTo>
                    <a:pt x="281689" y="518066"/>
                  </a:lnTo>
                  <a:lnTo>
                    <a:pt x="312377" y="591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572590" y="6357341"/>
              <a:ext cx="58730" cy="572602"/>
            </a:xfrm>
            <a:custGeom>
              <a:avLst/>
              <a:gdLst/>
              <a:ahLst/>
              <a:cxnLst/>
              <a:rect l="0" t="0" r="0" b="0"/>
              <a:pathLst>
                <a:path w="58730" h="572602">
                  <a:moveTo>
                    <a:pt x="0" y="0"/>
                  </a:moveTo>
                  <a:lnTo>
                    <a:pt x="7794" y="23382"/>
                  </a:lnTo>
                  <a:lnTo>
                    <a:pt x="11722" y="38427"/>
                  </a:lnTo>
                  <a:lnTo>
                    <a:pt x="20436" y="76894"/>
                  </a:lnTo>
                  <a:lnTo>
                    <a:pt x="23412" y="96941"/>
                  </a:lnTo>
                  <a:lnTo>
                    <a:pt x="25396" y="116829"/>
                  </a:lnTo>
                  <a:lnTo>
                    <a:pt x="26719" y="136614"/>
                  </a:lnTo>
                  <a:lnTo>
                    <a:pt x="29232" y="154698"/>
                  </a:lnTo>
                  <a:lnTo>
                    <a:pt x="32539" y="171648"/>
                  </a:lnTo>
                  <a:lnTo>
                    <a:pt x="36375" y="187843"/>
                  </a:lnTo>
                  <a:lnTo>
                    <a:pt x="38932" y="205164"/>
                  </a:lnTo>
                  <a:lnTo>
                    <a:pt x="40637" y="223237"/>
                  </a:lnTo>
                  <a:lnTo>
                    <a:pt x="41773" y="241811"/>
                  </a:lnTo>
                  <a:lnTo>
                    <a:pt x="43036" y="284200"/>
                  </a:lnTo>
                  <a:lnTo>
                    <a:pt x="43847" y="377875"/>
                  </a:lnTo>
                  <a:lnTo>
                    <a:pt x="45545" y="398738"/>
                  </a:lnTo>
                  <a:lnTo>
                    <a:pt x="48308" y="417540"/>
                  </a:lnTo>
                  <a:lnTo>
                    <a:pt x="51782" y="434969"/>
                  </a:lnTo>
                  <a:lnTo>
                    <a:pt x="54097" y="454744"/>
                  </a:lnTo>
                  <a:lnTo>
                    <a:pt x="55641" y="476086"/>
                  </a:lnTo>
                  <a:lnTo>
                    <a:pt x="58729" y="572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326232" y="6615880"/>
            <a:ext cx="2613411" cy="1136259"/>
            <a:chOff x="1326232" y="6615880"/>
            <a:chExt cx="2613411" cy="1136259"/>
          </a:xfrm>
        </p:grpSpPr>
        <p:sp>
          <p:nvSpPr>
            <p:cNvPr id="54" name="Freeform 53"/>
            <p:cNvSpPr/>
            <p:nvPr/>
          </p:nvSpPr>
          <p:spPr>
            <a:xfrm>
              <a:off x="1326232" y="6615880"/>
              <a:ext cx="1247978" cy="167242"/>
            </a:xfrm>
            <a:custGeom>
              <a:avLst/>
              <a:gdLst/>
              <a:ahLst/>
              <a:cxnLst/>
              <a:rect l="0" t="0" r="0" b="0"/>
              <a:pathLst>
                <a:path w="1247978" h="167242">
                  <a:moveTo>
                    <a:pt x="0" y="35102"/>
                  </a:moveTo>
                  <a:lnTo>
                    <a:pt x="15588" y="19514"/>
                  </a:lnTo>
                  <a:lnTo>
                    <a:pt x="25074" y="13290"/>
                  </a:lnTo>
                  <a:lnTo>
                    <a:pt x="36292" y="7510"/>
                  </a:lnTo>
                  <a:lnTo>
                    <a:pt x="48665" y="2026"/>
                  </a:lnTo>
                  <a:lnTo>
                    <a:pt x="61807" y="0"/>
                  </a:lnTo>
                  <a:lnTo>
                    <a:pt x="89461" y="2100"/>
                  </a:lnTo>
                  <a:lnTo>
                    <a:pt x="122415" y="4122"/>
                  </a:lnTo>
                  <a:lnTo>
                    <a:pt x="157181" y="6651"/>
                  </a:lnTo>
                  <a:lnTo>
                    <a:pt x="173304" y="9610"/>
                  </a:lnTo>
                  <a:lnTo>
                    <a:pt x="242138" y="26078"/>
                  </a:lnTo>
                  <a:lnTo>
                    <a:pt x="262569" y="29086"/>
                  </a:lnTo>
                  <a:lnTo>
                    <a:pt x="284346" y="31091"/>
                  </a:lnTo>
                  <a:lnTo>
                    <a:pt x="307020" y="32428"/>
                  </a:lnTo>
                  <a:lnTo>
                    <a:pt x="327031" y="34951"/>
                  </a:lnTo>
                  <a:lnTo>
                    <a:pt x="345265" y="38264"/>
                  </a:lnTo>
                  <a:lnTo>
                    <a:pt x="362315" y="42104"/>
                  </a:lnTo>
                  <a:lnTo>
                    <a:pt x="381839" y="44664"/>
                  </a:lnTo>
                  <a:lnTo>
                    <a:pt x="403011" y="46370"/>
                  </a:lnTo>
                  <a:lnTo>
                    <a:pt x="425283" y="47508"/>
                  </a:lnTo>
                  <a:lnTo>
                    <a:pt x="445025" y="49898"/>
                  </a:lnTo>
                  <a:lnTo>
                    <a:pt x="463080" y="53123"/>
                  </a:lnTo>
                  <a:lnTo>
                    <a:pt x="480011" y="56904"/>
                  </a:lnTo>
                  <a:lnTo>
                    <a:pt x="516224" y="61105"/>
                  </a:lnTo>
                  <a:lnTo>
                    <a:pt x="554070" y="64604"/>
                  </a:lnTo>
                  <a:lnTo>
                    <a:pt x="573297" y="67820"/>
                  </a:lnTo>
                  <a:lnTo>
                    <a:pt x="592641" y="71597"/>
                  </a:lnTo>
                  <a:lnTo>
                    <a:pt x="613694" y="74113"/>
                  </a:lnTo>
                  <a:lnTo>
                    <a:pt x="635886" y="75792"/>
                  </a:lnTo>
                  <a:lnTo>
                    <a:pt x="658837" y="76910"/>
                  </a:lnTo>
                  <a:lnTo>
                    <a:pt x="682295" y="79288"/>
                  </a:lnTo>
                  <a:lnTo>
                    <a:pt x="706090" y="82504"/>
                  </a:lnTo>
                  <a:lnTo>
                    <a:pt x="730110" y="86279"/>
                  </a:lnTo>
                  <a:lnTo>
                    <a:pt x="754280" y="88796"/>
                  </a:lnTo>
                  <a:lnTo>
                    <a:pt x="778550" y="90474"/>
                  </a:lnTo>
                  <a:lnTo>
                    <a:pt x="825637" y="92339"/>
                  </a:lnTo>
                  <a:lnTo>
                    <a:pt x="868315" y="93167"/>
                  </a:lnTo>
                  <a:lnTo>
                    <a:pt x="904685" y="97886"/>
                  </a:lnTo>
                  <a:lnTo>
                    <a:pt x="921235" y="101428"/>
                  </a:lnTo>
                  <a:lnTo>
                    <a:pt x="957025" y="105364"/>
                  </a:lnTo>
                  <a:lnTo>
                    <a:pt x="994683" y="107113"/>
                  </a:lnTo>
                  <a:lnTo>
                    <a:pt x="1033171" y="107890"/>
                  </a:lnTo>
                  <a:lnTo>
                    <a:pt x="1067678" y="112586"/>
                  </a:lnTo>
                  <a:lnTo>
                    <a:pt x="1083731" y="116122"/>
                  </a:lnTo>
                  <a:lnTo>
                    <a:pt x="1099327" y="120111"/>
                  </a:lnTo>
                  <a:lnTo>
                    <a:pt x="1114619" y="124401"/>
                  </a:lnTo>
                  <a:lnTo>
                    <a:pt x="1144660" y="133519"/>
                  </a:lnTo>
                  <a:lnTo>
                    <a:pt x="1247977" y="1672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87735" y="6856531"/>
              <a:ext cx="220232" cy="543238"/>
            </a:xfrm>
            <a:custGeom>
              <a:avLst/>
              <a:gdLst/>
              <a:ahLst/>
              <a:cxnLst/>
              <a:rect l="0" t="0" r="0" b="0"/>
              <a:pathLst>
                <a:path w="220232" h="543238">
                  <a:moveTo>
                    <a:pt x="0" y="0"/>
                  </a:moveTo>
                  <a:lnTo>
                    <a:pt x="7794" y="23383"/>
                  </a:lnTo>
                  <a:lnTo>
                    <a:pt x="10090" y="36796"/>
                  </a:lnTo>
                  <a:lnTo>
                    <a:pt x="11620" y="52264"/>
                  </a:lnTo>
                  <a:lnTo>
                    <a:pt x="12641" y="69101"/>
                  </a:lnTo>
                  <a:lnTo>
                    <a:pt x="16584" y="83588"/>
                  </a:lnTo>
                  <a:lnTo>
                    <a:pt x="22475" y="96509"/>
                  </a:lnTo>
                  <a:lnTo>
                    <a:pt x="29665" y="108386"/>
                  </a:lnTo>
                  <a:lnTo>
                    <a:pt x="36090" y="121198"/>
                  </a:lnTo>
                  <a:lnTo>
                    <a:pt x="42005" y="134632"/>
                  </a:lnTo>
                  <a:lnTo>
                    <a:pt x="47579" y="148484"/>
                  </a:lnTo>
                  <a:lnTo>
                    <a:pt x="58123" y="176924"/>
                  </a:lnTo>
                  <a:lnTo>
                    <a:pt x="63219" y="191360"/>
                  </a:lnTo>
                  <a:lnTo>
                    <a:pt x="68247" y="207509"/>
                  </a:lnTo>
                  <a:lnTo>
                    <a:pt x="78185" y="242854"/>
                  </a:lnTo>
                  <a:lnTo>
                    <a:pt x="84750" y="259783"/>
                  </a:lnTo>
                  <a:lnTo>
                    <a:pt x="92389" y="275963"/>
                  </a:lnTo>
                  <a:lnTo>
                    <a:pt x="100745" y="291645"/>
                  </a:lnTo>
                  <a:lnTo>
                    <a:pt x="107947" y="306992"/>
                  </a:lnTo>
                  <a:lnTo>
                    <a:pt x="114379" y="322118"/>
                  </a:lnTo>
                  <a:lnTo>
                    <a:pt x="120299" y="337096"/>
                  </a:lnTo>
                  <a:lnTo>
                    <a:pt x="125877" y="353607"/>
                  </a:lnTo>
                  <a:lnTo>
                    <a:pt x="131227" y="371140"/>
                  </a:lnTo>
                  <a:lnTo>
                    <a:pt x="136425" y="389353"/>
                  </a:lnTo>
                  <a:lnTo>
                    <a:pt x="143153" y="406390"/>
                  </a:lnTo>
                  <a:lnTo>
                    <a:pt x="150901" y="422641"/>
                  </a:lnTo>
                  <a:lnTo>
                    <a:pt x="159329" y="438370"/>
                  </a:lnTo>
                  <a:lnTo>
                    <a:pt x="168210" y="453749"/>
                  </a:lnTo>
                  <a:lnTo>
                    <a:pt x="177393" y="468897"/>
                  </a:lnTo>
                  <a:lnTo>
                    <a:pt x="220231" y="5432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517099" y="6900578"/>
              <a:ext cx="308325" cy="440463"/>
            </a:xfrm>
            <a:custGeom>
              <a:avLst/>
              <a:gdLst/>
              <a:ahLst/>
              <a:cxnLst/>
              <a:rect l="0" t="0" r="0" b="0"/>
              <a:pathLst>
                <a:path w="308325" h="440463">
                  <a:moveTo>
                    <a:pt x="308324" y="0"/>
                  </a:moveTo>
                  <a:lnTo>
                    <a:pt x="284941" y="15588"/>
                  </a:lnTo>
                  <a:lnTo>
                    <a:pt x="274791" y="25073"/>
                  </a:lnTo>
                  <a:lnTo>
                    <a:pt x="264761" y="36291"/>
                  </a:lnTo>
                  <a:lnTo>
                    <a:pt x="254812" y="48664"/>
                  </a:lnTo>
                  <a:lnTo>
                    <a:pt x="244916" y="61807"/>
                  </a:lnTo>
                  <a:lnTo>
                    <a:pt x="225221" y="89460"/>
                  </a:lnTo>
                  <a:lnTo>
                    <a:pt x="195789" y="132543"/>
                  </a:lnTo>
                  <a:lnTo>
                    <a:pt x="187623" y="147091"/>
                  </a:lnTo>
                  <a:lnTo>
                    <a:pt x="180548" y="161683"/>
                  </a:lnTo>
                  <a:lnTo>
                    <a:pt x="174199" y="176304"/>
                  </a:lnTo>
                  <a:lnTo>
                    <a:pt x="166704" y="190947"/>
                  </a:lnTo>
                  <a:lnTo>
                    <a:pt x="158445" y="205602"/>
                  </a:lnTo>
                  <a:lnTo>
                    <a:pt x="149676" y="220267"/>
                  </a:lnTo>
                  <a:lnTo>
                    <a:pt x="140568" y="233305"/>
                  </a:lnTo>
                  <a:lnTo>
                    <a:pt x="131233" y="245261"/>
                  </a:lnTo>
                  <a:lnTo>
                    <a:pt x="121747" y="256493"/>
                  </a:lnTo>
                  <a:lnTo>
                    <a:pt x="113791" y="268876"/>
                  </a:lnTo>
                  <a:lnTo>
                    <a:pt x="106856" y="282025"/>
                  </a:lnTo>
                  <a:lnTo>
                    <a:pt x="100602" y="295685"/>
                  </a:lnTo>
                  <a:lnTo>
                    <a:pt x="93169" y="309686"/>
                  </a:lnTo>
                  <a:lnTo>
                    <a:pt x="84952" y="323914"/>
                  </a:lnTo>
                  <a:lnTo>
                    <a:pt x="76211" y="338294"/>
                  </a:lnTo>
                  <a:lnTo>
                    <a:pt x="67120" y="351142"/>
                  </a:lnTo>
                  <a:lnTo>
                    <a:pt x="57798" y="362970"/>
                  </a:lnTo>
                  <a:lnTo>
                    <a:pt x="48320" y="374119"/>
                  </a:lnTo>
                  <a:lnTo>
                    <a:pt x="38738" y="384814"/>
                  </a:lnTo>
                  <a:lnTo>
                    <a:pt x="29088" y="395206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942879" y="7164855"/>
              <a:ext cx="440464" cy="58729"/>
            </a:xfrm>
            <a:custGeom>
              <a:avLst/>
              <a:gdLst/>
              <a:ahLst/>
              <a:cxnLst/>
              <a:rect l="0" t="0" r="0" b="0"/>
              <a:pathLst>
                <a:path w="440464" h="58729">
                  <a:moveTo>
                    <a:pt x="0" y="0"/>
                  </a:moveTo>
                  <a:lnTo>
                    <a:pt x="31177" y="0"/>
                  </a:lnTo>
                  <a:lnTo>
                    <a:pt x="46886" y="1632"/>
                  </a:lnTo>
                  <a:lnTo>
                    <a:pt x="63884" y="4350"/>
                  </a:lnTo>
                  <a:lnTo>
                    <a:pt x="81742" y="7794"/>
                  </a:lnTo>
                  <a:lnTo>
                    <a:pt x="100172" y="10090"/>
                  </a:lnTo>
                  <a:lnTo>
                    <a:pt x="118985" y="11621"/>
                  </a:lnTo>
                  <a:lnTo>
                    <a:pt x="138051" y="12641"/>
                  </a:lnTo>
                  <a:lnTo>
                    <a:pt x="155657" y="14953"/>
                  </a:lnTo>
                  <a:lnTo>
                    <a:pt x="172288" y="18125"/>
                  </a:lnTo>
                  <a:lnTo>
                    <a:pt x="188269" y="21872"/>
                  </a:lnTo>
                  <a:lnTo>
                    <a:pt x="203817" y="26000"/>
                  </a:lnTo>
                  <a:lnTo>
                    <a:pt x="250714" y="39606"/>
                  </a:lnTo>
                  <a:lnTo>
                    <a:pt x="286526" y="49142"/>
                  </a:lnTo>
                  <a:lnTo>
                    <a:pt x="305211" y="52337"/>
                  </a:lnTo>
                  <a:lnTo>
                    <a:pt x="324194" y="54467"/>
                  </a:lnTo>
                  <a:lnTo>
                    <a:pt x="343374" y="55887"/>
                  </a:lnTo>
                  <a:lnTo>
                    <a:pt x="362686" y="56835"/>
                  </a:lnTo>
                  <a:lnTo>
                    <a:pt x="440463" y="58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133746" y="7385086"/>
              <a:ext cx="455146" cy="29365"/>
            </a:xfrm>
            <a:custGeom>
              <a:avLst/>
              <a:gdLst/>
              <a:ahLst/>
              <a:cxnLst/>
              <a:rect l="0" t="0" r="0" b="0"/>
              <a:pathLst>
                <a:path w="455146" h="29365">
                  <a:moveTo>
                    <a:pt x="0" y="0"/>
                  </a:moveTo>
                  <a:lnTo>
                    <a:pt x="237285" y="0"/>
                  </a:lnTo>
                  <a:lnTo>
                    <a:pt x="256070" y="1632"/>
                  </a:lnTo>
                  <a:lnTo>
                    <a:pt x="273488" y="4351"/>
                  </a:lnTo>
                  <a:lnTo>
                    <a:pt x="289994" y="7795"/>
                  </a:lnTo>
                  <a:lnTo>
                    <a:pt x="325735" y="15972"/>
                  </a:lnTo>
                  <a:lnTo>
                    <a:pt x="344401" y="20436"/>
                  </a:lnTo>
                  <a:lnTo>
                    <a:pt x="363371" y="23412"/>
                  </a:lnTo>
                  <a:lnTo>
                    <a:pt x="382543" y="25396"/>
                  </a:lnTo>
                  <a:lnTo>
                    <a:pt x="455145" y="293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324613" y="6739074"/>
              <a:ext cx="1615030" cy="293643"/>
            </a:xfrm>
            <a:custGeom>
              <a:avLst/>
              <a:gdLst/>
              <a:ahLst/>
              <a:cxnLst/>
              <a:rect l="0" t="0" r="0" b="0"/>
              <a:pathLst>
                <a:path w="1615030" h="293643">
                  <a:moveTo>
                    <a:pt x="0" y="0"/>
                  </a:moveTo>
                  <a:lnTo>
                    <a:pt x="31177" y="0"/>
                  </a:lnTo>
                  <a:lnTo>
                    <a:pt x="59534" y="8701"/>
                  </a:lnTo>
                  <a:lnTo>
                    <a:pt x="73948" y="15589"/>
                  </a:lnTo>
                  <a:lnTo>
                    <a:pt x="88451" y="21813"/>
                  </a:lnTo>
                  <a:lnTo>
                    <a:pt x="103014" y="27592"/>
                  </a:lnTo>
                  <a:lnTo>
                    <a:pt x="117616" y="33077"/>
                  </a:lnTo>
                  <a:lnTo>
                    <a:pt x="133877" y="38365"/>
                  </a:lnTo>
                  <a:lnTo>
                    <a:pt x="151242" y="43522"/>
                  </a:lnTo>
                  <a:lnTo>
                    <a:pt x="187938" y="53602"/>
                  </a:lnTo>
                  <a:lnTo>
                    <a:pt x="401333" y="107666"/>
                  </a:lnTo>
                  <a:lnTo>
                    <a:pt x="444823" y="113106"/>
                  </a:lnTo>
                  <a:lnTo>
                    <a:pt x="491341" y="117155"/>
                  </a:lnTo>
                  <a:lnTo>
                    <a:pt x="539205" y="124392"/>
                  </a:lnTo>
                  <a:lnTo>
                    <a:pt x="612009" y="137638"/>
                  </a:lnTo>
                  <a:lnTo>
                    <a:pt x="905397" y="195766"/>
                  </a:lnTo>
                  <a:lnTo>
                    <a:pt x="954336" y="201201"/>
                  </a:lnTo>
                  <a:lnTo>
                    <a:pt x="1000013" y="205248"/>
                  </a:lnTo>
                  <a:lnTo>
                    <a:pt x="1036628" y="212485"/>
                  </a:lnTo>
                  <a:lnTo>
                    <a:pt x="1077915" y="216789"/>
                  </a:lnTo>
                  <a:lnTo>
                    <a:pt x="1121822" y="220333"/>
                  </a:lnTo>
                  <a:lnTo>
                    <a:pt x="1163088" y="227346"/>
                  </a:lnTo>
                  <a:lnTo>
                    <a:pt x="1207530" y="231550"/>
                  </a:lnTo>
                  <a:lnTo>
                    <a:pt x="1251208" y="235050"/>
                  </a:lnTo>
                  <a:lnTo>
                    <a:pt x="1286934" y="242044"/>
                  </a:lnTo>
                  <a:lnTo>
                    <a:pt x="1323476" y="246239"/>
                  </a:lnTo>
                  <a:lnTo>
                    <a:pt x="1361468" y="249735"/>
                  </a:lnTo>
                  <a:lnTo>
                    <a:pt x="1400104" y="256727"/>
                  </a:lnTo>
                  <a:lnTo>
                    <a:pt x="1443378" y="260922"/>
                  </a:lnTo>
                  <a:lnTo>
                    <a:pt x="1486537" y="264418"/>
                  </a:lnTo>
                  <a:lnTo>
                    <a:pt x="1522032" y="271409"/>
                  </a:lnTo>
                  <a:lnTo>
                    <a:pt x="1554121" y="279954"/>
                  </a:lnTo>
                  <a:lnTo>
                    <a:pt x="1615029" y="293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36042" y="7057430"/>
              <a:ext cx="356654" cy="694709"/>
            </a:xfrm>
            <a:custGeom>
              <a:avLst/>
              <a:gdLst/>
              <a:ahLst/>
              <a:cxnLst/>
              <a:rect l="0" t="0" r="0" b="0"/>
              <a:pathLst>
                <a:path w="356654" h="694709">
                  <a:moveTo>
                    <a:pt x="49265" y="78061"/>
                  </a:moveTo>
                  <a:lnTo>
                    <a:pt x="41471" y="54678"/>
                  </a:lnTo>
                  <a:lnTo>
                    <a:pt x="42437" y="44527"/>
                  </a:lnTo>
                  <a:lnTo>
                    <a:pt x="46345" y="34498"/>
                  </a:lnTo>
                  <a:lnTo>
                    <a:pt x="52212" y="24549"/>
                  </a:lnTo>
                  <a:lnTo>
                    <a:pt x="61018" y="16284"/>
                  </a:lnTo>
                  <a:lnTo>
                    <a:pt x="71782" y="9143"/>
                  </a:lnTo>
                  <a:lnTo>
                    <a:pt x="83853" y="2752"/>
                  </a:lnTo>
                  <a:lnTo>
                    <a:pt x="98425" y="122"/>
                  </a:lnTo>
                  <a:lnTo>
                    <a:pt x="114665" y="0"/>
                  </a:lnTo>
                  <a:lnTo>
                    <a:pt x="132017" y="1550"/>
                  </a:lnTo>
                  <a:lnTo>
                    <a:pt x="148479" y="5846"/>
                  </a:lnTo>
                  <a:lnTo>
                    <a:pt x="164348" y="11973"/>
                  </a:lnTo>
                  <a:lnTo>
                    <a:pt x="179821" y="19320"/>
                  </a:lnTo>
                  <a:lnTo>
                    <a:pt x="193399" y="27480"/>
                  </a:lnTo>
                  <a:lnTo>
                    <a:pt x="205714" y="36185"/>
                  </a:lnTo>
                  <a:lnTo>
                    <a:pt x="217187" y="45249"/>
                  </a:lnTo>
                  <a:lnTo>
                    <a:pt x="228098" y="54556"/>
                  </a:lnTo>
                  <a:lnTo>
                    <a:pt x="238635" y="64022"/>
                  </a:lnTo>
                  <a:lnTo>
                    <a:pt x="248922" y="73595"/>
                  </a:lnTo>
                  <a:lnTo>
                    <a:pt x="259043" y="86504"/>
                  </a:lnTo>
                  <a:lnTo>
                    <a:pt x="269053" y="101634"/>
                  </a:lnTo>
                  <a:lnTo>
                    <a:pt x="278988" y="118246"/>
                  </a:lnTo>
                  <a:lnTo>
                    <a:pt x="298729" y="149755"/>
                  </a:lnTo>
                  <a:lnTo>
                    <a:pt x="308561" y="165009"/>
                  </a:lnTo>
                  <a:lnTo>
                    <a:pt x="316747" y="180073"/>
                  </a:lnTo>
                  <a:lnTo>
                    <a:pt x="323835" y="195009"/>
                  </a:lnTo>
                  <a:lnTo>
                    <a:pt x="330193" y="209860"/>
                  </a:lnTo>
                  <a:lnTo>
                    <a:pt x="336062" y="224655"/>
                  </a:lnTo>
                  <a:lnTo>
                    <a:pt x="346934" y="254145"/>
                  </a:lnTo>
                  <a:lnTo>
                    <a:pt x="350485" y="272124"/>
                  </a:lnTo>
                  <a:lnTo>
                    <a:pt x="352853" y="292265"/>
                  </a:lnTo>
                  <a:lnTo>
                    <a:pt x="354431" y="313850"/>
                  </a:lnTo>
                  <a:lnTo>
                    <a:pt x="355484" y="334766"/>
                  </a:lnTo>
                  <a:lnTo>
                    <a:pt x="356653" y="375406"/>
                  </a:lnTo>
                  <a:lnTo>
                    <a:pt x="353702" y="393747"/>
                  </a:lnTo>
                  <a:lnTo>
                    <a:pt x="348472" y="410869"/>
                  </a:lnTo>
                  <a:lnTo>
                    <a:pt x="341723" y="427179"/>
                  </a:lnTo>
                  <a:lnTo>
                    <a:pt x="333961" y="442944"/>
                  </a:lnTo>
                  <a:lnTo>
                    <a:pt x="325524" y="458350"/>
                  </a:lnTo>
                  <a:lnTo>
                    <a:pt x="316636" y="473514"/>
                  </a:lnTo>
                  <a:lnTo>
                    <a:pt x="307448" y="486886"/>
                  </a:lnTo>
                  <a:lnTo>
                    <a:pt x="298060" y="499063"/>
                  </a:lnTo>
                  <a:lnTo>
                    <a:pt x="288539" y="510444"/>
                  </a:lnTo>
                  <a:lnTo>
                    <a:pt x="278929" y="521294"/>
                  </a:lnTo>
                  <a:lnTo>
                    <a:pt x="259550" y="542050"/>
                  </a:lnTo>
                  <a:lnTo>
                    <a:pt x="246552" y="550521"/>
                  </a:lnTo>
                  <a:lnTo>
                    <a:pt x="231361" y="557800"/>
                  </a:lnTo>
                  <a:lnTo>
                    <a:pt x="214709" y="564284"/>
                  </a:lnTo>
                  <a:lnTo>
                    <a:pt x="197082" y="566975"/>
                  </a:lnTo>
                  <a:lnTo>
                    <a:pt x="178805" y="567137"/>
                  </a:lnTo>
                  <a:lnTo>
                    <a:pt x="160095" y="565615"/>
                  </a:lnTo>
                  <a:lnTo>
                    <a:pt x="141097" y="562969"/>
                  </a:lnTo>
                  <a:lnTo>
                    <a:pt x="121906" y="559573"/>
                  </a:lnTo>
                  <a:lnTo>
                    <a:pt x="102586" y="555678"/>
                  </a:lnTo>
                  <a:lnTo>
                    <a:pt x="84812" y="549818"/>
                  </a:lnTo>
                  <a:lnTo>
                    <a:pt x="68069" y="542649"/>
                  </a:lnTo>
                  <a:lnTo>
                    <a:pt x="52013" y="534608"/>
                  </a:lnTo>
                  <a:lnTo>
                    <a:pt x="39678" y="524352"/>
                  </a:lnTo>
                  <a:lnTo>
                    <a:pt x="29823" y="512621"/>
                  </a:lnTo>
                  <a:lnTo>
                    <a:pt x="21621" y="499907"/>
                  </a:lnTo>
                  <a:lnTo>
                    <a:pt x="14523" y="486536"/>
                  </a:lnTo>
                  <a:lnTo>
                    <a:pt x="8158" y="472728"/>
                  </a:lnTo>
                  <a:lnTo>
                    <a:pt x="2285" y="458629"/>
                  </a:lnTo>
                  <a:lnTo>
                    <a:pt x="0" y="442704"/>
                  </a:lnTo>
                  <a:lnTo>
                    <a:pt x="108" y="425562"/>
                  </a:lnTo>
                  <a:lnTo>
                    <a:pt x="1812" y="407609"/>
                  </a:lnTo>
                  <a:lnTo>
                    <a:pt x="7841" y="394008"/>
                  </a:lnTo>
                  <a:lnTo>
                    <a:pt x="16755" y="383310"/>
                  </a:lnTo>
                  <a:lnTo>
                    <a:pt x="27592" y="374547"/>
                  </a:lnTo>
                  <a:lnTo>
                    <a:pt x="39710" y="371967"/>
                  </a:lnTo>
                  <a:lnTo>
                    <a:pt x="52683" y="373510"/>
                  </a:lnTo>
                  <a:lnTo>
                    <a:pt x="66226" y="377802"/>
                  </a:lnTo>
                  <a:lnTo>
                    <a:pt x="78517" y="383925"/>
                  </a:lnTo>
                  <a:lnTo>
                    <a:pt x="89974" y="391271"/>
                  </a:lnTo>
                  <a:lnTo>
                    <a:pt x="100874" y="399430"/>
                  </a:lnTo>
                  <a:lnTo>
                    <a:pt x="111404" y="408132"/>
                  </a:lnTo>
                  <a:lnTo>
                    <a:pt x="121686" y="417196"/>
                  </a:lnTo>
                  <a:lnTo>
                    <a:pt x="141812" y="435968"/>
                  </a:lnTo>
                  <a:lnTo>
                    <a:pt x="161632" y="455187"/>
                  </a:lnTo>
                  <a:lnTo>
                    <a:pt x="171485" y="466511"/>
                  </a:lnTo>
                  <a:lnTo>
                    <a:pt x="181317" y="478954"/>
                  </a:lnTo>
                  <a:lnTo>
                    <a:pt x="191134" y="492144"/>
                  </a:lnTo>
                  <a:lnTo>
                    <a:pt x="200941" y="504199"/>
                  </a:lnTo>
                  <a:lnTo>
                    <a:pt x="210742" y="515500"/>
                  </a:lnTo>
                  <a:lnTo>
                    <a:pt x="220539" y="526296"/>
                  </a:lnTo>
                  <a:lnTo>
                    <a:pt x="230332" y="538386"/>
                  </a:lnTo>
                  <a:lnTo>
                    <a:pt x="240124" y="551342"/>
                  </a:lnTo>
                  <a:lnTo>
                    <a:pt x="259705" y="578787"/>
                  </a:lnTo>
                  <a:lnTo>
                    <a:pt x="279283" y="607298"/>
                  </a:lnTo>
                  <a:lnTo>
                    <a:pt x="287440" y="621753"/>
                  </a:lnTo>
                  <a:lnTo>
                    <a:pt x="294509" y="636283"/>
                  </a:lnTo>
                  <a:lnTo>
                    <a:pt x="313542" y="6947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935788" y="1365433"/>
            <a:ext cx="4597728" cy="3347515"/>
            <a:chOff x="4935788" y="1365433"/>
            <a:chExt cx="4597728" cy="3347515"/>
          </a:xfrm>
        </p:grpSpPr>
        <p:sp>
          <p:nvSpPr>
            <p:cNvPr id="62" name="Freeform 61"/>
            <p:cNvSpPr/>
            <p:nvPr/>
          </p:nvSpPr>
          <p:spPr>
            <a:xfrm>
              <a:off x="4935788" y="1455071"/>
              <a:ext cx="550863" cy="966394"/>
            </a:xfrm>
            <a:custGeom>
              <a:avLst/>
              <a:gdLst/>
              <a:ahLst/>
              <a:cxnLst/>
              <a:rect l="0" t="0" r="0" b="0"/>
              <a:pathLst>
                <a:path w="550863" h="966394">
                  <a:moveTo>
                    <a:pt x="16918" y="233368"/>
                  </a:moveTo>
                  <a:lnTo>
                    <a:pt x="1329" y="209985"/>
                  </a:lnTo>
                  <a:lnTo>
                    <a:pt x="0" y="198203"/>
                  </a:lnTo>
                  <a:lnTo>
                    <a:pt x="2377" y="185455"/>
                  </a:lnTo>
                  <a:lnTo>
                    <a:pt x="12086" y="158239"/>
                  </a:lnTo>
                  <a:lnTo>
                    <a:pt x="21840" y="129829"/>
                  </a:lnTo>
                  <a:lnTo>
                    <a:pt x="29987" y="117033"/>
                  </a:lnTo>
                  <a:lnTo>
                    <a:pt x="40312" y="105240"/>
                  </a:lnTo>
                  <a:lnTo>
                    <a:pt x="63205" y="83436"/>
                  </a:lnTo>
                  <a:lnTo>
                    <a:pt x="84255" y="62869"/>
                  </a:lnTo>
                  <a:lnTo>
                    <a:pt x="97698" y="54448"/>
                  </a:lnTo>
                  <a:lnTo>
                    <a:pt x="113186" y="47203"/>
                  </a:lnTo>
                  <a:lnTo>
                    <a:pt x="130037" y="40742"/>
                  </a:lnTo>
                  <a:lnTo>
                    <a:pt x="147796" y="33171"/>
                  </a:lnTo>
                  <a:lnTo>
                    <a:pt x="184930" y="16059"/>
                  </a:lnTo>
                  <a:lnTo>
                    <a:pt x="203968" y="10191"/>
                  </a:lnTo>
                  <a:lnTo>
                    <a:pt x="223185" y="6279"/>
                  </a:lnTo>
                  <a:lnTo>
                    <a:pt x="242522" y="3671"/>
                  </a:lnTo>
                  <a:lnTo>
                    <a:pt x="263570" y="1932"/>
                  </a:lnTo>
                  <a:lnTo>
                    <a:pt x="285758" y="773"/>
                  </a:lnTo>
                  <a:lnTo>
                    <a:pt x="308707" y="0"/>
                  </a:lnTo>
                  <a:lnTo>
                    <a:pt x="328901" y="1116"/>
                  </a:lnTo>
                  <a:lnTo>
                    <a:pt x="347257" y="3492"/>
                  </a:lnTo>
                  <a:lnTo>
                    <a:pt x="364389" y="6707"/>
                  </a:lnTo>
                  <a:lnTo>
                    <a:pt x="380704" y="12113"/>
                  </a:lnTo>
                  <a:lnTo>
                    <a:pt x="396474" y="18979"/>
                  </a:lnTo>
                  <a:lnTo>
                    <a:pt x="411882" y="26820"/>
                  </a:lnTo>
                  <a:lnTo>
                    <a:pt x="425417" y="36941"/>
                  </a:lnTo>
                  <a:lnTo>
                    <a:pt x="437703" y="48582"/>
                  </a:lnTo>
                  <a:lnTo>
                    <a:pt x="449156" y="61237"/>
                  </a:lnTo>
                  <a:lnTo>
                    <a:pt x="470582" y="83999"/>
                  </a:lnTo>
                  <a:lnTo>
                    <a:pt x="480863" y="94636"/>
                  </a:lnTo>
                  <a:lnTo>
                    <a:pt x="496638" y="119506"/>
                  </a:lnTo>
                  <a:lnTo>
                    <a:pt x="503128" y="132990"/>
                  </a:lnTo>
                  <a:lnTo>
                    <a:pt x="505823" y="148504"/>
                  </a:lnTo>
                  <a:lnTo>
                    <a:pt x="505989" y="165373"/>
                  </a:lnTo>
                  <a:lnTo>
                    <a:pt x="504468" y="183144"/>
                  </a:lnTo>
                  <a:lnTo>
                    <a:pt x="500191" y="199885"/>
                  </a:lnTo>
                  <a:lnTo>
                    <a:pt x="494077" y="215940"/>
                  </a:lnTo>
                  <a:lnTo>
                    <a:pt x="486739" y="231537"/>
                  </a:lnTo>
                  <a:lnTo>
                    <a:pt x="476952" y="246830"/>
                  </a:lnTo>
                  <a:lnTo>
                    <a:pt x="465534" y="261918"/>
                  </a:lnTo>
                  <a:lnTo>
                    <a:pt x="453028" y="276872"/>
                  </a:lnTo>
                  <a:lnTo>
                    <a:pt x="426082" y="310887"/>
                  </a:lnTo>
                  <a:lnTo>
                    <a:pt x="412044" y="329094"/>
                  </a:lnTo>
                  <a:lnTo>
                    <a:pt x="397792" y="344494"/>
                  </a:lnTo>
                  <a:lnTo>
                    <a:pt x="383397" y="358023"/>
                  </a:lnTo>
                  <a:lnTo>
                    <a:pt x="368906" y="370306"/>
                  </a:lnTo>
                  <a:lnTo>
                    <a:pt x="351088" y="383388"/>
                  </a:lnTo>
                  <a:lnTo>
                    <a:pt x="331053" y="397004"/>
                  </a:lnTo>
                  <a:lnTo>
                    <a:pt x="309540" y="410975"/>
                  </a:lnTo>
                  <a:lnTo>
                    <a:pt x="288672" y="423552"/>
                  </a:lnTo>
                  <a:lnTo>
                    <a:pt x="268235" y="435199"/>
                  </a:lnTo>
                  <a:lnTo>
                    <a:pt x="248085" y="446226"/>
                  </a:lnTo>
                  <a:lnTo>
                    <a:pt x="229758" y="456840"/>
                  </a:lnTo>
                  <a:lnTo>
                    <a:pt x="196343" y="477335"/>
                  </a:lnTo>
                  <a:lnTo>
                    <a:pt x="178950" y="487367"/>
                  </a:lnTo>
                  <a:lnTo>
                    <a:pt x="142222" y="507216"/>
                  </a:lnTo>
                  <a:lnTo>
                    <a:pt x="124924" y="515445"/>
                  </a:lnTo>
                  <a:lnTo>
                    <a:pt x="108498" y="522562"/>
                  </a:lnTo>
                  <a:lnTo>
                    <a:pt x="92653" y="528939"/>
                  </a:lnTo>
                  <a:lnTo>
                    <a:pt x="86984" y="531558"/>
                  </a:lnTo>
                  <a:lnTo>
                    <a:pt x="88099" y="531673"/>
                  </a:lnTo>
                  <a:lnTo>
                    <a:pt x="102388" y="527451"/>
                  </a:lnTo>
                  <a:lnTo>
                    <a:pt x="125052" y="520137"/>
                  </a:lnTo>
                  <a:lnTo>
                    <a:pt x="141210" y="517533"/>
                  </a:lnTo>
                  <a:lnTo>
                    <a:pt x="160139" y="515798"/>
                  </a:lnTo>
                  <a:lnTo>
                    <a:pt x="180915" y="514641"/>
                  </a:lnTo>
                  <a:lnTo>
                    <a:pt x="225751" y="513356"/>
                  </a:lnTo>
                  <a:lnTo>
                    <a:pt x="328791" y="512531"/>
                  </a:lnTo>
                  <a:lnTo>
                    <a:pt x="355340" y="515726"/>
                  </a:lnTo>
                  <a:lnTo>
                    <a:pt x="381197" y="521118"/>
                  </a:lnTo>
                  <a:lnTo>
                    <a:pt x="406591" y="527976"/>
                  </a:lnTo>
                  <a:lnTo>
                    <a:pt x="426783" y="535810"/>
                  </a:lnTo>
                  <a:lnTo>
                    <a:pt x="443508" y="544296"/>
                  </a:lnTo>
                  <a:lnTo>
                    <a:pt x="457920" y="553216"/>
                  </a:lnTo>
                  <a:lnTo>
                    <a:pt x="472422" y="564057"/>
                  </a:lnTo>
                  <a:lnTo>
                    <a:pt x="486984" y="576178"/>
                  </a:lnTo>
                  <a:lnTo>
                    <a:pt x="501586" y="589152"/>
                  </a:lnTo>
                  <a:lnTo>
                    <a:pt x="512952" y="602696"/>
                  </a:lnTo>
                  <a:lnTo>
                    <a:pt x="529932" y="630796"/>
                  </a:lnTo>
                  <a:lnTo>
                    <a:pt x="536744" y="646772"/>
                  </a:lnTo>
                  <a:lnTo>
                    <a:pt x="542916" y="663948"/>
                  </a:lnTo>
                  <a:lnTo>
                    <a:pt x="548662" y="681924"/>
                  </a:lnTo>
                  <a:lnTo>
                    <a:pt x="550862" y="702065"/>
                  </a:lnTo>
                  <a:lnTo>
                    <a:pt x="550697" y="723649"/>
                  </a:lnTo>
                  <a:lnTo>
                    <a:pt x="548956" y="746195"/>
                  </a:lnTo>
                  <a:lnTo>
                    <a:pt x="546163" y="766120"/>
                  </a:lnTo>
                  <a:lnTo>
                    <a:pt x="542671" y="784297"/>
                  </a:lnTo>
                  <a:lnTo>
                    <a:pt x="538710" y="801309"/>
                  </a:lnTo>
                  <a:lnTo>
                    <a:pt x="525610" y="828912"/>
                  </a:lnTo>
                  <a:lnTo>
                    <a:pt x="517548" y="840840"/>
                  </a:lnTo>
                  <a:lnTo>
                    <a:pt x="507280" y="853686"/>
                  </a:lnTo>
                  <a:lnTo>
                    <a:pt x="495541" y="867145"/>
                  </a:lnTo>
                  <a:lnTo>
                    <a:pt x="482821" y="881011"/>
                  </a:lnTo>
                  <a:lnTo>
                    <a:pt x="469446" y="891887"/>
                  </a:lnTo>
                  <a:lnTo>
                    <a:pt x="455636" y="900768"/>
                  </a:lnTo>
                  <a:lnTo>
                    <a:pt x="425609" y="916618"/>
                  </a:lnTo>
                  <a:lnTo>
                    <a:pt x="390513" y="934538"/>
                  </a:lnTo>
                  <a:lnTo>
                    <a:pt x="373650" y="942253"/>
                  </a:lnTo>
                  <a:lnTo>
                    <a:pt x="357514" y="949028"/>
                  </a:lnTo>
                  <a:lnTo>
                    <a:pt x="341862" y="955176"/>
                  </a:lnTo>
                  <a:lnTo>
                    <a:pt x="323271" y="959275"/>
                  </a:lnTo>
                  <a:lnTo>
                    <a:pt x="302721" y="962007"/>
                  </a:lnTo>
                  <a:lnTo>
                    <a:pt x="280864" y="963829"/>
                  </a:lnTo>
                  <a:lnTo>
                    <a:pt x="259767" y="965043"/>
                  </a:lnTo>
                  <a:lnTo>
                    <a:pt x="218925" y="966393"/>
                  </a:lnTo>
                  <a:lnTo>
                    <a:pt x="198898" y="965121"/>
                  </a:lnTo>
                  <a:lnTo>
                    <a:pt x="179021" y="962642"/>
                  </a:lnTo>
                  <a:lnTo>
                    <a:pt x="159245" y="959358"/>
                  </a:lnTo>
                  <a:lnTo>
                    <a:pt x="141167" y="953906"/>
                  </a:lnTo>
                  <a:lnTo>
                    <a:pt x="124220" y="947008"/>
                  </a:lnTo>
                  <a:lnTo>
                    <a:pt x="75646" y="923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72866" y="1409479"/>
              <a:ext cx="219494" cy="1071793"/>
            </a:xfrm>
            <a:custGeom>
              <a:avLst/>
              <a:gdLst/>
              <a:ahLst/>
              <a:cxnLst/>
              <a:rect l="0" t="0" r="0" b="0"/>
              <a:pathLst>
                <a:path w="219494" h="1071793">
                  <a:moveTo>
                    <a:pt x="190129" y="0"/>
                  </a:moveTo>
                  <a:lnTo>
                    <a:pt x="174540" y="15589"/>
                  </a:lnTo>
                  <a:lnTo>
                    <a:pt x="166686" y="26706"/>
                  </a:lnTo>
                  <a:lnTo>
                    <a:pt x="158186" y="40643"/>
                  </a:lnTo>
                  <a:lnTo>
                    <a:pt x="149258" y="56460"/>
                  </a:lnTo>
                  <a:lnTo>
                    <a:pt x="140042" y="71898"/>
                  </a:lnTo>
                  <a:lnTo>
                    <a:pt x="121103" y="102103"/>
                  </a:lnTo>
                  <a:lnTo>
                    <a:pt x="113116" y="117009"/>
                  </a:lnTo>
                  <a:lnTo>
                    <a:pt x="106160" y="131840"/>
                  </a:lnTo>
                  <a:lnTo>
                    <a:pt x="84226" y="184797"/>
                  </a:lnTo>
                  <a:lnTo>
                    <a:pt x="75480" y="206397"/>
                  </a:lnTo>
                  <a:lnTo>
                    <a:pt x="61413" y="243447"/>
                  </a:lnTo>
                  <a:lnTo>
                    <a:pt x="55378" y="260178"/>
                  </a:lnTo>
                  <a:lnTo>
                    <a:pt x="31296" y="322698"/>
                  </a:lnTo>
                  <a:lnTo>
                    <a:pt x="25512" y="347271"/>
                  </a:lnTo>
                  <a:lnTo>
                    <a:pt x="21656" y="373441"/>
                  </a:lnTo>
                  <a:lnTo>
                    <a:pt x="19085" y="400675"/>
                  </a:lnTo>
                  <a:lnTo>
                    <a:pt x="15740" y="426988"/>
                  </a:lnTo>
                  <a:lnTo>
                    <a:pt x="11879" y="452687"/>
                  </a:lnTo>
                  <a:lnTo>
                    <a:pt x="7673" y="477977"/>
                  </a:lnTo>
                  <a:lnTo>
                    <a:pt x="4869" y="504624"/>
                  </a:lnTo>
                  <a:lnTo>
                    <a:pt x="3000" y="532177"/>
                  </a:lnTo>
                  <a:lnTo>
                    <a:pt x="1754" y="560334"/>
                  </a:lnTo>
                  <a:lnTo>
                    <a:pt x="369" y="622071"/>
                  </a:lnTo>
                  <a:lnTo>
                    <a:pt x="0" y="654521"/>
                  </a:lnTo>
                  <a:lnTo>
                    <a:pt x="1385" y="681049"/>
                  </a:lnTo>
                  <a:lnTo>
                    <a:pt x="3940" y="703628"/>
                  </a:lnTo>
                  <a:lnTo>
                    <a:pt x="11129" y="745029"/>
                  </a:lnTo>
                  <a:lnTo>
                    <a:pt x="19762" y="790619"/>
                  </a:lnTo>
                  <a:lnTo>
                    <a:pt x="25979" y="812565"/>
                  </a:lnTo>
                  <a:lnTo>
                    <a:pt x="33387" y="833720"/>
                  </a:lnTo>
                  <a:lnTo>
                    <a:pt x="41588" y="854349"/>
                  </a:lnTo>
                  <a:lnTo>
                    <a:pt x="50318" y="874627"/>
                  </a:lnTo>
                  <a:lnTo>
                    <a:pt x="68718" y="914559"/>
                  </a:lnTo>
                  <a:lnTo>
                    <a:pt x="78193" y="932712"/>
                  </a:lnTo>
                  <a:lnTo>
                    <a:pt x="87772" y="949708"/>
                  </a:lnTo>
                  <a:lnTo>
                    <a:pt x="97421" y="965932"/>
                  </a:lnTo>
                  <a:lnTo>
                    <a:pt x="107116" y="980012"/>
                  </a:lnTo>
                  <a:lnTo>
                    <a:pt x="116843" y="992660"/>
                  </a:lnTo>
                  <a:lnTo>
                    <a:pt x="126589" y="1004356"/>
                  </a:lnTo>
                  <a:lnTo>
                    <a:pt x="136349" y="1015415"/>
                  </a:lnTo>
                  <a:lnTo>
                    <a:pt x="155896" y="1036404"/>
                  </a:lnTo>
                  <a:lnTo>
                    <a:pt x="167306" y="1044937"/>
                  </a:lnTo>
                  <a:lnTo>
                    <a:pt x="179808" y="1052258"/>
                  </a:lnTo>
                  <a:lnTo>
                    <a:pt x="219493" y="10717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883900" y="1657896"/>
              <a:ext cx="390194" cy="588463"/>
            </a:xfrm>
            <a:custGeom>
              <a:avLst/>
              <a:gdLst/>
              <a:ahLst/>
              <a:cxnLst/>
              <a:rect l="0" t="0" r="0" b="0"/>
              <a:pathLst>
                <a:path w="390194" h="588463">
                  <a:moveTo>
                    <a:pt x="8459" y="236092"/>
                  </a:moveTo>
                  <a:lnTo>
                    <a:pt x="665" y="212709"/>
                  </a:lnTo>
                  <a:lnTo>
                    <a:pt x="0" y="200927"/>
                  </a:lnTo>
                  <a:lnTo>
                    <a:pt x="1189" y="188179"/>
                  </a:lnTo>
                  <a:lnTo>
                    <a:pt x="3612" y="174786"/>
                  </a:lnTo>
                  <a:lnTo>
                    <a:pt x="6859" y="159332"/>
                  </a:lnTo>
                  <a:lnTo>
                    <a:pt x="14817" y="124759"/>
                  </a:lnTo>
                  <a:lnTo>
                    <a:pt x="19223" y="108036"/>
                  </a:lnTo>
                  <a:lnTo>
                    <a:pt x="28469" y="76404"/>
                  </a:lnTo>
                  <a:lnTo>
                    <a:pt x="36481" y="62748"/>
                  </a:lnTo>
                  <a:lnTo>
                    <a:pt x="46716" y="50381"/>
                  </a:lnTo>
                  <a:lnTo>
                    <a:pt x="58434" y="38875"/>
                  </a:lnTo>
                  <a:lnTo>
                    <a:pt x="71140" y="27941"/>
                  </a:lnTo>
                  <a:lnTo>
                    <a:pt x="84504" y="17388"/>
                  </a:lnTo>
                  <a:lnTo>
                    <a:pt x="98308" y="7091"/>
                  </a:lnTo>
                  <a:lnTo>
                    <a:pt x="114036" y="1858"/>
                  </a:lnTo>
                  <a:lnTo>
                    <a:pt x="131047" y="0"/>
                  </a:lnTo>
                  <a:lnTo>
                    <a:pt x="148912" y="393"/>
                  </a:lnTo>
                  <a:lnTo>
                    <a:pt x="164085" y="3917"/>
                  </a:lnTo>
                  <a:lnTo>
                    <a:pt x="177464" y="9530"/>
                  </a:lnTo>
                  <a:lnTo>
                    <a:pt x="189645" y="16534"/>
                  </a:lnTo>
                  <a:lnTo>
                    <a:pt x="201029" y="26098"/>
                  </a:lnTo>
                  <a:lnTo>
                    <a:pt x="211881" y="37367"/>
                  </a:lnTo>
                  <a:lnTo>
                    <a:pt x="222378" y="49775"/>
                  </a:lnTo>
                  <a:lnTo>
                    <a:pt x="232639" y="64571"/>
                  </a:lnTo>
                  <a:lnTo>
                    <a:pt x="242741" y="80961"/>
                  </a:lnTo>
                  <a:lnTo>
                    <a:pt x="252740" y="98413"/>
                  </a:lnTo>
                  <a:lnTo>
                    <a:pt x="261036" y="116573"/>
                  </a:lnTo>
                  <a:lnTo>
                    <a:pt x="268199" y="135206"/>
                  </a:lnTo>
                  <a:lnTo>
                    <a:pt x="274605" y="154152"/>
                  </a:lnTo>
                  <a:lnTo>
                    <a:pt x="278876" y="174940"/>
                  </a:lnTo>
                  <a:lnTo>
                    <a:pt x="281724" y="196955"/>
                  </a:lnTo>
                  <a:lnTo>
                    <a:pt x="283622" y="219789"/>
                  </a:lnTo>
                  <a:lnTo>
                    <a:pt x="283256" y="243168"/>
                  </a:lnTo>
                  <a:lnTo>
                    <a:pt x="281381" y="266911"/>
                  </a:lnTo>
                  <a:lnTo>
                    <a:pt x="278499" y="290896"/>
                  </a:lnTo>
                  <a:lnTo>
                    <a:pt x="274946" y="311780"/>
                  </a:lnTo>
                  <a:lnTo>
                    <a:pt x="270947" y="330597"/>
                  </a:lnTo>
                  <a:lnTo>
                    <a:pt x="266650" y="348036"/>
                  </a:lnTo>
                  <a:lnTo>
                    <a:pt x="260522" y="364555"/>
                  </a:lnTo>
                  <a:lnTo>
                    <a:pt x="253174" y="380462"/>
                  </a:lnTo>
                  <a:lnTo>
                    <a:pt x="245013" y="395961"/>
                  </a:lnTo>
                  <a:lnTo>
                    <a:pt x="236309" y="411188"/>
                  </a:lnTo>
                  <a:lnTo>
                    <a:pt x="227244" y="426233"/>
                  </a:lnTo>
                  <a:lnTo>
                    <a:pt x="217938" y="441157"/>
                  </a:lnTo>
                  <a:lnTo>
                    <a:pt x="208471" y="454369"/>
                  </a:lnTo>
                  <a:lnTo>
                    <a:pt x="198897" y="466440"/>
                  </a:lnTo>
                  <a:lnTo>
                    <a:pt x="189252" y="477750"/>
                  </a:lnTo>
                  <a:lnTo>
                    <a:pt x="179559" y="488552"/>
                  </a:lnTo>
                  <a:lnTo>
                    <a:pt x="160089" y="509256"/>
                  </a:lnTo>
                  <a:lnTo>
                    <a:pt x="111222" y="558979"/>
                  </a:lnTo>
                  <a:lnTo>
                    <a:pt x="101438" y="568807"/>
                  </a:lnTo>
                  <a:lnTo>
                    <a:pt x="91653" y="572096"/>
                  </a:lnTo>
                  <a:lnTo>
                    <a:pt x="81866" y="571026"/>
                  </a:lnTo>
                  <a:lnTo>
                    <a:pt x="72079" y="567050"/>
                  </a:lnTo>
                  <a:lnTo>
                    <a:pt x="67186" y="557874"/>
                  </a:lnTo>
                  <a:lnTo>
                    <a:pt x="65555" y="545231"/>
                  </a:lnTo>
                  <a:lnTo>
                    <a:pt x="66099" y="530277"/>
                  </a:lnTo>
                  <a:lnTo>
                    <a:pt x="69725" y="515414"/>
                  </a:lnTo>
                  <a:lnTo>
                    <a:pt x="75404" y="500611"/>
                  </a:lnTo>
                  <a:lnTo>
                    <a:pt x="82454" y="485848"/>
                  </a:lnTo>
                  <a:lnTo>
                    <a:pt x="92047" y="472744"/>
                  </a:lnTo>
                  <a:lnTo>
                    <a:pt x="103336" y="460745"/>
                  </a:lnTo>
                  <a:lnTo>
                    <a:pt x="115757" y="449483"/>
                  </a:lnTo>
                  <a:lnTo>
                    <a:pt x="130563" y="441975"/>
                  </a:lnTo>
                  <a:lnTo>
                    <a:pt x="146958" y="436970"/>
                  </a:lnTo>
                  <a:lnTo>
                    <a:pt x="164414" y="433633"/>
                  </a:lnTo>
                  <a:lnTo>
                    <a:pt x="180945" y="434671"/>
                  </a:lnTo>
                  <a:lnTo>
                    <a:pt x="196861" y="438626"/>
                  </a:lnTo>
                  <a:lnTo>
                    <a:pt x="212364" y="444525"/>
                  </a:lnTo>
                  <a:lnTo>
                    <a:pt x="225963" y="451720"/>
                  </a:lnTo>
                  <a:lnTo>
                    <a:pt x="238291" y="459780"/>
                  </a:lnTo>
                  <a:lnTo>
                    <a:pt x="249773" y="468416"/>
                  </a:lnTo>
                  <a:lnTo>
                    <a:pt x="260690" y="477436"/>
                  </a:lnTo>
                  <a:lnTo>
                    <a:pt x="271230" y="486712"/>
                  </a:lnTo>
                  <a:lnTo>
                    <a:pt x="281520" y="496158"/>
                  </a:lnTo>
                  <a:lnTo>
                    <a:pt x="301655" y="515355"/>
                  </a:lnTo>
                  <a:lnTo>
                    <a:pt x="311591" y="525042"/>
                  </a:lnTo>
                  <a:lnTo>
                    <a:pt x="321479" y="536394"/>
                  </a:lnTo>
                  <a:lnTo>
                    <a:pt x="331333" y="548856"/>
                  </a:lnTo>
                  <a:lnTo>
                    <a:pt x="390193" y="588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053862" y="1365433"/>
              <a:ext cx="393499" cy="1042429"/>
            </a:xfrm>
            <a:custGeom>
              <a:avLst/>
              <a:gdLst/>
              <a:ahLst/>
              <a:cxnLst/>
              <a:rect l="0" t="0" r="0" b="0"/>
              <a:pathLst>
                <a:path w="393499" h="1042429">
                  <a:moveTo>
                    <a:pt x="0" y="0"/>
                  </a:moveTo>
                  <a:lnTo>
                    <a:pt x="23382" y="15588"/>
                  </a:lnTo>
                  <a:lnTo>
                    <a:pt x="36796" y="23443"/>
                  </a:lnTo>
                  <a:lnTo>
                    <a:pt x="52263" y="31942"/>
                  </a:lnTo>
                  <a:lnTo>
                    <a:pt x="69100" y="40871"/>
                  </a:lnTo>
                  <a:lnTo>
                    <a:pt x="85219" y="51717"/>
                  </a:lnTo>
                  <a:lnTo>
                    <a:pt x="100858" y="63842"/>
                  </a:lnTo>
                  <a:lnTo>
                    <a:pt x="116179" y="76820"/>
                  </a:lnTo>
                  <a:lnTo>
                    <a:pt x="129656" y="90365"/>
                  </a:lnTo>
                  <a:lnTo>
                    <a:pt x="141903" y="104290"/>
                  </a:lnTo>
                  <a:lnTo>
                    <a:pt x="153330" y="118467"/>
                  </a:lnTo>
                  <a:lnTo>
                    <a:pt x="165842" y="136075"/>
                  </a:lnTo>
                  <a:lnTo>
                    <a:pt x="179078" y="155970"/>
                  </a:lnTo>
                  <a:lnTo>
                    <a:pt x="206835" y="199828"/>
                  </a:lnTo>
                  <a:lnTo>
                    <a:pt x="235485" y="246509"/>
                  </a:lnTo>
                  <a:lnTo>
                    <a:pt x="248345" y="270376"/>
                  </a:lnTo>
                  <a:lnTo>
                    <a:pt x="260181" y="294445"/>
                  </a:lnTo>
                  <a:lnTo>
                    <a:pt x="271335" y="318647"/>
                  </a:lnTo>
                  <a:lnTo>
                    <a:pt x="280402" y="339676"/>
                  </a:lnTo>
                  <a:lnTo>
                    <a:pt x="288078" y="358589"/>
                  </a:lnTo>
                  <a:lnTo>
                    <a:pt x="294826" y="376092"/>
                  </a:lnTo>
                  <a:lnTo>
                    <a:pt x="302588" y="391024"/>
                  </a:lnTo>
                  <a:lnTo>
                    <a:pt x="311025" y="404241"/>
                  </a:lnTo>
                  <a:lnTo>
                    <a:pt x="319912" y="416315"/>
                  </a:lnTo>
                  <a:lnTo>
                    <a:pt x="327469" y="429258"/>
                  </a:lnTo>
                  <a:lnTo>
                    <a:pt x="334138" y="442781"/>
                  </a:lnTo>
                  <a:lnTo>
                    <a:pt x="345898" y="470857"/>
                  </a:lnTo>
                  <a:lnTo>
                    <a:pt x="356562" y="499649"/>
                  </a:lnTo>
                  <a:lnTo>
                    <a:pt x="371738" y="543373"/>
                  </a:lnTo>
                  <a:lnTo>
                    <a:pt x="376701" y="562904"/>
                  </a:lnTo>
                  <a:lnTo>
                    <a:pt x="381641" y="585712"/>
                  </a:lnTo>
                  <a:lnTo>
                    <a:pt x="386566" y="610706"/>
                  </a:lnTo>
                  <a:lnTo>
                    <a:pt x="389850" y="637157"/>
                  </a:lnTo>
                  <a:lnTo>
                    <a:pt x="392039" y="664578"/>
                  </a:lnTo>
                  <a:lnTo>
                    <a:pt x="393498" y="692648"/>
                  </a:lnTo>
                  <a:lnTo>
                    <a:pt x="392839" y="719517"/>
                  </a:lnTo>
                  <a:lnTo>
                    <a:pt x="390769" y="745587"/>
                  </a:lnTo>
                  <a:lnTo>
                    <a:pt x="387757" y="771123"/>
                  </a:lnTo>
                  <a:lnTo>
                    <a:pt x="384118" y="794673"/>
                  </a:lnTo>
                  <a:lnTo>
                    <a:pt x="380061" y="816898"/>
                  </a:lnTo>
                  <a:lnTo>
                    <a:pt x="375725" y="838241"/>
                  </a:lnTo>
                  <a:lnTo>
                    <a:pt x="371202" y="857363"/>
                  </a:lnTo>
                  <a:lnTo>
                    <a:pt x="366556" y="875005"/>
                  </a:lnTo>
                  <a:lnTo>
                    <a:pt x="361827" y="891660"/>
                  </a:lnTo>
                  <a:lnTo>
                    <a:pt x="355412" y="907658"/>
                  </a:lnTo>
                  <a:lnTo>
                    <a:pt x="347872" y="923217"/>
                  </a:lnTo>
                  <a:lnTo>
                    <a:pt x="339584" y="938484"/>
                  </a:lnTo>
                  <a:lnTo>
                    <a:pt x="332426" y="953556"/>
                  </a:lnTo>
                  <a:lnTo>
                    <a:pt x="326024" y="968498"/>
                  </a:lnTo>
                  <a:lnTo>
                    <a:pt x="320124" y="983353"/>
                  </a:lnTo>
                  <a:lnTo>
                    <a:pt x="312928" y="996519"/>
                  </a:lnTo>
                  <a:lnTo>
                    <a:pt x="304867" y="1008559"/>
                  </a:lnTo>
                  <a:lnTo>
                    <a:pt x="278959" y="1042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802648" y="1512254"/>
              <a:ext cx="88093" cy="631330"/>
            </a:xfrm>
            <a:custGeom>
              <a:avLst/>
              <a:gdLst/>
              <a:ahLst/>
              <a:cxnLst/>
              <a:rect l="0" t="0" r="0" b="0"/>
              <a:pathLst>
                <a:path w="88093" h="631330">
                  <a:moveTo>
                    <a:pt x="0" y="0"/>
                  </a:moveTo>
                  <a:lnTo>
                    <a:pt x="0" y="38971"/>
                  </a:lnTo>
                  <a:lnTo>
                    <a:pt x="1632" y="56976"/>
                  </a:lnTo>
                  <a:lnTo>
                    <a:pt x="4350" y="75505"/>
                  </a:lnTo>
                  <a:lnTo>
                    <a:pt x="20436" y="159923"/>
                  </a:lnTo>
                  <a:lnTo>
                    <a:pt x="23412" y="184919"/>
                  </a:lnTo>
                  <a:lnTo>
                    <a:pt x="25396" y="211372"/>
                  </a:lnTo>
                  <a:lnTo>
                    <a:pt x="26718" y="238795"/>
                  </a:lnTo>
                  <a:lnTo>
                    <a:pt x="29231" y="265234"/>
                  </a:lnTo>
                  <a:lnTo>
                    <a:pt x="32538" y="291017"/>
                  </a:lnTo>
                  <a:lnTo>
                    <a:pt x="36374" y="316362"/>
                  </a:lnTo>
                  <a:lnTo>
                    <a:pt x="44986" y="366274"/>
                  </a:lnTo>
                  <a:lnTo>
                    <a:pt x="49567" y="391003"/>
                  </a:lnTo>
                  <a:lnTo>
                    <a:pt x="52621" y="415646"/>
                  </a:lnTo>
                  <a:lnTo>
                    <a:pt x="54656" y="440232"/>
                  </a:lnTo>
                  <a:lnTo>
                    <a:pt x="56013" y="464779"/>
                  </a:lnTo>
                  <a:lnTo>
                    <a:pt x="58550" y="487669"/>
                  </a:lnTo>
                  <a:lnTo>
                    <a:pt x="61872" y="509454"/>
                  </a:lnTo>
                  <a:lnTo>
                    <a:pt x="65718" y="530503"/>
                  </a:lnTo>
                  <a:lnTo>
                    <a:pt x="69913" y="551061"/>
                  </a:lnTo>
                  <a:lnTo>
                    <a:pt x="88092" y="631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582417" y="1805895"/>
              <a:ext cx="396417" cy="88094"/>
            </a:xfrm>
            <a:custGeom>
              <a:avLst/>
              <a:gdLst/>
              <a:ahLst/>
              <a:cxnLst/>
              <a:rect l="0" t="0" r="0" b="0"/>
              <a:pathLst>
                <a:path w="396417" h="88094">
                  <a:moveTo>
                    <a:pt x="0" y="88093"/>
                  </a:moveTo>
                  <a:lnTo>
                    <a:pt x="23382" y="72504"/>
                  </a:lnTo>
                  <a:lnTo>
                    <a:pt x="35165" y="66281"/>
                  </a:lnTo>
                  <a:lnTo>
                    <a:pt x="47913" y="60501"/>
                  </a:lnTo>
                  <a:lnTo>
                    <a:pt x="61306" y="55016"/>
                  </a:lnTo>
                  <a:lnTo>
                    <a:pt x="76760" y="49728"/>
                  </a:lnTo>
                  <a:lnTo>
                    <a:pt x="93588" y="44572"/>
                  </a:lnTo>
                  <a:lnTo>
                    <a:pt x="128056" y="34492"/>
                  </a:lnTo>
                  <a:lnTo>
                    <a:pt x="159688" y="24574"/>
                  </a:lnTo>
                  <a:lnTo>
                    <a:pt x="178238" y="21277"/>
                  </a:lnTo>
                  <a:lnTo>
                    <a:pt x="198761" y="19079"/>
                  </a:lnTo>
                  <a:lnTo>
                    <a:pt x="220600" y="17613"/>
                  </a:lnTo>
                  <a:lnTo>
                    <a:pt x="241684" y="15005"/>
                  </a:lnTo>
                  <a:lnTo>
                    <a:pt x="262265" y="11635"/>
                  </a:lnTo>
                  <a:lnTo>
                    <a:pt x="282512" y="7757"/>
                  </a:lnTo>
                  <a:lnTo>
                    <a:pt x="302535" y="5171"/>
                  </a:lnTo>
                  <a:lnTo>
                    <a:pt x="322410" y="3448"/>
                  </a:lnTo>
                  <a:lnTo>
                    <a:pt x="3964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172833" y="1453526"/>
              <a:ext cx="350565" cy="623791"/>
            </a:xfrm>
            <a:custGeom>
              <a:avLst/>
              <a:gdLst/>
              <a:ahLst/>
              <a:cxnLst/>
              <a:rect l="0" t="0" r="0" b="0"/>
              <a:pathLst>
                <a:path w="350565" h="623791">
                  <a:moveTo>
                    <a:pt x="143688" y="0"/>
                  </a:moveTo>
                  <a:lnTo>
                    <a:pt x="128099" y="23382"/>
                  </a:lnTo>
                  <a:lnTo>
                    <a:pt x="121876" y="35164"/>
                  </a:lnTo>
                  <a:lnTo>
                    <a:pt x="116095" y="47913"/>
                  </a:lnTo>
                  <a:lnTo>
                    <a:pt x="110611" y="61306"/>
                  </a:lnTo>
                  <a:lnTo>
                    <a:pt x="105323" y="75129"/>
                  </a:lnTo>
                  <a:lnTo>
                    <a:pt x="95097" y="103538"/>
                  </a:lnTo>
                  <a:lnTo>
                    <a:pt x="88455" y="116334"/>
                  </a:lnTo>
                  <a:lnTo>
                    <a:pt x="80764" y="128128"/>
                  </a:lnTo>
                  <a:lnTo>
                    <a:pt x="72375" y="139252"/>
                  </a:lnTo>
                  <a:lnTo>
                    <a:pt x="63519" y="153195"/>
                  </a:lnTo>
                  <a:lnTo>
                    <a:pt x="54352" y="169014"/>
                  </a:lnTo>
                  <a:lnTo>
                    <a:pt x="44978" y="186086"/>
                  </a:lnTo>
                  <a:lnTo>
                    <a:pt x="37098" y="203993"/>
                  </a:lnTo>
                  <a:lnTo>
                    <a:pt x="30213" y="222456"/>
                  </a:lnTo>
                  <a:lnTo>
                    <a:pt x="23992" y="241291"/>
                  </a:lnTo>
                  <a:lnTo>
                    <a:pt x="18213" y="262003"/>
                  </a:lnTo>
                  <a:lnTo>
                    <a:pt x="12729" y="283969"/>
                  </a:lnTo>
                  <a:lnTo>
                    <a:pt x="7441" y="306769"/>
                  </a:lnTo>
                  <a:lnTo>
                    <a:pt x="3917" y="330126"/>
                  </a:lnTo>
                  <a:lnTo>
                    <a:pt x="1567" y="353854"/>
                  </a:lnTo>
                  <a:lnTo>
                    <a:pt x="0" y="377829"/>
                  </a:lnTo>
                  <a:lnTo>
                    <a:pt x="587" y="400338"/>
                  </a:lnTo>
                  <a:lnTo>
                    <a:pt x="2610" y="421869"/>
                  </a:lnTo>
                  <a:lnTo>
                    <a:pt x="5590" y="442749"/>
                  </a:lnTo>
                  <a:lnTo>
                    <a:pt x="7576" y="463194"/>
                  </a:lnTo>
                  <a:lnTo>
                    <a:pt x="8900" y="483350"/>
                  </a:lnTo>
                  <a:lnTo>
                    <a:pt x="9783" y="503312"/>
                  </a:lnTo>
                  <a:lnTo>
                    <a:pt x="13634" y="523145"/>
                  </a:lnTo>
                  <a:lnTo>
                    <a:pt x="19465" y="542893"/>
                  </a:lnTo>
                  <a:lnTo>
                    <a:pt x="26615" y="562584"/>
                  </a:lnTo>
                  <a:lnTo>
                    <a:pt x="36275" y="578973"/>
                  </a:lnTo>
                  <a:lnTo>
                    <a:pt x="47609" y="593163"/>
                  </a:lnTo>
                  <a:lnTo>
                    <a:pt x="60058" y="605885"/>
                  </a:lnTo>
                  <a:lnTo>
                    <a:pt x="74884" y="614366"/>
                  </a:lnTo>
                  <a:lnTo>
                    <a:pt x="91293" y="620021"/>
                  </a:lnTo>
                  <a:lnTo>
                    <a:pt x="108758" y="623790"/>
                  </a:lnTo>
                  <a:lnTo>
                    <a:pt x="125295" y="623040"/>
                  </a:lnTo>
                  <a:lnTo>
                    <a:pt x="141215" y="619278"/>
                  </a:lnTo>
                  <a:lnTo>
                    <a:pt x="156721" y="613507"/>
                  </a:lnTo>
                  <a:lnTo>
                    <a:pt x="171953" y="606397"/>
                  </a:lnTo>
                  <a:lnTo>
                    <a:pt x="187001" y="598394"/>
                  </a:lnTo>
                  <a:lnTo>
                    <a:pt x="201928" y="589796"/>
                  </a:lnTo>
                  <a:lnTo>
                    <a:pt x="215141" y="580802"/>
                  </a:lnTo>
                  <a:lnTo>
                    <a:pt x="227213" y="571543"/>
                  </a:lnTo>
                  <a:lnTo>
                    <a:pt x="238523" y="562107"/>
                  </a:lnTo>
                  <a:lnTo>
                    <a:pt x="250958" y="552554"/>
                  </a:lnTo>
                  <a:lnTo>
                    <a:pt x="264142" y="542923"/>
                  </a:lnTo>
                  <a:lnTo>
                    <a:pt x="277825" y="533239"/>
                  </a:lnTo>
                  <a:lnTo>
                    <a:pt x="290209" y="520258"/>
                  </a:lnTo>
                  <a:lnTo>
                    <a:pt x="301728" y="505079"/>
                  </a:lnTo>
                  <a:lnTo>
                    <a:pt x="312670" y="488434"/>
                  </a:lnTo>
                  <a:lnTo>
                    <a:pt x="323228" y="470812"/>
                  </a:lnTo>
                  <a:lnTo>
                    <a:pt x="333528" y="452539"/>
                  </a:lnTo>
                  <a:lnTo>
                    <a:pt x="343659" y="433831"/>
                  </a:lnTo>
                  <a:lnTo>
                    <a:pt x="348781" y="414834"/>
                  </a:lnTo>
                  <a:lnTo>
                    <a:pt x="350564" y="395644"/>
                  </a:lnTo>
                  <a:lnTo>
                    <a:pt x="350121" y="376325"/>
                  </a:lnTo>
                  <a:lnTo>
                    <a:pt x="346564" y="360183"/>
                  </a:lnTo>
                  <a:lnTo>
                    <a:pt x="340930" y="346159"/>
                  </a:lnTo>
                  <a:lnTo>
                    <a:pt x="333911" y="333547"/>
                  </a:lnTo>
                  <a:lnTo>
                    <a:pt x="324338" y="326770"/>
                  </a:lnTo>
                  <a:lnTo>
                    <a:pt x="313062" y="323884"/>
                  </a:lnTo>
                  <a:lnTo>
                    <a:pt x="300650" y="323591"/>
                  </a:lnTo>
                  <a:lnTo>
                    <a:pt x="287482" y="326658"/>
                  </a:lnTo>
                  <a:lnTo>
                    <a:pt x="273809" y="331966"/>
                  </a:lnTo>
                  <a:lnTo>
                    <a:pt x="259799" y="338767"/>
                  </a:lnTo>
                  <a:lnTo>
                    <a:pt x="247197" y="346564"/>
                  </a:lnTo>
                  <a:lnTo>
                    <a:pt x="235533" y="355024"/>
                  </a:lnTo>
                  <a:lnTo>
                    <a:pt x="224494" y="363927"/>
                  </a:lnTo>
                  <a:lnTo>
                    <a:pt x="213872" y="373126"/>
                  </a:lnTo>
                  <a:lnTo>
                    <a:pt x="203528" y="382520"/>
                  </a:lnTo>
                  <a:lnTo>
                    <a:pt x="193370" y="392046"/>
                  </a:lnTo>
                  <a:lnTo>
                    <a:pt x="183335" y="403291"/>
                  </a:lnTo>
                  <a:lnTo>
                    <a:pt x="173382" y="415681"/>
                  </a:lnTo>
                  <a:lnTo>
                    <a:pt x="163484" y="428835"/>
                  </a:lnTo>
                  <a:lnTo>
                    <a:pt x="153622" y="440868"/>
                  </a:lnTo>
                  <a:lnTo>
                    <a:pt x="143785" y="452152"/>
                  </a:lnTo>
                  <a:lnTo>
                    <a:pt x="99641" y="5138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624844" y="1673757"/>
              <a:ext cx="190869" cy="411099"/>
            </a:xfrm>
            <a:custGeom>
              <a:avLst/>
              <a:gdLst/>
              <a:ahLst/>
              <a:cxnLst/>
              <a:rect l="0" t="0" r="0" b="0"/>
              <a:pathLst>
                <a:path w="190869" h="411099">
                  <a:moveTo>
                    <a:pt x="0" y="0"/>
                  </a:moveTo>
                  <a:lnTo>
                    <a:pt x="0" y="31176"/>
                  </a:lnTo>
                  <a:lnTo>
                    <a:pt x="1631" y="45254"/>
                  </a:lnTo>
                  <a:lnTo>
                    <a:pt x="4350" y="59534"/>
                  </a:lnTo>
                  <a:lnTo>
                    <a:pt x="7794" y="73947"/>
                  </a:lnTo>
                  <a:lnTo>
                    <a:pt x="11722" y="88450"/>
                  </a:lnTo>
                  <a:lnTo>
                    <a:pt x="20435" y="117616"/>
                  </a:lnTo>
                  <a:lnTo>
                    <a:pt x="26675" y="133876"/>
                  </a:lnTo>
                  <a:lnTo>
                    <a:pt x="34097" y="151242"/>
                  </a:lnTo>
                  <a:lnTo>
                    <a:pt x="42308" y="169344"/>
                  </a:lnTo>
                  <a:lnTo>
                    <a:pt x="51044" y="186306"/>
                  </a:lnTo>
                  <a:lnTo>
                    <a:pt x="60131" y="202509"/>
                  </a:lnTo>
                  <a:lnTo>
                    <a:pt x="69452" y="218204"/>
                  </a:lnTo>
                  <a:lnTo>
                    <a:pt x="88509" y="248694"/>
                  </a:lnTo>
                  <a:lnTo>
                    <a:pt x="98158" y="263677"/>
                  </a:lnTo>
                  <a:lnTo>
                    <a:pt x="106222" y="278559"/>
                  </a:lnTo>
                  <a:lnTo>
                    <a:pt x="113230" y="293374"/>
                  </a:lnTo>
                  <a:lnTo>
                    <a:pt x="119533" y="308146"/>
                  </a:lnTo>
                  <a:lnTo>
                    <a:pt x="126998" y="321255"/>
                  </a:lnTo>
                  <a:lnTo>
                    <a:pt x="135237" y="333258"/>
                  </a:lnTo>
                  <a:lnTo>
                    <a:pt x="143993" y="344523"/>
                  </a:lnTo>
                  <a:lnTo>
                    <a:pt x="151461" y="356926"/>
                  </a:lnTo>
                  <a:lnTo>
                    <a:pt x="158071" y="370089"/>
                  </a:lnTo>
                  <a:lnTo>
                    <a:pt x="190868" y="41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580798" y="1717803"/>
              <a:ext cx="396417" cy="778151"/>
            </a:xfrm>
            <a:custGeom>
              <a:avLst/>
              <a:gdLst/>
              <a:ahLst/>
              <a:cxnLst/>
              <a:rect l="0" t="0" r="0" b="0"/>
              <a:pathLst>
                <a:path w="396417" h="778151">
                  <a:moveTo>
                    <a:pt x="396416" y="0"/>
                  </a:moveTo>
                  <a:lnTo>
                    <a:pt x="380828" y="15588"/>
                  </a:lnTo>
                  <a:lnTo>
                    <a:pt x="372973" y="25074"/>
                  </a:lnTo>
                  <a:lnTo>
                    <a:pt x="364475" y="36292"/>
                  </a:lnTo>
                  <a:lnTo>
                    <a:pt x="355546" y="48665"/>
                  </a:lnTo>
                  <a:lnTo>
                    <a:pt x="347962" y="61808"/>
                  </a:lnTo>
                  <a:lnTo>
                    <a:pt x="341275" y="75463"/>
                  </a:lnTo>
                  <a:lnTo>
                    <a:pt x="335185" y="89461"/>
                  </a:lnTo>
                  <a:lnTo>
                    <a:pt x="319718" y="122415"/>
                  </a:lnTo>
                  <a:lnTo>
                    <a:pt x="311026" y="140338"/>
                  </a:lnTo>
                  <a:lnTo>
                    <a:pt x="303600" y="160444"/>
                  </a:lnTo>
                  <a:lnTo>
                    <a:pt x="297018" y="182004"/>
                  </a:lnTo>
                  <a:lnTo>
                    <a:pt x="290999" y="204535"/>
                  </a:lnTo>
                  <a:lnTo>
                    <a:pt x="283723" y="224449"/>
                  </a:lnTo>
                  <a:lnTo>
                    <a:pt x="275610" y="242619"/>
                  </a:lnTo>
                  <a:lnTo>
                    <a:pt x="266938" y="259627"/>
                  </a:lnTo>
                  <a:lnTo>
                    <a:pt x="257894" y="279122"/>
                  </a:lnTo>
                  <a:lnTo>
                    <a:pt x="239146" y="322534"/>
                  </a:lnTo>
                  <a:lnTo>
                    <a:pt x="229578" y="342267"/>
                  </a:lnTo>
                  <a:lnTo>
                    <a:pt x="219938" y="360317"/>
                  </a:lnTo>
                  <a:lnTo>
                    <a:pt x="210248" y="377244"/>
                  </a:lnTo>
                  <a:lnTo>
                    <a:pt x="200525" y="396685"/>
                  </a:lnTo>
                  <a:lnTo>
                    <a:pt x="190780" y="417803"/>
                  </a:lnTo>
                  <a:lnTo>
                    <a:pt x="181022" y="440038"/>
                  </a:lnTo>
                  <a:lnTo>
                    <a:pt x="171252" y="459756"/>
                  </a:lnTo>
                  <a:lnTo>
                    <a:pt x="161478" y="477795"/>
                  </a:lnTo>
                  <a:lnTo>
                    <a:pt x="151698" y="494715"/>
                  </a:lnTo>
                  <a:lnTo>
                    <a:pt x="143547" y="510889"/>
                  </a:lnTo>
                  <a:lnTo>
                    <a:pt x="136482" y="526566"/>
                  </a:lnTo>
                  <a:lnTo>
                    <a:pt x="130141" y="541911"/>
                  </a:lnTo>
                  <a:lnTo>
                    <a:pt x="121019" y="560298"/>
                  </a:lnTo>
                  <a:lnTo>
                    <a:pt x="110043" y="580712"/>
                  </a:lnTo>
                  <a:lnTo>
                    <a:pt x="97832" y="602479"/>
                  </a:lnTo>
                  <a:lnTo>
                    <a:pt x="75564" y="644065"/>
                  </a:lnTo>
                  <a:lnTo>
                    <a:pt x="65058" y="664290"/>
                  </a:lnTo>
                  <a:lnTo>
                    <a:pt x="56423" y="682667"/>
                  </a:lnTo>
                  <a:lnTo>
                    <a:pt x="49034" y="699813"/>
                  </a:lnTo>
                  <a:lnTo>
                    <a:pt x="42478" y="716137"/>
                  </a:lnTo>
                  <a:lnTo>
                    <a:pt x="34844" y="730283"/>
                  </a:lnTo>
                  <a:lnTo>
                    <a:pt x="26492" y="742976"/>
                  </a:lnTo>
                  <a:lnTo>
                    <a:pt x="0" y="778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124035" y="1761849"/>
              <a:ext cx="528556" cy="29365"/>
            </a:xfrm>
            <a:custGeom>
              <a:avLst/>
              <a:gdLst/>
              <a:ahLst/>
              <a:cxnLst/>
              <a:rect l="0" t="0" r="0" b="0"/>
              <a:pathLst>
                <a:path w="528556" h="29365">
                  <a:moveTo>
                    <a:pt x="0" y="29364"/>
                  </a:moveTo>
                  <a:lnTo>
                    <a:pt x="23383" y="21570"/>
                  </a:lnTo>
                  <a:lnTo>
                    <a:pt x="36797" y="19274"/>
                  </a:lnTo>
                  <a:lnTo>
                    <a:pt x="52264" y="17743"/>
                  </a:lnTo>
                  <a:lnTo>
                    <a:pt x="69101" y="16723"/>
                  </a:lnTo>
                  <a:lnTo>
                    <a:pt x="86851" y="14411"/>
                  </a:lnTo>
                  <a:lnTo>
                    <a:pt x="105209" y="11239"/>
                  </a:lnTo>
                  <a:lnTo>
                    <a:pt x="123974" y="7493"/>
                  </a:lnTo>
                  <a:lnTo>
                    <a:pt x="141378" y="6626"/>
                  </a:lnTo>
                  <a:lnTo>
                    <a:pt x="157874" y="7680"/>
                  </a:lnTo>
                  <a:lnTo>
                    <a:pt x="173766" y="10014"/>
                  </a:lnTo>
                  <a:lnTo>
                    <a:pt x="190886" y="9939"/>
                  </a:lnTo>
                  <a:lnTo>
                    <a:pt x="208824" y="8257"/>
                  </a:lnTo>
                  <a:lnTo>
                    <a:pt x="227309" y="5505"/>
                  </a:lnTo>
                  <a:lnTo>
                    <a:pt x="247788" y="3670"/>
                  </a:lnTo>
                  <a:lnTo>
                    <a:pt x="269598" y="2447"/>
                  </a:lnTo>
                  <a:lnTo>
                    <a:pt x="315583" y="1087"/>
                  </a:lnTo>
                  <a:lnTo>
                    <a:pt x="5285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197446" y="1938034"/>
              <a:ext cx="308324" cy="88094"/>
            </a:xfrm>
            <a:custGeom>
              <a:avLst/>
              <a:gdLst/>
              <a:ahLst/>
              <a:cxnLst/>
              <a:rect l="0" t="0" r="0" b="0"/>
              <a:pathLst>
                <a:path w="308324" h="88094">
                  <a:moveTo>
                    <a:pt x="0" y="88093"/>
                  </a:moveTo>
                  <a:lnTo>
                    <a:pt x="15588" y="72504"/>
                  </a:lnTo>
                  <a:lnTo>
                    <a:pt x="25074" y="66281"/>
                  </a:lnTo>
                  <a:lnTo>
                    <a:pt x="36292" y="60501"/>
                  </a:lnTo>
                  <a:lnTo>
                    <a:pt x="48664" y="55016"/>
                  </a:lnTo>
                  <a:lnTo>
                    <a:pt x="63438" y="49728"/>
                  </a:lnTo>
                  <a:lnTo>
                    <a:pt x="79813" y="44572"/>
                  </a:lnTo>
                  <a:lnTo>
                    <a:pt x="97255" y="39503"/>
                  </a:lnTo>
                  <a:lnTo>
                    <a:pt x="117040" y="34492"/>
                  </a:lnTo>
                  <a:lnTo>
                    <a:pt x="160774" y="24574"/>
                  </a:lnTo>
                  <a:lnTo>
                    <a:pt x="182224" y="21277"/>
                  </a:lnTo>
                  <a:lnTo>
                    <a:pt x="203049" y="19079"/>
                  </a:lnTo>
                  <a:lnTo>
                    <a:pt x="223459" y="17613"/>
                  </a:lnTo>
                  <a:lnTo>
                    <a:pt x="241959" y="15005"/>
                  </a:lnTo>
                  <a:lnTo>
                    <a:pt x="259187" y="11635"/>
                  </a:lnTo>
                  <a:lnTo>
                    <a:pt x="3083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820316" y="1531370"/>
              <a:ext cx="448923" cy="641578"/>
            </a:xfrm>
            <a:custGeom>
              <a:avLst/>
              <a:gdLst/>
              <a:ahLst/>
              <a:cxnLst/>
              <a:rect l="0" t="0" r="0" b="0"/>
              <a:pathLst>
                <a:path w="448923" h="641578">
                  <a:moveTo>
                    <a:pt x="8459" y="215797"/>
                  </a:moveTo>
                  <a:lnTo>
                    <a:pt x="665" y="192415"/>
                  </a:lnTo>
                  <a:lnTo>
                    <a:pt x="0" y="180633"/>
                  </a:lnTo>
                  <a:lnTo>
                    <a:pt x="1188" y="167884"/>
                  </a:lnTo>
                  <a:lnTo>
                    <a:pt x="3612" y="154491"/>
                  </a:lnTo>
                  <a:lnTo>
                    <a:pt x="6859" y="140668"/>
                  </a:lnTo>
                  <a:lnTo>
                    <a:pt x="10655" y="126559"/>
                  </a:lnTo>
                  <a:lnTo>
                    <a:pt x="14817" y="112259"/>
                  </a:lnTo>
                  <a:lnTo>
                    <a:pt x="22486" y="99463"/>
                  </a:lnTo>
                  <a:lnTo>
                    <a:pt x="32493" y="87669"/>
                  </a:lnTo>
                  <a:lnTo>
                    <a:pt x="69959" y="51132"/>
                  </a:lnTo>
                  <a:lnTo>
                    <a:pt x="83717" y="37504"/>
                  </a:lnTo>
                  <a:lnTo>
                    <a:pt x="97783" y="26787"/>
                  </a:lnTo>
                  <a:lnTo>
                    <a:pt x="112055" y="18012"/>
                  </a:lnTo>
                  <a:lnTo>
                    <a:pt x="126463" y="10530"/>
                  </a:lnTo>
                  <a:lnTo>
                    <a:pt x="142594" y="5542"/>
                  </a:lnTo>
                  <a:lnTo>
                    <a:pt x="159873" y="2217"/>
                  </a:lnTo>
                  <a:lnTo>
                    <a:pt x="177918" y="0"/>
                  </a:lnTo>
                  <a:lnTo>
                    <a:pt x="196473" y="153"/>
                  </a:lnTo>
                  <a:lnTo>
                    <a:pt x="215369" y="1887"/>
                  </a:lnTo>
                  <a:lnTo>
                    <a:pt x="234491" y="4674"/>
                  </a:lnTo>
                  <a:lnTo>
                    <a:pt x="252134" y="9795"/>
                  </a:lnTo>
                  <a:lnTo>
                    <a:pt x="268789" y="16471"/>
                  </a:lnTo>
                  <a:lnTo>
                    <a:pt x="284787" y="24185"/>
                  </a:lnTo>
                  <a:lnTo>
                    <a:pt x="300346" y="34221"/>
                  </a:lnTo>
                  <a:lnTo>
                    <a:pt x="315613" y="45806"/>
                  </a:lnTo>
                  <a:lnTo>
                    <a:pt x="330685" y="58424"/>
                  </a:lnTo>
                  <a:lnTo>
                    <a:pt x="342365" y="73361"/>
                  </a:lnTo>
                  <a:lnTo>
                    <a:pt x="351783" y="89844"/>
                  </a:lnTo>
                  <a:lnTo>
                    <a:pt x="359692" y="107358"/>
                  </a:lnTo>
                  <a:lnTo>
                    <a:pt x="364965" y="127191"/>
                  </a:lnTo>
                  <a:lnTo>
                    <a:pt x="368481" y="148570"/>
                  </a:lnTo>
                  <a:lnTo>
                    <a:pt x="370824" y="170979"/>
                  </a:lnTo>
                  <a:lnTo>
                    <a:pt x="370755" y="190812"/>
                  </a:lnTo>
                  <a:lnTo>
                    <a:pt x="369078" y="208929"/>
                  </a:lnTo>
                  <a:lnTo>
                    <a:pt x="366328" y="225900"/>
                  </a:lnTo>
                  <a:lnTo>
                    <a:pt x="361232" y="243740"/>
                  </a:lnTo>
                  <a:lnTo>
                    <a:pt x="354573" y="262159"/>
                  </a:lnTo>
                  <a:lnTo>
                    <a:pt x="346870" y="280963"/>
                  </a:lnTo>
                  <a:lnTo>
                    <a:pt x="340104" y="298393"/>
                  </a:lnTo>
                  <a:lnTo>
                    <a:pt x="328235" y="330811"/>
                  </a:lnTo>
                  <a:lnTo>
                    <a:pt x="321155" y="344676"/>
                  </a:lnTo>
                  <a:lnTo>
                    <a:pt x="313173" y="357182"/>
                  </a:lnTo>
                  <a:lnTo>
                    <a:pt x="304588" y="368782"/>
                  </a:lnTo>
                  <a:lnTo>
                    <a:pt x="295602" y="379778"/>
                  </a:lnTo>
                  <a:lnTo>
                    <a:pt x="286349" y="390371"/>
                  </a:lnTo>
                  <a:lnTo>
                    <a:pt x="276917" y="400696"/>
                  </a:lnTo>
                  <a:lnTo>
                    <a:pt x="267367" y="412474"/>
                  </a:lnTo>
                  <a:lnTo>
                    <a:pt x="257737" y="425219"/>
                  </a:lnTo>
                  <a:lnTo>
                    <a:pt x="248055" y="438610"/>
                  </a:lnTo>
                  <a:lnTo>
                    <a:pt x="236706" y="450800"/>
                  </a:lnTo>
                  <a:lnTo>
                    <a:pt x="224245" y="462190"/>
                  </a:lnTo>
                  <a:lnTo>
                    <a:pt x="211045" y="473045"/>
                  </a:lnTo>
                  <a:lnTo>
                    <a:pt x="198982" y="483545"/>
                  </a:lnTo>
                  <a:lnTo>
                    <a:pt x="187677" y="493808"/>
                  </a:lnTo>
                  <a:lnTo>
                    <a:pt x="176878" y="503912"/>
                  </a:lnTo>
                  <a:lnTo>
                    <a:pt x="164785" y="512280"/>
                  </a:lnTo>
                  <a:lnTo>
                    <a:pt x="151828" y="519490"/>
                  </a:lnTo>
                  <a:lnTo>
                    <a:pt x="138296" y="525927"/>
                  </a:lnTo>
                  <a:lnTo>
                    <a:pt x="126013" y="533482"/>
                  </a:lnTo>
                  <a:lnTo>
                    <a:pt x="114561" y="541781"/>
                  </a:lnTo>
                  <a:lnTo>
                    <a:pt x="103664" y="550576"/>
                  </a:lnTo>
                  <a:lnTo>
                    <a:pt x="89874" y="558071"/>
                  </a:lnTo>
                  <a:lnTo>
                    <a:pt x="74155" y="564699"/>
                  </a:lnTo>
                  <a:lnTo>
                    <a:pt x="57151" y="570749"/>
                  </a:lnTo>
                  <a:lnTo>
                    <a:pt x="40920" y="573151"/>
                  </a:lnTo>
                  <a:lnTo>
                    <a:pt x="25206" y="573121"/>
                  </a:lnTo>
                  <a:lnTo>
                    <a:pt x="9836" y="571470"/>
                  </a:lnTo>
                  <a:lnTo>
                    <a:pt x="2852" y="565475"/>
                  </a:lnTo>
                  <a:lnTo>
                    <a:pt x="1458" y="556584"/>
                  </a:lnTo>
                  <a:lnTo>
                    <a:pt x="3792" y="545763"/>
                  </a:lnTo>
                  <a:lnTo>
                    <a:pt x="10241" y="535286"/>
                  </a:lnTo>
                  <a:lnTo>
                    <a:pt x="19435" y="525039"/>
                  </a:lnTo>
                  <a:lnTo>
                    <a:pt x="30459" y="514945"/>
                  </a:lnTo>
                  <a:lnTo>
                    <a:pt x="44333" y="508215"/>
                  </a:lnTo>
                  <a:lnTo>
                    <a:pt x="60107" y="503729"/>
                  </a:lnTo>
                  <a:lnTo>
                    <a:pt x="77150" y="500738"/>
                  </a:lnTo>
                  <a:lnTo>
                    <a:pt x="96667" y="498745"/>
                  </a:lnTo>
                  <a:lnTo>
                    <a:pt x="117836" y="497415"/>
                  </a:lnTo>
                  <a:lnTo>
                    <a:pt x="140106" y="496529"/>
                  </a:lnTo>
                  <a:lnTo>
                    <a:pt x="161477" y="497570"/>
                  </a:lnTo>
                  <a:lnTo>
                    <a:pt x="182250" y="499895"/>
                  </a:lnTo>
                  <a:lnTo>
                    <a:pt x="202624" y="503076"/>
                  </a:lnTo>
                  <a:lnTo>
                    <a:pt x="221101" y="506828"/>
                  </a:lnTo>
                  <a:lnTo>
                    <a:pt x="238313" y="510961"/>
                  </a:lnTo>
                  <a:lnTo>
                    <a:pt x="254682" y="515348"/>
                  </a:lnTo>
                  <a:lnTo>
                    <a:pt x="272119" y="521535"/>
                  </a:lnTo>
                  <a:lnTo>
                    <a:pt x="290269" y="528922"/>
                  </a:lnTo>
                  <a:lnTo>
                    <a:pt x="308895" y="537110"/>
                  </a:lnTo>
                  <a:lnTo>
                    <a:pt x="327838" y="547462"/>
                  </a:lnTo>
                  <a:lnTo>
                    <a:pt x="346991" y="559258"/>
                  </a:lnTo>
                  <a:lnTo>
                    <a:pt x="366286" y="572016"/>
                  </a:lnTo>
                  <a:lnTo>
                    <a:pt x="382412" y="583783"/>
                  </a:lnTo>
                  <a:lnTo>
                    <a:pt x="396426" y="594891"/>
                  </a:lnTo>
                  <a:lnTo>
                    <a:pt x="448922" y="6415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543091" y="2642774"/>
              <a:ext cx="483518" cy="807516"/>
            </a:xfrm>
            <a:custGeom>
              <a:avLst/>
              <a:gdLst/>
              <a:ahLst/>
              <a:cxnLst/>
              <a:rect l="0" t="0" r="0" b="0"/>
              <a:pathLst>
                <a:path w="483518" h="807516">
                  <a:moveTo>
                    <a:pt x="305222" y="0"/>
                  </a:moveTo>
                  <a:lnTo>
                    <a:pt x="289633" y="15588"/>
                  </a:lnTo>
                  <a:lnTo>
                    <a:pt x="281779" y="25074"/>
                  </a:lnTo>
                  <a:lnTo>
                    <a:pt x="273280" y="36292"/>
                  </a:lnTo>
                  <a:lnTo>
                    <a:pt x="255136" y="61808"/>
                  </a:lnTo>
                  <a:lnTo>
                    <a:pt x="236196" y="89461"/>
                  </a:lnTo>
                  <a:lnTo>
                    <a:pt x="226578" y="102056"/>
                  </a:lnTo>
                  <a:lnTo>
                    <a:pt x="216903" y="113715"/>
                  </a:lnTo>
                  <a:lnTo>
                    <a:pt x="207190" y="124750"/>
                  </a:lnTo>
                  <a:lnTo>
                    <a:pt x="197452" y="137001"/>
                  </a:lnTo>
                  <a:lnTo>
                    <a:pt x="187698" y="150062"/>
                  </a:lnTo>
                  <a:lnTo>
                    <a:pt x="177932" y="163664"/>
                  </a:lnTo>
                  <a:lnTo>
                    <a:pt x="168159" y="179257"/>
                  </a:lnTo>
                  <a:lnTo>
                    <a:pt x="158381" y="196178"/>
                  </a:lnTo>
                  <a:lnTo>
                    <a:pt x="138816" y="232380"/>
                  </a:lnTo>
                  <a:lnTo>
                    <a:pt x="119245" y="270220"/>
                  </a:lnTo>
                  <a:lnTo>
                    <a:pt x="109458" y="287815"/>
                  </a:lnTo>
                  <a:lnTo>
                    <a:pt x="99671" y="304440"/>
                  </a:lnTo>
                  <a:lnTo>
                    <a:pt x="89883" y="320417"/>
                  </a:lnTo>
                  <a:lnTo>
                    <a:pt x="81727" y="337593"/>
                  </a:lnTo>
                  <a:lnTo>
                    <a:pt x="74658" y="355570"/>
                  </a:lnTo>
                  <a:lnTo>
                    <a:pt x="68314" y="374079"/>
                  </a:lnTo>
                  <a:lnTo>
                    <a:pt x="60822" y="391313"/>
                  </a:lnTo>
                  <a:lnTo>
                    <a:pt x="52565" y="407696"/>
                  </a:lnTo>
                  <a:lnTo>
                    <a:pt x="43797" y="423512"/>
                  </a:lnTo>
                  <a:lnTo>
                    <a:pt x="36321" y="438950"/>
                  </a:lnTo>
                  <a:lnTo>
                    <a:pt x="29705" y="454136"/>
                  </a:lnTo>
                  <a:lnTo>
                    <a:pt x="23664" y="469155"/>
                  </a:lnTo>
                  <a:lnTo>
                    <a:pt x="18005" y="488955"/>
                  </a:lnTo>
                  <a:lnTo>
                    <a:pt x="12600" y="511943"/>
                  </a:lnTo>
                  <a:lnTo>
                    <a:pt x="7366" y="537056"/>
                  </a:lnTo>
                  <a:lnTo>
                    <a:pt x="3877" y="561955"/>
                  </a:lnTo>
                  <a:lnTo>
                    <a:pt x="1551" y="586711"/>
                  </a:lnTo>
                  <a:lnTo>
                    <a:pt x="0" y="611372"/>
                  </a:lnTo>
                  <a:lnTo>
                    <a:pt x="598" y="634338"/>
                  </a:lnTo>
                  <a:lnTo>
                    <a:pt x="2627" y="656174"/>
                  </a:lnTo>
                  <a:lnTo>
                    <a:pt x="5612" y="677257"/>
                  </a:lnTo>
                  <a:lnTo>
                    <a:pt x="12495" y="694574"/>
                  </a:lnTo>
                  <a:lnTo>
                    <a:pt x="21978" y="709382"/>
                  </a:lnTo>
                  <a:lnTo>
                    <a:pt x="33194" y="722517"/>
                  </a:lnTo>
                  <a:lnTo>
                    <a:pt x="47197" y="734536"/>
                  </a:lnTo>
                  <a:lnTo>
                    <a:pt x="63058" y="745811"/>
                  </a:lnTo>
                  <a:lnTo>
                    <a:pt x="80157" y="756591"/>
                  </a:lnTo>
                  <a:lnTo>
                    <a:pt x="99713" y="762146"/>
                  </a:lnTo>
                  <a:lnTo>
                    <a:pt x="120907" y="764218"/>
                  </a:lnTo>
                  <a:lnTo>
                    <a:pt x="143193" y="763968"/>
                  </a:lnTo>
                  <a:lnTo>
                    <a:pt x="166207" y="762170"/>
                  </a:lnTo>
                  <a:lnTo>
                    <a:pt x="189706" y="759340"/>
                  </a:lnTo>
                  <a:lnTo>
                    <a:pt x="213529" y="755822"/>
                  </a:lnTo>
                  <a:lnTo>
                    <a:pt x="237568" y="750214"/>
                  </a:lnTo>
                  <a:lnTo>
                    <a:pt x="261750" y="743213"/>
                  </a:lnTo>
                  <a:lnTo>
                    <a:pt x="286029" y="735282"/>
                  </a:lnTo>
                  <a:lnTo>
                    <a:pt x="305477" y="726733"/>
                  </a:lnTo>
                  <a:lnTo>
                    <a:pt x="321706" y="717770"/>
                  </a:lnTo>
                  <a:lnTo>
                    <a:pt x="335787" y="708533"/>
                  </a:lnTo>
                  <a:lnTo>
                    <a:pt x="348438" y="699112"/>
                  </a:lnTo>
                  <a:lnTo>
                    <a:pt x="360134" y="689569"/>
                  </a:lnTo>
                  <a:lnTo>
                    <a:pt x="371194" y="679944"/>
                  </a:lnTo>
                  <a:lnTo>
                    <a:pt x="385093" y="668633"/>
                  </a:lnTo>
                  <a:lnTo>
                    <a:pt x="417937" y="643015"/>
                  </a:lnTo>
                  <a:lnTo>
                    <a:pt x="432568" y="629332"/>
                  </a:lnTo>
                  <a:lnTo>
                    <a:pt x="445585" y="615316"/>
                  </a:lnTo>
                  <a:lnTo>
                    <a:pt x="457526" y="601077"/>
                  </a:lnTo>
                  <a:lnTo>
                    <a:pt x="467117" y="586691"/>
                  </a:lnTo>
                  <a:lnTo>
                    <a:pt x="475143" y="572207"/>
                  </a:lnTo>
                  <a:lnTo>
                    <a:pt x="482125" y="557656"/>
                  </a:lnTo>
                  <a:lnTo>
                    <a:pt x="483517" y="544693"/>
                  </a:lnTo>
                  <a:lnTo>
                    <a:pt x="481182" y="532788"/>
                  </a:lnTo>
                  <a:lnTo>
                    <a:pt x="476363" y="521589"/>
                  </a:lnTo>
                  <a:lnTo>
                    <a:pt x="468256" y="515754"/>
                  </a:lnTo>
                  <a:lnTo>
                    <a:pt x="457958" y="513496"/>
                  </a:lnTo>
                  <a:lnTo>
                    <a:pt x="446198" y="513622"/>
                  </a:lnTo>
                  <a:lnTo>
                    <a:pt x="431833" y="515337"/>
                  </a:lnTo>
                  <a:lnTo>
                    <a:pt x="415730" y="518111"/>
                  </a:lnTo>
                  <a:lnTo>
                    <a:pt x="398470" y="521593"/>
                  </a:lnTo>
                  <a:lnTo>
                    <a:pt x="383701" y="527176"/>
                  </a:lnTo>
                  <a:lnTo>
                    <a:pt x="370592" y="534161"/>
                  </a:lnTo>
                  <a:lnTo>
                    <a:pt x="358590" y="542080"/>
                  </a:lnTo>
                  <a:lnTo>
                    <a:pt x="327854" y="563930"/>
                  </a:lnTo>
                  <a:lnTo>
                    <a:pt x="254951" y="617835"/>
                  </a:lnTo>
                  <a:lnTo>
                    <a:pt x="237450" y="633752"/>
                  </a:lnTo>
                  <a:lnTo>
                    <a:pt x="220888" y="650890"/>
                  </a:lnTo>
                  <a:lnTo>
                    <a:pt x="191067" y="684069"/>
                  </a:lnTo>
                  <a:lnTo>
                    <a:pt x="166937" y="709691"/>
                  </a:lnTo>
                  <a:lnTo>
                    <a:pt x="155935" y="722723"/>
                  </a:lnTo>
                  <a:lnTo>
                    <a:pt x="145338" y="736305"/>
                  </a:lnTo>
                  <a:lnTo>
                    <a:pt x="135010" y="750253"/>
                  </a:lnTo>
                  <a:lnTo>
                    <a:pt x="124862" y="762815"/>
                  </a:lnTo>
                  <a:lnTo>
                    <a:pt x="114834" y="774452"/>
                  </a:lnTo>
                  <a:lnTo>
                    <a:pt x="84991" y="807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420914" y="2877687"/>
              <a:ext cx="88093" cy="543238"/>
            </a:xfrm>
            <a:custGeom>
              <a:avLst/>
              <a:gdLst/>
              <a:ahLst/>
              <a:cxnLst/>
              <a:rect l="0" t="0" r="0" b="0"/>
              <a:pathLst>
                <a:path w="88093" h="543238">
                  <a:moveTo>
                    <a:pt x="0" y="0"/>
                  </a:moveTo>
                  <a:lnTo>
                    <a:pt x="15588" y="31177"/>
                  </a:lnTo>
                  <a:lnTo>
                    <a:pt x="21811" y="48518"/>
                  </a:lnTo>
                  <a:lnTo>
                    <a:pt x="27592" y="68235"/>
                  </a:lnTo>
                  <a:lnTo>
                    <a:pt x="33076" y="89536"/>
                  </a:lnTo>
                  <a:lnTo>
                    <a:pt x="36733" y="113525"/>
                  </a:lnTo>
                  <a:lnTo>
                    <a:pt x="39170" y="139306"/>
                  </a:lnTo>
                  <a:lnTo>
                    <a:pt x="40795" y="166281"/>
                  </a:lnTo>
                  <a:lnTo>
                    <a:pt x="42601" y="222355"/>
                  </a:lnTo>
                  <a:lnTo>
                    <a:pt x="43855" y="355610"/>
                  </a:lnTo>
                  <a:lnTo>
                    <a:pt x="43961" y="405469"/>
                  </a:lnTo>
                  <a:lnTo>
                    <a:pt x="45621" y="426922"/>
                  </a:lnTo>
                  <a:lnTo>
                    <a:pt x="48358" y="446117"/>
                  </a:lnTo>
                  <a:lnTo>
                    <a:pt x="51815" y="463809"/>
                  </a:lnTo>
                  <a:lnTo>
                    <a:pt x="55751" y="480497"/>
                  </a:lnTo>
                  <a:lnTo>
                    <a:pt x="60006" y="496517"/>
                  </a:lnTo>
                  <a:lnTo>
                    <a:pt x="88092" y="5432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347504" y="3171329"/>
              <a:ext cx="352370" cy="73411"/>
            </a:xfrm>
            <a:custGeom>
              <a:avLst/>
              <a:gdLst/>
              <a:ahLst/>
              <a:cxnLst/>
              <a:rect l="0" t="0" r="0" b="0"/>
              <a:pathLst>
                <a:path w="352370" h="73411">
                  <a:moveTo>
                    <a:pt x="0" y="73410"/>
                  </a:moveTo>
                  <a:lnTo>
                    <a:pt x="15588" y="57822"/>
                  </a:lnTo>
                  <a:lnTo>
                    <a:pt x="25074" y="51599"/>
                  </a:lnTo>
                  <a:lnTo>
                    <a:pt x="36292" y="45819"/>
                  </a:lnTo>
                  <a:lnTo>
                    <a:pt x="48665" y="40334"/>
                  </a:lnTo>
                  <a:lnTo>
                    <a:pt x="63438" y="35046"/>
                  </a:lnTo>
                  <a:lnTo>
                    <a:pt x="79813" y="29889"/>
                  </a:lnTo>
                  <a:lnTo>
                    <a:pt x="97255" y="24820"/>
                  </a:lnTo>
                  <a:lnTo>
                    <a:pt x="115408" y="21441"/>
                  </a:lnTo>
                  <a:lnTo>
                    <a:pt x="134036" y="19188"/>
                  </a:lnTo>
                  <a:lnTo>
                    <a:pt x="152979" y="17686"/>
                  </a:lnTo>
                  <a:lnTo>
                    <a:pt x="172134" y="15053"/>
                  </a:lnTo>
                  <a:lnTo>
                    <a:pt x="191429" y="11667"/>
                  </a:lnTo>
                  <a:lnTo>
                    <a:pt x="210818" y="7778"/>
                  </a:lnTo>
                  <a:lnTo>
                    <a:pt x="230268" y="5185"/>
                  </a:lnTo>
                  <a:lnTo>
                    <a:pt x="249762" y="3457"/>
                  </a:lnTo>
                  <a:lnTo>
                    <a:pt x="3523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906304" y="2730867"/>
              <a:ext cx="340826" cy="578183"/>
            </a:xfrm>
            <a:custGeom>
              <a:avLst/>
              <a:gdLst/>
              <a:ahLst/>
              <a:cxnLst/>
              <a:rect l="0" t="0" r="0" b="0"/>
              <a:pathLst>
                <a:path w="340826" h="578183">
                  <a:moveTo>
                    <a:pt x="160622" y="0"/>
                  </a:moveTo>
                  <a:lnTo>
                    <a:pt x="145033" y="15588"/>
                  </a:lnTo>
                  <a:lnTo>
                    <a:pt x="137179" y="25074"/>
                  </a:lnTo>
                  <a:lnTo>
                    <a:pt x="128680" y="36292"/>
                  </a:lnTo>
                  <a:lnTo>
                    <a:pt x="119751" y="48664"/>
                  </a:lnTo>
                  <a:lnTo>
                    <a:pt x="110535" y="63438"/>
                  </a:lnTo>
                  <a:lnTo>
                    <a:pt x="101130" y="79813"/>
                  </a:lnTo>
                  <a:lnTo>
                    <a:pt x="81978" y="115408"/>
                  </a:lnTo>
                  <a:lnTo>
                    <a:pt x="62590" y="152979"/>
                  </a:lnTo>
                  <a:lnTo>
                    <a:pt x="54484" y="170502"/>
                  </a:lnTo>
                  <a:lnTo>
                    <a:pt x="47449" y="187078"/>
                  </a:lnTo>
                  <a:lnTo>
                    <a:pt x="41126" y="203023"/>
                  </a:lnTo>
                  <a:lnTo>
                    <a:pt x="35281" y="220179"/>
                  </a:lnTo>
                  <a:lnTo>
                    <a:pt x="29752" y="238141"/>
                  </a:lnTo>
                  <a:lnTo>
                    <a:pt x="19258" y="273868"/>
                  </a:lnTo>
                  <a:lnTo>
                    <a:pt x="9157" y="306061"/>
                  </a:lnTo>
                  <a:lnTo>
                    <a:pt x="5811" y="323128"/>
                  </a:lnTo>
                  <a:lnTo>
                    <a:pt x="3580" y="341032"/>
                  </a:lnTo>
                  <a:lnTo>
                    <a:pt x="2092" y="359493"/>
                  </a:lnTo>
                  <a:lnTo>
                    <a:pt x="1101" y="379957"/>
                  </a:lnTo>
                  <a:lnTo>
                    <a:pt x="0" y="424446"/>
                  </a:lnTo>
                  <a:lnTo>
                    <a:pt x="2968" y="446098"/>
                  </a:lnTo>
                  <a:lnTo>
                    <a:pt x="8210" y="467059"/>
                  </a:lnTo>
                  <a:lnTo>
                    <a:pt x="14968" y="487557"/>
                  </a:lnTo>
                  <a:lnTo>
                    <a:pt x="22735" y="504486"/>
                  </a:lnTo>
                  <a:lnTo>
                    <a:pt x="31177" y="519034"/>
                  </a:lnTo>
                  <a:lnTo>
                    <a:pt x="40067" y="531995"/>
                  </a:lnTo>
                  <a:lnTo>
                    <a:pt x="50888" y="542268"/>
                  </a:lnTo>
                  <a:lnTo>
                    <a:pt x="62996" y="550748"/>
                  </a:lnTo>
                  <a:lnTo>
                    <a:pt x="75962" y="558032"/>
                  </a:lnTo>
                  <a:lnTo>
                    <a:pt x="89499" y="564520"/>
                  </a:lnTo>
                  <a:lnTo>
                    <a:pt x="103419" y="570476"/>
                  </a:lnTo>
                  <a:lnTo>
                    <a:pt x="117592" y="576078"/>
                  </a:lnTo>
                  <a:lnTo>
                    <a:pt x="133567" y="578182"/>
                  </a:lnTo>
                  <a:lnTo>
                    <a:pt x="150741" y="577953"/>
                  </a:lnTo>
                  <a:lnTo>
                    <a:pt x="168717" y="576169"/>
                  </a:lnTo>
                  <a:lnTo>
                    <a:pt x="185594" y="571717"/>
                  </a:lnTo>
                  <a:lnTo>
                    <a:pt x="201740" y="565486"/>
                  </a:lnTo>
                  <a:lnTo>
                    <a:pt x="252197" y="541129"/>
                  </a:lnTo>
                  <a:lnTo>
                    <a:pt x="270612" y="532043"/>
                  </a:lnTo>
                  <a:lnTo>
                    <a:pt x="286151" y="521092"/>
                  </a:lnTo>
                  <a:lnTo>
                    <a:pt x="299773" y="508898"/>
                  </a:lnTo>
                  <a:lnTo>
                    <a:pt x="312118" y="495874"/>
                  </a:lnTo>
                  <a:lnTo>
                    <a:pt x="321978" y="482297"/>
                  </a:lnTo>
                  <a:lnTo>
                    <a:pt x="330183" y="468352"/>
                  </a:lnTo>
                  <a:lnTo>
                    <a:pt x="337285" y="454161"/>
                  </a:lnTo>
                  <a:lnTo>
                    <a:pt x="340388" y="439807"/>
                  </a:lnTo>
                  <a:lnTo>
                    <a:pt x="340825" y="425343"/>
                  </a:lnTo>
                  <a:lnTo>
                    <a:pt x="339486" y="410806"/>
                  </a:lnTo>
                  <a:lnTo>
                    <a:pt x="333699" y="399484"/>
                  </a:lnTo>
                  <a:lnTo>
                    <a:pt x="324946" y="390305"/>
                  </a:lnTo>
                  <a:lnTo>
                    <a:pt x="314218" y="382554"/>
                  </a:lnTo>
                  <a:lnTo>
                    <a:pt x="302171" y="379018"/>
                  </a:lnTo>
                  <a:lnTo>
                    <a:pt x="289246" y="378292"/>
                  </a:lnTo>
                  <a:lnTo>
                    <a:pt x="275735" y="379439"/>
                  </a:lnTo>
                  <a:lnTo>
                    <a:pt x="260203" y="381835"/>
                  </a:lnTo>
                  <a:lnTo>
                    <a:pt x="243322" y="385064"/>
                  </a:lnTo>
                  <a:lnTo>
                    <a:pt x="225543" y="388848"/>
                  </a:lnTo>
                  <a:lnTo>
                    <a:pt x="208797" y="394633"/>
                  </a:lnTo>
                  <a:lnTo>
                    <a:pt x="192738" y="401753"/>
                  </a:lnTo>
                  <a:lnTo>
                    <a:pt x="177139" y="409762"/>
                  </a:lnTo>
                  <a:lnTo>
                    <a:pt x="161845" y="418364"/>
                  </a:lnTo>
                  <a:lnTo>
                    <a:pt x="146756" y="427361"/>
                  </a:lnTo>
                  <a:lnTo>
                    <a:pt x="131802" y="436622"/>
                  </a:lnTo>
                  <a:lnTo>
                    <a:pt x="116938" y="447690"/>
                  </a:lnTo>
                  <a:lnTo>
                    <a:pt x="102135" y="459963"/>
                  </a:lnTo>
                  <a:lnTo>
                    <a:pt x="57847" y="499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287156" y="3112601"/>
              <a:ext cx="234915" cy="352371"/>
            </a:xfrm>
            <a:custGeom>
              <a:avLst/>
              <a:gdLst/>
              <a:ahLst/>
              <a:cxnLst/>
              <a:rect l="0" t="0" r="0" b="0"/>
              <a:pathLst>
                <a:path w="234915" h="352371">
                  <a:moveTo>
                    <a:pt x="0" y="0"/>
                  </a:moveTo>
                  <a:lnTo>
                    <a:pt x="40871" y="40871"/>
                  </a:lnTo>
                  <a:lnTo>
                    <a:pt x="48455" y="51717"/>
                  </a:lnTo>
                  <a:lnTo>
                    <a:pt x="55143" y="63842"/>
                  </a:lnTo>
                  <a:lnTo>
                    <a:pt x="68554" y="91996"/>
                  </a:lnTo>
                  <a:lnTo>
                    <a:pt x="113213" y="182237"/>
                  </a:lnTo>
                  <a:lnTo>
                    <a:pt x="122784" y="199796"/>
                  </a:lnTo>
                  <a:lnTo>
                    <a:pt x="132428" y="216396"/>
                  </a:lnTo>
                  <a:lnTo>
                    <a:pt x="142119" y="232356"/>
                  </a:lnTo>
                  <a:lnTo>
                    <a:pt x="151844" y="246259"/>
                  </a:lnTo>
                  <a:lnTo>
                    <a:pt x="161589" y="258791"/>
                  </a:lnTo>
                  <a:lnTo>
                    <a:pt x="171349" y="270408"/>
                  </a:lnTo>
                  <a:lnTo>
                    <a:pt x="181118" y="283046"/>
                  </a:lnTo>
                  <a:lnTo>
                    <a:pt x="190893" y="296366"/>
                  </a:lnTo>
                  <a:lnTo>
                    <a:pt x="234914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463342" y="3171329"/>
              <a:ext cx="220232" cy="499192"/>
            </a:xfrm>
            <a:custGeom>
              <a:avLst/>
              <a:gdLst/>
              <a:ahLst/>
              <a:cxnLst/>
              <a:rect l="0" t="0" r="0" b="0"/>
              <a:pathLst>
                <a:path w="220232" h="499192">
                  <a:moveTo>
                    <a:pt x="220231" y="0"/>
                  </a:moveTo>
                  <a:lnTo>
                    <a:pt x="185718" y="103538"/>
                  </a:lnTo>
                  <a:lnTo>
                    <a:pt x="180909" y="119597"/>
                  </a:lnTo>
                  <a:lnTo>
                    <a:pt x="171215" y="154841"/>
                  </a:lnTo>
                  <a:lnTo>
                    <a:pt x="164714" y="175006"/>
                  </a:lnTo>
                  <a:lnTo>
                    <a:pt x="157119" y="196606"/>
                  </a:lnTo>
                  <a:lnTo>
                    <a:pt x="148791" y="219164"/>
                  </a:lnTo>
                  <a:lnTo>
                    <a:pt x="139978" y="240727"/>
                  </a:lnTo>
                  <a:lnTo>
                    <a:pt x="130839" y="261628"/>
                  </a:lnTo>
                  <a:lnTo>
                    <a:pt x="111985" y="302252"/>
                  </a:lnTo>
                  <a:lnTo>
                    <a:pt x="92730" y="342058"/>
                  </a:lnTo>
                  <a:lnTo>
                    <a:pt x="83027" y="360177"/>
                  </a:lnTo>
                  <a:lnTo>
                    <a:pt x="73296" y="377151"/>
                  </a:lnTo>
                  <a:lnTo>
                    <a:pt x="63546" y="393361"/>
                  </a:lnTo>
                  <a:lnTo>
                    <a:pt x="55414" y="409062"/>
                  </a:lnTo>
                  <a:lnTo>
                    <a:pt x="48363" y="424422"/>
                  </a:lnTo>
                  <a:lnTo>
                    <a:pt x="42030" y="439557"/>
                  </a:lnTo>
                  <a:lnTo>
                    <a:pt x="34545" y="452909"/>
                  </a:lnTo>
                  <a:lnTo>
                    <a:pt x="26293" y="465074"/>
                  </a:lnTo>
                  <a:lnTo>
                    <a:pt x="0" y="499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991896" y="3141965"/>
              <a:ext cx="396417" cy="14683"/>
            </a:xfrm>
            <a:custGeom>
              <a:avLst/>
              <a:gdLst/>
              <a:ahLst/>
              <a:cxnLst/>
              <a:rect l="0" t="0" r="0" b="0"/>
              <a:pathLst>
                <a:path w="396417" h="14683">
                  <a:moveTo>
                    <a:pt x="0" y="14682"/>
                  </a:moveTo>
                  <a:lnTo>
                    <a:pt x="23383" y="6888"/>
                  </a:lnTo>
                  <a:lnTo>
                    <a:pt x="38428" y="4592"/>
                  </a:lnTo>
                  <a:lnTo>
                    <a:pt x="56614" y="3061"/>
                  </a:lnTo>
                  <a:lnTo>
                    <a:pt x="76895" y="2041"/>
                  </a:lnTo>
                  <a:lnTo>
                    <a:pt x="121180" y="907"/>
                  </a:lnTo>
                  <a:lnTo>
                    <a:pt x="3964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991896" y="3332832"/>
              <a:ext cx="352371" cy="44047"/>
            </a:xfrm>
            <a:custGeom>
              <a:avLst/>
              <a:gdLst/>
              <a:ahLst/>
              <a:cxnLst/>
              <a:rect l="0" t="0" r="0" b="0"/>
              <a:pathLst>
                <a:path w="352371" h="44047">
                  <a:moveTo>
                    <a:pt x="0" y="44046"/>
                  </a:moveTo>
                  <a:lnTo>
                    <a:pt x="81742" y="23610"/>
                  </a:lnTo>
                  <a:lnTo>
                    <a:pt x="101804" y="20634"/>
                  </a:lnTo>
                  <a:lnTo>
                    <a:pt x="123335" y="18650"/>
                  </a:lnTo>
                  <a:lnTo>
                    <a:pt x="145846" y="17327"/>
                  </a:lnTo>
                  <a:lnTo>
                    <a:pt x="167378" y="14814"/>
                  </a:lnTo>
                  <a:lnTo>
                    <a:pt x="188258" y="11508"/>
                  </a:lnTo>
                  <a:lnTo>
                    <a:pt x="208704" y="7671"/>
                  </a:lnTo>
                  <a:lnTo>
                    <a:pt x="228861" y="5114"/>
                  </a:lnTo>
                  <a:lnTo>
                    <a:pt x="248823" y="3409"/>
                  </a:lnTo>
                  <a:lnTo>
                    <a:pt x="3523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684311" y="3069449"/>
              <a:ext cx="673020" cy="645118"/>
            </a:xfrm>
            <a:custGeom>
              <a:avLst/>
              <a:gdLst/>
              <a:ahLst/>
              <a:cxnLst/>
              <a:rect l="0" t="0" r="0" b="0"/>
              <a:pathLst>
                <a:path w="673020" h="645118">
                  <a:moveTo>
                    <a:pt x="27007" y="131244"/>
                  </a:moveTo>
                  <a:lnTo>
                    <a:pt x="3625" y="123450"/>
                  </a:lnTo>
                  <a:lnTo>
                    <a:pt x="0" y="117891"/>
                  </a:lnTo>
                  <a:lnTo>
                    <a:pt x="845" y="110923"/>
                  </a:lnTo>
                  <a:lnTo>
                    <a:pt x="10486" y="92848"/>
                  </a:lnTo>
                  <a:lnTo>
                    <a:pt x="17624" y="81177"/>
                  </a:lnTo>
                  <a:lnTo>
                    <a:pt x="25646" y="68502"/>
                  </a:lnTo>
                  <a:lnTo>
                    <a:pt x="35888" y="58420"/>
                  </a:lnTo>
                  <a:lnTo>
                    <a:pt x="47610" y="50068"/>
                  </a:lnTo>
                  <a:lnTo>
                    <a:pt x="60318" y="42868"/>
                  </a:lnTo>
                  <a:lnTo>
                    <a:pt x="73685" y="36437"/>
                  </a:lnTo>
                  <a:lnTo>
                    <a:pt x="87490" y="30519"/>
                  </a:lnTo>
                  <a:lnTo>
                    <a:pt x="101587" y="24942"/>
                  </a:lnTo>
                  <a:lnTo>
                    <a:pt x="130302" y="14395"/>
                  </a:lnTo>
                  <a:lnTo>
                    <a:pt x="144811" y="9298"/>
                  </a:lnTo>
                  <a:lnTo>
                    <a:pt x="161008" y="5901"/>
                  </a:lnTo>
                  <a:lnTo>
                    <a:pt x="178332" y="3636"/>
                  </a:lnTo>
                  <a:lnTo>
                    <a:pt x="196407" y="2126"/>
                  </a:lnTo>
                  <a:lnTo>
                    <a:pt x="214983" y="1119"/>
                  </a:lnTo>
                  <a:lnTo>
                    <a:pt x="253023" y="0"/>
                  </a:lnTo>
                  <a:lnTo>
                    <a:pt x="272302" y="2965"/>
                  </a:lnTo>
                  <a:lnTo>
                    <a:pt x="291680" y="8204"/>
                  </a:lnTo>
                  <a:lnTo>
                    <a:pt x="311125" y="14959"/>
                  </a:lnTo>
                  <a:lnTo>
                    <a:pt x="328982" y="22725"/>
                  </a:lnTo>
                  <a:lnTo>
                    <a:pt x="345780" y="31165"/>
                  </a:lnTo>
                  <a:lnTo>
                    <a:pt x="361873" y="40055"/>
                  </a:lnTo>
                  <a:lnTo>
                    <a:pt x="375864" y="49244"/>
                  </a:lnTo>
                  <a:lnTo>
                    <a:pt x="388455" y="58632"/>
                  </a:lnTo>
                  <a:lnTo>
                    <a:pt x="400111" y="68154"/>
                  </a:lnTo>
                  <a:lnTo>
                    <a:pt x="411145" y="81027"/>
                  </a:lnTo>
                  <a:lnTo>
                    <a:pt x="421763" y="96135"/>
                  </a:lnTo>
                  <a:lnTo>
                    <a:pt x="432105" y="112732"/>
                  </a:lnTo>
                  <a:lnTo>
                    <a:pt x="442262" y="130322"/>
                  </a:lnTo>
                  <a:lnTo>
                    <a:pt x="462248" y="167268"/>
                  </a:lnTo>
                  <a:lnTo>
                    <a:pt x="468883" y="186255"/>
                  </a:lnTo>
                  <a:lnTo>
                    <a:pt x="473305" y="205439"/>
                  </a:lnTo>
                  <a:lnTo>
                    <a:pt x="476254" y="224754"/>
                  </a:lnTo>
                  <a:lnTo>
                    <a:pt x="476589" y="245787"/>
                  </a:lnTo>
                  <a:lnTo>
                    <a:pt x="475181" y="267965"/>
                  </a:lnTo>
                  <a:lnTo>
                    <a:pt x="472610" y="290908"/>
                  </a:lnTo>
                  <a:lnTo>
                    <a:pt x="467635" y="312729"/>
                  </a:lnTo>
                  <a:lnTo>
                    <a:pt x="461054" y="333801"/>
                  </a:lnTo>
                  <a:lnTo>
                    <a:pt x="453405" y="354374"/>
                  </a:lnTo>
                  <a:lnTo>
                    <a:pt x="443411" y="372984"/>
                  </a:lnTo>
                  <a:lnTo>
                    <a:pt x="431855" y="390285"/>
                  </a:lnTo>
                  <a:lnTo>
                    <a:pt x="419256" y="406712"/>
                  </a:lnTo>
                  <a:lnTo>
                    <a:pt x="405963" y="422558"/>
                  </a:lnTo>
                  <a:lnTo>
                    <a:pt x="392207" y="438016"/>
                  </a:lnTo>
                  <a:lnTo>
                    <a:pt x="378142" y="453215"/>
                  </a:lnTo>
                  <a:lnTo>
                    <a:pt x="363872" y="466611"/>
                  </a:lnTo>
                  <a:lnTo>
                    <a:pt x="349465" y="478804"/>
                  </a:lnTo>
                  <a:lnTo>
                    <a:pt x="334965" y="490196"/>
                  </a:lnTo>
                  <a:lnTo>
                    <a:pt x="320406" y="501053"/>
                  </a:lnTo>
                  <a:lnTo>
                    <a:pt x="291176" y="521816"/>
                  </a:lnTo>
                  <a:lnTo>
                    <a:pt x="273268" y="528658"/>
                  </a:lnTo>
                  <a:lnTo>
                    <a:pt x="253172" y="533220"/>
                  </a:lnTo>
                  <a:lnTo>
                    <a:pt x="231619" y="536261"/>
                  </a:lnTo>
                  <a:lnTo>
                    <a:pt x="213986" y="535025"/>
                  </a:lnTo>
                  <a:lnTo>
                    <a:pt x="198970" y="530939"/>
                  </a:lnTo>
                  <a:lnTo>
                    <a:pt x="185695" y="524952"/>
                  </a:lnTo>
                  <a:lnTo>
                    <a:pt x="178477" y="516067"/>
                  </a:lnTo>
                  <a:lnTo>
                    <a:pt x="175296" y="505249"/>
                  </a:lnTo>
                  <a:lnTo>
                    <a:pt x="174807" y="493144"/>
                  </a:lnTo>
                  <a:lnTo>
                    <a:pt x="179375" y="483442"/>
                  </a:lnTo>
                  <a:lnTo>
                    <a:pt x="187314" y="475342"/>
                  </a:lnTo>
                  <a:lnTo>
                    <a:pt x="197501" y="468311"/>
                  </a:lnTo>
                  <a:lnTo>
                    <a:pt x="209186" y="461993"/>
                  </a:lnTo>
                  <a:lnTo>
                    <a:pt x="221870" y="456149"/>
                  </a:lnTo>
                  <a:lnTo>
                    <a:pt x="235220" y="450622"/>
                  </a:lnTo>
                  <a:lnTo>
                    <a:pt x="250645" y="446937"/>
                  </a:lnTo>
                  <a:lnTo>
                    <a:pt x="267455" y="444481"/>
                  </a:lnTo>
                  <a:lnTo>
                    <a:pt x="285186" y="442843"/>
                  </a:lnTo>
                  <a:lnTo>
                    <a:pt x="303532" y="443383"/>
                  </a:lnTo>
                  <a:lnTo>
                    <a:pt x="322288" y="445374"/>
                  </a:lnTo>
                  <a:lnTo>
                    <a:pt x="341318" y="448332"/>
                  </a:lnTo>
                  <a:lnTo>
                    <a:pt x="360530" y="451936"/>
                  </a:lnTo>
                  <a:lnTo>
                    <a:pt x="399277" y="460291"/>
                  </a:lnTo>
                  <a:lnTo>
                    <a:pt x="417114" y="466434"/>
                  </a:lnTo>
                  <a:lnTo>
                    <a:pt x="433900" y="473792"/>
                  </a:lnTo>
                  <a:lnTo>
                    <a:pt x="503797" y="509044"/>
                  </a:lnTo>
                  <a:lnTo>
                    <a:pt x="519421" y="518513"/>
                  </a:lnTo>
                  <a:lnTo>
                    <a:pt x="533100" y="528087"/>
                  </a:lnTo>
                  <a:lnTo>
                    <a:pt x="576640" y="561501"/>
                  </a:lnTo>
                  <a:lnTo>
                    <a:pt x="594083" y="574691"/>
                  </a:lnTo>
                  <a:lnTo>
                    <a:pt x="608976" y="586747"/>
                  </a:lnTo>
                  <a:lnTo>
                    <a:pt x="622167" y="598047"/>
                  </a:lnTo>
                  <a:lnTo>
                    <a:pt x="673019" y="6451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011434" y="3876069"/>
              <a:ext cx="543238" cy="12642"/>
            </a:xfrm>
            <a:custGeom>
              <a:avLst/>
              <a:gdLst/>
              <a:ahLst/>
              <a:cxnLst/>
              <a:rect l="0" t="0" r="0" b="0"/>
              <a:pathLst>
                <a:path w="543238" h="12642">
                  <a:moveTo>
                    <a:pt x="0" y="0"/>
                  </a:moveTo>
                  <a:lnTo>
                    <a:pt x="23382" y="7794"/>
                  </a:lnTo>
                  <a:lnTo>
                    <a:pt x="36796" y="10090"/>
                  </a:lnTo>
                  <a:lnTo>
                    <a:pt x="52263" y="11620"/>
                  </a:lnTo>
                  <a:lnTo>
                    <a:pt x="69100" y="12641"/>
                  </a:lnTo>
                  <a:lnTo>
                    <a:pt x="85220" y="11690"/>
                  </a:lnTo>
                  <a:lnTo>
                    <a:pt x="100859" y="9425"/>
                  </a:lnTo>
                  <a:lnTo>
                    <a:pt x="116180" y="6283"/>
                  </a:lnTo>
                  <a:lnTo>
                    <a:pt x="132919" y="4189"/>
                  </a:lnTo>
                  <a:lnTo>
                    <a:pt x="150604" y="2793"/>
                  </a:lnTo>
                  <a:lnTo>
                    <a:pt x="168919" y="1862"/>
                  </a:lnTo>
                  <a:lnTo>
                    <a:pt x="206670" y="827"/>
                  </a:lnTo>
                  <a:lnTo>
                    <a:pt x="434221" y="9"/>
                  </a:lnTo>
                  <a:lnTo>
                    <a:pt x="5432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631028" y="3685202"/>
              <a:ext cx="452328" cy="587284"/>
            </a:xfrm>
            <a:custGeom>
              <a:avLst/>
              <a:gdLst/>
              <a:ahLst/>
              <a:cxnLst/>
              <a:rect l="0" t="0" r="0" b="0"/>
              <a:pathLst>
                <a:path w="452328" h="587284">
                  <a:moveTo>
                    <a:pt x="85146" y="0"/>
                  </a:moveTo>
                  <a:lnTo>
                    <a:pt x="77352" y="23382"/>
                  </a:lnTo>
                  <a:lnTo>
                    <a:pt x="71793" y="35164"/>
                  </a:lnTo>
                  <a:lnTo>
                    <a:pt x="64825" y="47913"/>
                  </a:lnTo>
                  <a:lnTo>
                    <a:pt x="56916" y="61306"/>
                  </a:lnTo>
                  <a:lnTo>
                    <a:pt x="50013" y="75129"/>
                  </a:lnTo>
                  <a:lnTo>
                    <a:pt x="43779" y="89238"/>
                  </a:lnTo>
                  <a:lnTo>
                    <a:pt x="37992" y="103538"/>
                  </a:lnTo>
                  <a:lnTo>
                    <a:pt x="32503" y="119597"/>
                  </a:lnTo>
                  <a:lnTo>
                    <a:pt x="27211" y="136829"/>
                  </a:lnTo>
                  <a:lnTo>
                    <a:pt x="16982" y="171744"/>
                  </a:lnTo>
                  <a:lnTo>
                    <a:pt x="6998" y="203575"/>
                  </a:lnTo>
                  <a:lnTo>
                    <a:pt x="3683" y="220546"/>
                  </a:lnTo>
                  <a:lnTo>
                    <a:pt x="1473" y="238386"/>
                  </a:lnTo>
                  <a:lnTo>
                    <a:pt x="0" y="256805"/>
                  </a:lnTo>
                  <a:lnTo>
                    <a:pt x="649" y="275609"/>
                  </a:lnTo>
                  <a:lnTo>
                    <a:pt x="2713" y="294670"/>
                  </a:lnTo>
                  <a:lnTo>
                    <a:pt x="5721" y="313903"/>
                  </a:lnTo>
                  <a:lnTo>
                    <a:pt x="9357" y="331619"/>
                  </a:lnTo>
                  <a:lnTo>
                    <a:pt x="13413" y="348324"/>
                  </a:lnTo>
                  <a:lnTo>
                    <a:pt x="17748" y="364355"/>
                  </a:lnTo>
                  <a:lnTo>
                    <a:pt x="23900" y="381567"/>
                  </a:lnTo>
                  <a:lnTo>
                    <a:pt x="31265" y="399567"/>
                  </a:lnTo>
                  <a:lnTo>
                    <a:pt x="39437" y="418093"/>
                  </a:lnTo>
                  <a:lnTo>
                    <a:pt x="49779" y="433706"/>
                  </a:lnTo>
                  <a:lnTo>
                    <a:pt x="61568" y="447378"/>
                  </a:lnTo>
                  <a:lnTo>
                    <a:pt x="74321" y="459755"/>
                  </a:lnTo>
                  <a:lnTo>
                    <a:pt x="87717" y="471269"/>
                  </a:lnTo>
                  <a:lnTo>
                    <a:pt x="101543" y="482207"/>
                  </a:lnTo>
                  <a:lnTo>
                    <a:pt x="115653" y="492762"/>
                  </a:lnTo>
                  <a:lnTo>
                    <a:pt x="131585" y="501430"/>
                  </a:lnTo>
                  <a:lnTo>
                    <a:pt x="148732" y="508841"/>
                  </a:lnTo>
                  <a:lnTo>
                    <a:pt x="166689" y="515412"/>
                  </a:lnTo>
                  <a:lnTo>
                    <a:pt x="186817" y="519793"/>
                  </a:lnTo>
                  <a:lnTo>
                    <a:pt x="208393" y="522714"/>
                  </a:lnTo>
                  <a:lnTo>
                    <a:pt x="230933" y="524661"/>
                  </a:lnTo>
                  <a:lnTo>
                    <a:pt x="254117" y="525959"/>
                  </a:lnTo>
                  <a:lnTo>
                    <a:pt x="301627" y="527401"/>
                  </a:lnTo>
                  <a:lnTo>
                    <a:pt x="322453" y="524523"/>
                  </a:lnTo>
                  <a:lnTo>
                    <a:pt x="341231" y="519342"/>
                  </a:lnTo>
                  <a:lnTo>
                    <a:pt x="358644" y="512625"/>
                  </a:lnTo>
                  <a:lnTo>
                    <a:pt x="375147" y="504884"/>
                  </a:lnTo>
                  <a:lnTo>
                    <a:pt x="391043" y="496460"/>
                  </a:lnTo>
                  <a:lnTo>
                    <a:pt x="406534" y="487583"/>
                  </a:lnTo>
                  <a:lnTo>
                    <a:pt x="420123" y="476770"/>
                  </a:lnTo>
                  <a:lnTo>
                    <a:pt x="432446" y="464667"/>
                  </a:lnTo>
                  <a:lnTo>
                    <a:pt x="443924" y="451705"/>
                  </a:lnTo>
                  <a:lnTo>
                    <a:pt x="449945" y="438169"/>
                  </a:lnTo>
                  <a:lnTo>
                    <a:pt x="452327" y="424252"/>
                  </a:lnTo>
                  <a:lnTo>
                    <a:pt x="452284" y="410079"/>
                  </a:lnTo>
                  <a:lnTo>
                    <a:pt x="447361" y="398999"/>
                  </a:lnTo>
                  <a:lnTo>
                    <a:pt x="439185" y="389981"/>
                  </a:lnTo>
                  <a:lnTo>
                    <a:pt x="428841" y="382338"/>
                  </a:lnTo>
                  <a:lnTo>
                    <a:pt x="415419" y="378874"/>
                  </a:lnTo>
                  <a:lnTo>
                    <a:pt x="399946" y="378196"/>
                  </a:lnTo>
                  <a:lnTo>
                    <a:pt x="383105" y="379375"/>
                  </a:lnTo>
                  <a:lnTo>
                    <a:pt x="368615" y="383424"/>
                  </a:lnTo>
                  <a:lnTo>
                    <a:pt x="355693" y="389386"/>
                  </a:lnTo>
                  <a:lnTo>
                    <a:pt x="343815" y="396623"/>
                  </a:lnTo>
                  <a:lnTo>
                    <a:pt x="332634" y="404711"/>
                  </a:lnTo>
                  <a:lnTo>
                    <a:pt x="321917" y="413365"/>
                  </a:lnTo>
                  <a:lnTo>
                    <a:pt x="311510" y="422398"/>
                  </a:lnTo>
                  <a:lnTo>
                    <a:pt x="299678" y="431682"/>
                  </a:lnTo>
                  <a:lnTo>
                    <a:pt x="286895" y="441134"/>
                  </a:lnTo>
                  <a:lnTo>
                    <a:pt x="273480" y="450698"/>
                  </a:lnTo>
                  <a:lnTo>
                    <a:pt x="261273" y="460337"/>
                  </a:lnTo>
                  <a:lnTo>
                    <a:pt x="249873" y="470025"/>
                  </a:lnTo>
                  <a:lnTo>
                    <a:pt x="239010" y="479747"/>
                  </a:lnTo>
                  <a:lnTo>
                    <a:pt x="228506" y="491122"/>
                  </a:lnTo>
                  <a:lnTo>
                    <a:pt x="218240" y="503600"/>
                  </a:lnTo>
                  <a:lnTo>
                    <a:pt x="208133" y="516812"/>
                  </a:lnTo>
                  <a:lnTo>
                    <a:pt x="198133" y="528883"/>
                  </a:lnTo>
                  <a:lnTo>
                    <a:pt x="188204" y="540193"/>
                  </a:lnTo>
                  <a:lnTo>
                    <a:pt x="143874" y="5872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329584" y="4140346"/>
              <a:ext cx="278961" cy="58730"/>
            </a:xfrm>
            <a:custGeom>
              <a:avLst/>
              <a:gdLst/>
              <a:ahLst/>
              <a:cxnLst/>
              <a:rect l="0" t="0" r="0" b="0"/>
              <a:pathLst>
                <a:path w="278961" h="58730">
                  <a:moveTo>
                    <a:pt x="0" y="0"/>
                  </a:moveTo>
                  <a:lnTo>
                    <a:pt x="102178" y="20436"/>
                  </a:lnTo>
                  <a:lnTo>
                    <a:pt x="125216" y="23412"/>
                  </a:lnTo>
                  <a:lnTo>
                    <a:pt x="148731" y="25396"/>
                  </a:lnTo>
                  <a:lnTo>
                    <a:pt x="172564" y="26719"/>
                  </a:lnTo>
                  <a:lnTo>
                    <a:pt x="193347" y="29232"/>
                  </a:lnTo>
                  <a:lnTo>
                    <a:pt x="212097" y="32539"/>
                  </a:lnTo>
                  <a:lnTo>
                    <a:pt x="278960" y="58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817063" y="3890751"/>
              <a:ext cx="305821" cy="469828"/>
            </a:xfrm>
            <a:custGeom>
              <a:avLst/>
              <a:gdLst/>
              <a:ahLst/>
              <a:cxnLst/>
              <a:rect l="0" t="0" r="0" b="0"/>
              <a:pathLst>
                <a:path w="305821" h="469828">
                  <a:moveTo>
                    <a:pt x="143851" y="0"/>
                  </a:moveTo>
                  <a:lnTo>
                    <a:pt x="128263" y="15588"/>
                  </a:lnTo>
                  <a:lnTo>
                    <a:pt x="122039" y="25074"/>
                  </a:lnTo>
                  <a:lnTo>
                    <a:pt x="116259" y="36292"/>
                  </a:lnTo>
                  <a:lnTo>
                    <a:pt x="110774" y="48665"/>
                  </a:lnTo>
                  <a:lnTo>
                    <a:pt x="103855" y="60176"/>
                  </a:lnTo>
                  <a:lnTo>
                    <a:pt x="95979" y="71113"/>
                  </a:lnTo>
                  <a:lnTo>
                    <a:pt x="87467" y="81667"/>
                  </a:lnTo>
                  <a:lnTo>
                    <a:pt x="78528" y="93597"/>
                  </a:lnTo>
                  <a:lnTo>
                    <a:pt x="59897" y="119903"/>
                  </a:lnTo>
                  <a:lnTo>
                    <a:pt x="51992" y="135401"/>
                  </a:lnTo>
                  <a:lnTo>
                    <a:pt x="45091" y="152258"/>
                  </a:lnTo>
                  <a:lnTo>
                    <a:pt x="7053" y="263736"/>
                  </a:lnTo>
                  <a:lnTo>
                    <a:pt x="3712" y="280230"/>
                  </a:lnTo>
                  <a:lnTo>
                    <a:pt x="1484" y="297751"/>
                  </a:lnTo>
                  <a:lnTo>
                    <a:pt x="0" y="315957"/>
                  </a:lnTo>
                  <a:lnTo>
                    <a:pt x="641" y="336251"/>
                  </a:lnTo>
                  <a:lnTo>
                    <a:pt x="2700" y="357938"/>
                  </a:lnTo>
                  <a:lnTo>
                    <a:pt x="5704" y="380552"/>
                  </a:lnTo>
                  <a:lnTo>
                    <a:pt x="12601" y="398891"/>
                  </a:lnTo>
                  <a:lnTo>
                    <a:pt x="22092" y="414380"/>
                  </a:lnTo>
                  <a:lnTo>
                    <a:pt x="33314" y="427968"/>
                  </a:lnTo>
                  <a:lnTo>
                    <a:pt x="47321" y="438658"/>
                  </a:lnTo>
                  <a:lnTo>
                    <a:pt x="63184" y="447416"/>
                  </a:lnTo>
                  <a:lnTo>
                    <a:pt x="80285" y="454886"/>
                  </a:lnTo>
                  <a:lnTo>
                    <a:pt x="98211" y="459866"/>
                  </a:lnTo>
                  <a:lnTo>
                    <a:pt x="116687" y="463186"/>
                  </a:lnTo>
                  <a:lnTo>
                    <a:pt x="135530" y="465400"/>
                  </a:lnTo>
                  <a:lnTo>
                    <a:pt x="152985" y="465244"/>
                  </a:lnTo>
                  <a:lnTo>
                    <a:pt x="169517" y="463509"/>
                  </a:lnTo>
                  <a:lnTo>
                    <a:pt x="185431" y="460721"/>
                  </a:lnTo>
                  <a:lnTo>
                    <a:pt x="202567" y="455599"/>
                  </a:lnTo>
                  <a:lnTo>
                    <a:pt x="220515" y="448922"/>
                  </a:lnTo>
                  <a:lnTo>
                    <a:pt x="239007" y="441208"/>
                  </a:lnTo>
                  <a:lnTo>
                    <a:pt x="254597" y="431172"/>
                  </a:lnTo>
                  <a:lnTo>
                    <a:pt x="268253" y="419586"/>
                  </a:lnTo>
                  <a:lnTo>
                    <a:pt x="280621" y="406969"/>
                  </a:lnTo>
                  <a:lnTo>
                    <a:pt x="290496" y="393663"/>
                  </a:lnTo>
                  <a:lnTo>
                    <a:pt x="298712" y="379899"/>
                  </a:lnTo>
                  <a:lnTo>
                    <a:pt x="305820" y="365829"/>
                  </a:lnTo>
                  <a:lnTo>
                    <a:pt x="305664" y="354817"/>
                  </a:lnTo>
                  <a:lnTo>
                    <a:pt x="300667" y="345844"/>
                  </a:lnTo>
                  <a:lnTo>
                    <a:pt x="292441" y="338231"/>
                  </a:lnTo>
                  <a:lnTo>
                    <a:pt x="283694" y="336419"/>
                  </a:lnTo>
                  <a:lnTo>
                    <a:pt x="274601" y="338473"/>
                  </a:lnTo>
                  <a:lnTo>
                    <a:pt x="265275" y="343105"/>
                  </a:lnTo>
                  <a:lnTo>
                    <a:pt x="255796" y="349456"/>
                  </a:lnTo>
                  <a:lnTo>
                    <a:pt x="246214" y="356953"/>
                  </a:lnTo>
                  <a:lnTo>
                    <a:pt x="236563" y="365213"/>
                  </a:lnTo>
                  <a:lnTo>
                    <a:pt x="226867" y="373983"/>
                  </a:lnTo>
                  <a:lnTo>
                    <a:pt x="207392" y="392427"/>
                  </a:lnTo>
                  <a:lnTo>
                    <a:pt x="199262" y="403545"/>
                  </a:lnTo>
                  <a:lnTo>
                    <a:pt x="192211" y="415851"/>
                  </a:lnTo>
                  <a:lnTo>
                    <a:pt x="158533" y="4698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407850" y="4580862"/>
              <a:ext cx="4125666" cy="132086"/>
            </a:xfrm>
            <a:custGeom>
              <a:avLst/>
              <a:gdLst/>
              <a:ahLst/>
              <a:cxnLst/>
              <a:rect l="0" t="0" r="0" b="0"/>
              <a:pathLst>
                <a:path w="4125666" h="132086">
                  <a:moveTo>
                    <a:pt x="0" y="102721"/>
                  </a:moveTo>
                  <a:lnTo>
                    <a:pt x="31176" y="94927"/>
                  </a:lnTo>
                  <a:lnTo>
                    <a:pt x="72585" y="91101"/>
                  </a:lnTo>
                  <a:lnTo>
                    <a:pt x="120353" y="87769"/>
                  </a:lnTo>
                  <a:lnTo>
                    <a:pt x="142226" y="84597"/>
                  </a:lnTo>
                  <a:lnTo>
                    <a:pt x="163334" y="80850"/>
                  </a:lnTo>
                  <a:lnTo>
                    <a:pt x="188825" y="78353"/>
                  </a:lnTo>
                  <a:lnTo>
                    <a:pt x="247600" y="75577"/>
                  </a:lnTo>
                  <a:lnTo>
                    <a:pt x="274367" y="73206"/>
                  </a:lnTo>
                  <a:lnTo>
                    <a:pt x="298736" y="69994"/>
                  </a:lnTo>
                  <a:lnTo>
                    <a:pt x="321508" y="66221"/>
                  </a:lnTo>
                  <a:lnTo>
                    <a:pt x="343215" y="63706"/>
                  </a:lnTo>
                  <a:lnTo>
                    <a:pt x="384734" y="60911"/>
                  </a:lnTo>
                  <a:lnTo>
                    <a:pt x="404942" y="58534"/>
                  </a:lnTo>
                  <a:lnTo>
                    <a:pt x="424939" y="55318"/>
                  </a:lnTo>
                  <a:lnTo>
                    <a:pt x="444795" y="51543"/>
                  </a:lnTo>
                  <a:lnTo>
                    <a:pt x="466190" y="49026"/>
                  </a:lnTo>
                  <a:lnTo>
                    <a:pt x="559134" y="44987"/>
                  </a:lnTo>
                  <a:lnTo>
                    <a:pt x="607399" y="42803"/>
                  </a:lnTo>
                  <a:lnTo>
                    <a:pt x="631689" y="39937"/>
                  </a:lnTo>
                  <a:lnTo>
                    <a:pt x="656039" y="36395"/>
                  </a:lnTo>
                  <a:lnTo>
                    <a:pt x="704847" y="32459"/>
                  </a:lnTo>
                  <a:lnTo>
                    <a:pt x="802642" y="29933"/>
                  </a:lnTo>
                  <a:lnTo>
                    <a:pt x="828737" y="28094"/>
                  </a:lnTo>
                  <a:lnTo>
                    <a:pt x="855921" y="25237"/>
                  </a:lnTo>
                  <a:lnTo>
                    <a:pt x="883832" y="21701"/>
                  </a:lnTo>
                  <a:lnTo>
                    <a:pt x="936595" y="17772"/>
                  </a:lnTo>
                  <a:lnTo>
                    <a:pt x="1044724" y="15249"/>
                  </a:lnTo>
                  <a:lnTo>
                    <a:pt x="1160338" y="13120"/>
                  </a:lnTo>
                  <a:lnTo>
                    <a:pt x="1189551" y="10360"/>
                  </a:lnTo>
                  <a:lnTo>
                    <a:pt x="1218815" y="6889"/>
                  </a:lnTo>
                  <a:lnTo>
                    <a:pt x="1277431" y="3032"/>
                  </a:lnTo>
                  <a:lnTo>
                    <a:pt x="1402610" y="556"/>
                  </a:lnTo>
                  <a:lnTo>
                    <a:pt x="1585062" y="0"/>
                  </a:lnTo>
                  <a:lnTo>
                    <a:pt x="1614627" y="1614"/>
                  </a:lnTo>
                  <a:lnTo>
                    <a:pt x="1644125" y="4320"/>
                  </a:lnTo>
                  <a:lnTo>
                    <a:pt x="1673579" y="7757"/>
                  </a:lnTo>
                  <a:lnTo>
                    <a:pt x="1732406" y="11575"/>
                  </a:lnTo>
                  <a:lnTo>
                    <a:pt x="1849927" y="14025"/>
                  </a:lnTo>
                  <a:lnTo>
                    <a:pt x="1879296" y="15858"/>
                  </a:lnTo>
                  <a:lnTo>
                    <a:pt x="1908664" y="18711"/>
                  </a:lnTo>
                  <a:lnTo>
                    <a:pt x="1938031" y="22244"/>
                  </a:lnTo>
                  <a:lnTo>
                    <a:pt x="1996761" y="26170"/>
                  </a:lnTo>
                  <a:lnTo>
                    <a:pt x="2114220" y="28691"/>
                  </a:lnTo>
                  <a:lnTo>
                    <a:pt x="2143584" y="30529"/>
                  </a:lnTo>
                  <a:lnTo>
                    <a:pt x="2172948" y="33385"/>
                  </a:lnTo>
                  <a:lnTo>
                    <a:pt x="2202312" y="36921"/>
                  </a:lnTo>
                  <a:lnTo>
                    <a:pt x="2261041" y="40850"/>
                  </a:lnTo>
                  <a:lnTo>
                    <a:pt x="2378497" y="43372"/>
                  </a:lnTo>
                  <a:lnTo>
                    <a:pt x="2554682" y="43939"/>
                  </a:lnTo>
                  <a:lnTo>
                    <a:pt x="2582415" y="45588"/>
                  </a:lnTo>
                  <a:lnTo>
                    <a:pt x="2609060" y="48319"/>
                  </a:lnTo>
                  <a:lnTo>
                    <a:pt x="2634981" y="51771"/>
                  </a:lnTo>
                  <a:lnTo>
                    <a:pt x="2685532" y="55606"/>
                  </a:lnTo>
                  <a:lnTo>
                    <a:pt x="2809002" y="58271"/>
                  </a:lnTo>
                  <a:lnTo>
                    <a:pt x="2931499" y="58621"/>
                  </a:lnTo>
                  <a:lnTo>
                    <a:pt x="2955977" y="60271"/>
                  </a:lnTo>
                  <a:lnTo>
                    <a:pt x="2980453" y="63001"/>
                  </a:lnTo>
                  <a:lnTo>
                    <a:pt x="3004926" y="66453"/>
                  </a:lnTo>
                  <a:lnTo>
                    <a:pt x="3049520" y="70289"/>
                  </a:lnTo>
                  <a:lnTo>
                    <a:pt x="3161271" y="72953"/>
                  </a:lnTo>
                  <a:lnTo>
                    <a:pt x="3322843" y="73342"/>
                  </a:lnTo>
                  <a:lnTo>
                    <a:pt x="3347380" y="74978"/>
                  </a:lnTo>
                  <a:lnTo>
                    <a:pt x="3375158" y="77701"/>
                  </a:lnTo>
                  <a:lnTo>
                    <a:pt x="3405096" y="81147"/>
                  </a:lnTo>
                  <a:lnTo>
                    <a:pt x="3468812" y="84976"/>
                  </a:lnTo>
                  <a:lnTo>
                    <a:pt x="3579380" y="87434"/>
                  </a:lnTo>
                  <a:lnTo>
                    <a:pt x="3807044" y="88024"/>
                  </a:lnTo>
                  <a:lnTo>
                    <a:pt x="3830052" y="89660"/>
                  </a:lnTo>
                  <a:lnTo>
                    <a:pt x="3850285" y="92382"/>
                  </a:lnTo>
                  <a:lnTo>
                    <a:pt x="3933511" y="108473"/>
                  </a:lnTo>
                  <a:lnTo>
                    <a:pt x="3956779" y="111450"/>
                  </a:lnTo>
                  <a:lnTo>
                    <a:pt x="4004383" y="114757"/>
                  </a:lnTo>
                  <a:lnTo>
                    <a:pt x="4025234" y="117270"/>
                  </a:lnTo>
                  <a:lnTo>
                    <a:pt x="4044029" y="120578"/>
                  </a:lnTo>
                  <a:lnTo>
                    <a:pt x="4125665" y="1320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447041" y="3993526"/>
            <a:ext cx="308325" cy="293642"/>
            <a:chOff x="8447041" y="3993526"/>
            <a:chExt cx="308325" cy="293642"/>
          </a:xfrm>
        </p:grpSpPr>
        <p:sp>
          <p:nvSpPr>
            <p:cNvPr id="89" name="Freeform 88"/>
            <p:cNvSpPr/>
            <p:nvPr/>
          </p:nvSpPr>
          <p:spPr>
            <a:xfrm>
              <a:off x="8447041" y="3993526"/>
              <a:ext cx="14683" cy="293642"/>
            </a:xfrm>
            <a:custGeom>
              <a:avLst/>
              <a:gdLst/>
              <a:ahLst/>
              <a:cxnLst/>
              <a:rect l="0" t="0" r="0" b="0"/>
              <a:pathLst>
                <a:path w="14683" h="293642">
                  <a:moveTo>
                    <a:pt x="0" y="0"/>
                  </a:moveTo>
                  <a:lnTo>
                    <a:pt x="0" y="31176"/>
                  </a:lnTo>
                  <a:lnTo>
                    <a:pt x="1632" y="45254"/>
                  </a:lnTo>
                  <a:lnTo>
                    <a:pt x="4350" y="59533"/>
                  </a:lnTo>
                  <a:lnTo>
                    <a:pt x="7794" y="73947"/>
                  </a:lnTo>
                  <a:lnTo>
                    <a:pt x="10090" y="90081"/>
                  </a:lnTo>
                  <a:lnTo>
                    <a:pt x="11620" y="107363"/>
                  </a:lnTo>
                  <a:lnTo>
                    <a:pt x="12641" y="125409"/>
                  </a:lnTo>
                  <a:lnTo>
                    <a:pt x="13775" y="162862"/>
                  </a:lnTo>
                  <a:lnTo>
                    <a:pt x="14682" y="293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637908" y="4022890"/>
              <a:ext cx="117458" cy="14683"/>
            </a:xfrm>
            <a:custGeom>
              <a:avLst/>
              <a:gdLst/>
              <a:ahLst/>
              <a:cxnLst/>
              <a:rect l="0" t="0" r="0" b="0"/>
              <a:pathLst>
                <a:path w="117458" h="14683">
                  <a:moveTo>
                    <a:pt x="0" y="14682"/>
                  </a:moveTo>
                  <a:lnTo>
                    <a:pt x="23383" y="6888"/>
                  </a:lnTo>
                  <a:lnTo>
                    <a:pt x="36796" y="4592"/>
                  </a:lnTo>
                  <a:lnTo>
                    <a:pt x="52263" y="3061"/>
                  </a:lnTo>
                  <a:lnTo>
                    <a:pt x="1174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774902" y="4801040"/>
            <a:ext cx="2701504" cy="2349134"/>
            <a:chOff x="5774902" y="4801040"/>
            <a:chExt cx="2701504" cy="2349134"/>
          </a:xfrm>
        </p:grpSpPr>
        <p:sp>
          <p:nvSpPr>
            <p:cNvPr id="92" name="Freeform 91"/>
            <p:cNvSpPr/>
            <p:nvPr/>
          </p:nvSpPr>
          <p:spPr>
            <a:xfrm>
              <a:off x="5808046" y="4801040"/>
              <a:ext cx="382229" cy="611948"/>
            </a:xfrm>
            <a:custGeom>
              <a:avLst/>
              <a:gdLst/>
              <a:ahLst/>
              <a:cxnLst/>
              <a:rect l="0" t="0" r="0" b="0"/>
              <a:pathLst>
                <a:path w="382229" h="611948">
                  <a:moveTo>
                    <a:pt x="231134" y="0"/>
                  </a:moveTo>
                  <a:lnTo>
                    <a:pt x="207751" y="23382"/>
                  </a:lnTo>
                  <a:lnTo>
                    <a:pt x="195969" y="33533"/>
                  </a:lnTo>
                  <a:lnTo>
                    <a:pt x="183220" y="43563"/>
                  </a:lnTo>
                  <a:lnTo>
                    <a:pt x="169828" y="53512"/>
                  </a:lnTo>
                  <a:lnTo>
                    <a:pt x="156005" y="66670"/>
                  </a:lnTo>
                  <a:lnTo>
                    <a:pt x="141896" y="81968"/>
                  </a:lnTo>
                  <a:lnTo>
                    <a:pt x="127596" y="98691"/>
                  </a:lnTo>
                  <a:lnTo>
                    <a:pt x="114800" y="116366"/>
                  </a:lnTo>
                  <a:lnTo>
                    <a:pt x="103006" y="134674"/>
                  </a:lnTo>
                  <a:lnTo>
                    <a:pt x="91881" y="153405"/>
                  </a:lnTo>
                  <a:lnTo>
                    <a:pt x="81202" y="172418"/>
                  </a:lnTo>
                  <a:lnTo>
                    <a:pt x="60635" y="210944"/>
                  </a:lnTo>
                  <a:lnTo>
                    <a:pt x="50583" y="231984"/>
                  </a:lnTo>
                  <a:lnTo>
                    <a:pt x="40619" y="254168"/>
                  </a:lnTo>
                  <a:lnTo>
                    <a:pt x="30713" y="277114"/>
                  </a:lnTo>
                  <a:lnTo>
                    <a:pt x="22478" y="300568"/>
                  </a:lnTo>
                  <a:lnTo>
                    <a:pt x="15357" y="324361"/>
                  </a:lnTo>
                  <a:lnTo>
                    <a:pt x="8978" y="348379"/>
                  </a:lnTo>
                  <a:lnTo>
                    <a:pt x="4725" y="370917"/>
                  </a:lnTo>
                  <a:lnTo>
                    <a:pt x="1890" y="392467"/>
                  </a:lnTo>
                  <a:lnTo>
                    <a:pt x="0" y="413359"/>
                  </a:lnTo>
                  <a:lnTo>
                    <a:pt x="371" y="433813"/>
                  </a:lnTo>
                  <a:lnTo>
                    <a:pt x="2250" y="453974"/>
                  </a:lnTo>
                  <a:lnTo>
                    <a:pt x="5134" y="473941"/>
                  </a:lnTo>
                  <a:lnTo>
                    <a:pt x="10320" y="492145"/>
                  </a:lnTo>
                  <a:lnTo>
                    <a:pt x="17039" y="509176"/>
                  </a:lnTo>
                  <a:lnTo>
                    <a:pt x="24782" y="525424"/>
                  </a:lnTo>
                  <a:lnTo>
                    <a:pt x="34838" y="541149"/>
                  </a:lnTo>
                  <a:lnTo>
                    <a:pt x="46436" y="556527"/>
                  </a:lnTo>
                  <a:lnTo>
                    <a:pt x="59062" y="571673"/>
                  </a:lnTo>
                  <a:lnTo>
                    <a:pt x="72373" y="583402"/>
                  </a:lnTo>
                  <a:lnTo>
                    <a:pt x="86141" y="592852"/>
                  </a:lnTo>
                  <a:lnTo>
                    <a:pt x="100214" y="600784"/>
                  </a:lnTo>
                  <a:lnTo>
                    <a:pt x="117753" y="606072"/>
                  </a:lnTo>
                  <a:lnTo>
                    <a:pt x="137601" y="609597"/>
                  </a:lnTo>
                  <a:lnTo>
                    <a:pt x="158991" y="611947"/>
                  </a:lnTo>
                  <a:lnTo>
                    <a:pt x="179776" y="610251"/>
                  </a:lnTo>
                  <a:lnTo>
                    <a:pt x="200157" y="605858"/>
                  </a:lnTo>
                  <a:lnTo>
                    <a:pt x="220271" y="599666"/>
                  </a:lnTo>
                  <a:lnTo>
                    <a:pt x="238574" y="592276"/>
                  </a:lnTo>
                  <a:lnTo>
                    <a:pt x="255669" y="584086"/>
                  </a:lnTo>
                  <a:lnTo>
                    <a:pt x="271961" y="575364"/>
                  </a:lnTo>
                  <a:lnTo>
                    <a:pt x="287716" y="566286"/>
                  </a:lnTo>
                  <a:lnTo>
                    <a:pt x="303113" y="556972"/>
                  </a:lnTo>
                  <a:lnTo>
                    <a:pt x="318272" y="547499"/>
                  </a:lnTo>
                  <a:lnTo>
                    <a:pt x="331641" y="537922"/>
                  </a:lnTo>
                  <a:lnTo>
                    <a:pt x="343816" y="528274"/>
                  </a:lnTo>
                  <a:lnTo>
                    <a:pt x="355196" y="518579"/>
                  </a:lnTo>
                  <a:lnTo>
                    <a:pt x="364413" y="507222"/>
                  </a:lnTo>
                  <a:lnTo>
                    <a:pt x="372189" y="494757"/>
                  </a:lnTo>
                  <a:lnTo>
                    <a:pt x="379005" y="481553"/>
                  </a:lnTo>
                  <a:lnTo>
                    <a:pt x="381918" y="467856"/>
                  </a:lnTo>
                  <a:lnTo>
                    <a:pt x="382228" y="453831"/>
                  </a:lnTo>
                  <a:lnTo>
                    <a:pt x="380803" y="439587"/>
                  </a:lnTo>
                  <a:lnTo>
                    <a:pt x="374960" y="428459"/>
                  </a:lnTo>
                  <a:lnTo>
                    <a:pt x="366170" y="419409"/>
                  </a:lnTo>
                  <a:lnTo>
                    <a:pt x="355416" y="411745"/>
                  </a:lnTo>
                  <a:lnTo>
                    <a:pt x="343353" y="409898"/>
                  </a:lnTo>
                  <a:lnTo>
                    <a:pt x="330416" y="411930"/>
                  </a:lnTo>
                  <a:lnTo>
                    <a:pt x="316898" y="416546"/>
                  </a:lnTo>
                  <a:lnTo>
                    <a:pt x="302992" y="422887"/>
                  </a:lnTo>
                  <a:lnTo>
                    <a:pt x="288827" y="430377"/>
                  </a:lnTo>
                  <a:lnTo>
                    <a:pt x="274490" y="438633"/>
                  </a:lnTo>
                  <a:lnTo>
                    <a:pt x="261669" y="449031"/>
                  </a:lnTo>
                  <a:lnTo>
                    <a:pt x="249860" y="460857"/>
                  </a:lnTo>
                  <a:lnTo>
                    <a:pt x="238724" y="473635"/>
                  </a:lnTo>
                  <a:lnTo>
                    <a:pt x="226406" y="485416"/>
                  </a:lnTo>
                  <a:lnTo>
                    <a:pt x="213300" y="496533"/>
                  </a:lnTo>
                  <a:lnTo>
                    <a:pt x="199668" y="507207"/>
                  </a:lnTo>
                  <a:lnTo>
                    <a:pt x="187318" y="517585"/>
                  </a:lnTo>
                  <a:lnTo>
                    <a:pt x="175822" y="527767"/>
                  </a:lnTo>
                  <a:lnTo>
                    <a:pt x="128359" y="572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288775" y="5094682"/>
              <a:ext cx="176186" cy="381735"/>
            </a:xfrm>
            <a:custGeom>
              <a:avLst/>
              <a:gdLst/>
              <a:ahLst/>
              <a:cxnLst/>
              <a:rect l="0" t="0" r="0" b="0"/>
              <a:pathLst>
                <a:path w="176186" h="381735">
                  <a:moveTo>
                    <a:pt x="0" y="0"/>
                  </a:moveTo>
                  <a:lnTo>
                    <a:pt x="0" y="31176"/>
                  </a:lnTo>
                  <a:lnTo>
                    <a:pt x="3263" y="46885"/>
                  </a:lnTo>
                  <a:lnTo>
                    <a:pt x="8701" y="63884"/>
                  </a:lnTo>
                  <a:lnTo>
                    <a:pt x="21812" y="98540"/>
                  </a:lnTo>
                  <a:lnTo>
                    <a:pt x="33077" y="130257"/>
                  </a:lnTo>
                  <a:lnTo>
                    <a:pt x="39996" y="145566"/>
                  </a:lnTo>
                  <a:lnTo>
                    <a:pt x="47871" y="160666"/>
                  </a:lnTo>
                  <a:lnTo>
                    <a:pt x="56384" y="175627"/>
                  </a:lnTo>
                  <a:lnTo>
                    <a:pt x="74544" y="209651"/>
                  </a:lnTo>
                  <a:lnTo>
                    <a:pt x="83954" y="227860"/>
                  </a:lnTo>
                  <a:lnTo>
                    <a:pt x="93490" y="244893"/>
                  </a:lnTo>
                  <a:lnTo>
                    <a:pt x="103111" y="261142"/>
                  </a:lnTo>
                  <a:lnTo>
                    <a:pt x="122500" y="292248"/>
                  </a:lnTo>
                  <a:lnTo>
                    <a:pt x="132238" y="307395"/>
                  </a:lnTo>
                  <a:lnTo>
                    <a:pt x="176185" y="381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355660" y="5109364"/>
              <a:ext cx="197393" cy="675376"/>
            </a:xfrm>
            <a:custGeom>
              <a:avLst/>
              <a:gdLst/>
              <a:ahLst/>
              <a:cxnLst/>
              <a:rect l="0" t="0" r="0" b="0"/>
              <a:pathLst>
                <a:path w="197393" h="675376">
                  <a:moveTo>
                    <a:pt x="197392" y="0"/>
                  </a:moveTo>
                  <a:lnTo>
                    <a:pt x="189598" y="23382"/>
                  </a:lnTo>
                  <a:lnTo>
                    <a:pt x="184040" y="36795"/>
                  </a:lnTo>
                  <a:lnTo>
                    <a:pt x="177071" y="52263"/>
                  </a:lnTo>
                  <a:lnTo>
                    <a:pt x="169162" y="69100"/>
                  </a:lnTo>
                  <a:lnTo>
                    <a:pt x="162259" y="85219"/>
                  </a:lnTo>
                  <a:lnTo>
                    <a:pt x="156026" y="100859"/>
                  </a:lnTo>
                  <a:lnTo>
                    <a:pt x="150239" y="116179"/>
                  </a:lnTo>
                  <a:lnTo>
                    <a:pt x="144749" y="134550"/>
                  </a:lnTo>
                  <a:lnTo>
                    <a:pt x="139458" y="154953"/>
                  </a:lnTo>
                  <a:lnTo>
                    <a:pt x="134299" y="176712"/>
                  </a:lnTo>
                  <a:lnTo>
                    <a:pt x="129229" y="196112"/>
                  </a:lnTo>
                  <a:lnTo>
                    <a:pt x="119244" y="230719"/>
                  </a:lnTo>
                  <a:lnTo>
                    <a:pt x="104452" y="277716"/>
                  </a:lnTo>
                  <a:lnTo>
                    <a:pt x="30996" y="499188"/>
                  </a:lnTo>
                  <a:lnTo>
                    <a:pt x="26102" y="515502"/>
                  </a:lnTo>
                  <a:lnTo>
                    <a:pt x="11420" y="568008"/>
                  </a:lnTo>
                  <a:lnTo>
                    <a:pt x="1632" y="599924"/>
                  </a:lnTo>
                  <a:lnTo>
                    <a:pt x="0" y="615286"/>
                  </a:lnTo>
                  <a:lnTo>
                    <a:pt x="544" y="630422"/>
                  </a:lnTo>
                  <a:lnTo>
                    <a:pt x="6526" y="675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905422" y="5241526"/>
              <a:ext cx="425782" cy="14659"/>
            </a:xfrm>
            <a:custGeom>
              <a:avLst/>
              <a:gdLst/>
              <a:ahLst/>
              <a:cxnLst/>
              <a:rect l="0" t="0" r="0" b="0"/>
              <a:pathLst>
                <a:path w="425782" h="14659">
                  <a:moveTo>
                    <a:pt x="0" y="14658"/>
                  </a:moveTo>
                  <a:lnTo>
                    <a:pt x="31177" y="14658"/>
                  </a:lnTo>
                  <a:lnTo>
                    <a:pt x="45255" y="13027"/>
                  </a:lnTo>
                  <a:lnTo>
                    <a:pt x="59535" y="10308"/>
                  </a:lnTo>
                  <a:lnTo>
                    <a:pt x="73948" y="6864"/>
                  </a:lnTo>
                  <a:lnTo>
                    <a:pt x="91714" y="4568"/>
                  </a:lnTo>
                  <a:lnTo>
                    <a:pt x="111715" y="3038"/>
                  </a:lnTo>
                  <a:lnTo>
                    <a:pt x="133205" y="2017"/>
                  </a:lnTo>
                  <a:lnTo>
                    <a:pt x="174484" y="884"/>
                  </a:lnTo>
                  <a:lnTo>
                    <a:pt x="332728" y="12"/>
                  </a:lnTo>
                  <a:lnTo>
                    <a:pt x="352326" y="0"/>
                  </a:lnTo>
                  <a:lnTo>
                    <a:pt x="425781" y="146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993515" y="5374478"/>
              <a:ext cx="425781" cy="43210"/>
            </a:xfrm>
            <a:custGeom>
              <a:avLst/>
              <a:gdLst/>
              <a:ahLst/>
              <a:cxnLst/>
              <a:rect l="0" t="0" r="0" b="0"/>
              <a:pathLst>
                <a:path w="425781" h="43210">
                  <a:moveTo>
                    <a:pt x="0" y="43209"/>
                  </a:moveTo>
                  <a:lnTo>
                    <a:pt x="61307" y="22774"/>
                  </a:lnTo>
                  <a:lnTo>
                    <a:pt x="78392" y="18166"/>
                  </a:lnTo>
                  <a:lnTo>
                    <a:pt x="97938" y="13463"/>
                  </a:lnTo>
                  <a:lnTo>
                    <a:pt x="119126" y="8696"/>
                  </a:lnTo>
                  <a:lnTo>
                    <a:pt x="139778" y="5519"/>
                  </a:lnTo>
                  <a:lnTo>
                    <a:pt x="160070" y="3400"/>
                  </a:lnTo>
                  <a:lnTo>
                    <a:pt x="180124" y="1988"/>
                  </a:lnTo>
                  <a:lnTo>
                    <a:pt x="200018" y="1046"/>
                  </a:lnTo>
                  <a:lnTo>
                    <a:pt x="239524" y="0"/>
                  </a:lnTo>
                  <a:lnTo>
                    <a:pt x="257564" y="1352"/>
                  </a:lnTo>
                  <a:lnTo>
                    <a:pt x="274484" y="3885"/>
                  </a:lnTo>
                  <a:lnTo>
                    <a:pt x="290658" y="7205"/>
                  </a:lnTo>
                  <a:lnTo>
                    <a:pt x="307966" y="9418"/>
                  </a:lnTo>
                  <a:lnTo>
                    <a:pt x="326030" y="10894"/>
                  </a:lnTo>
                  <a:lnTo>
                    <a:pt x="344599" y="11878"/>
                  </a:lnTo>
                  <a:lnTo>
                    <a:pt x="361871" y="14165"/>
                  </a:lnTo>
                  <a:lnTo>
                    <a:pt x="378279" y="17321"/>
                  </a:lnTo>
                  <a:lnTo>
                    <a:pt x="425780" y="285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698255" y="5182953"/>
              <a:ext cx="308324" cy="14504"/>
            </a:xfrm>
            <a:custGeom>
              <a:avLst/>
              <a:gdLst/>
              <a:ahLst/>
              <a:cxnLst/>
              <a:rect l="0" t="0" r="0" b="0"/>
              <a:pathLst>
                <a:path w="308324" h="14504">
                  <a:moveTo>
                    <a:pt x="0" y="14503"/>
                  </a:moveTo>
                  <a:lnTo>
                    <a:pt x="23382" y="6709"/>
                  </a:lnTo>
                  <a:lnTo>
                    <a:pt x="38427" y="4413"/>
                  </a:lnTo>
                  <a:lnTo>
                    <a:pt x="56614" y="2882"/>
                  </a:lnTo>
                  <a:lnTo>
                    <a:pt x="76895" y="1862"/>
                  </a:lnTo>
                  <a:lnTo>
                    <a:pt x="116830" y="728"/>
                  </a:lnTo>
                  <a:lnTo>
                    <a:pt x="203431" y="0"/>
                  </a:lnTo>
                  <a:lnTo>
                    <a:pt x="225345" y="1572"/>
                  </a:lnTo>
                  <a:lnTo>
                    <a:pt x="246478" y="4251"/>
                  </a:lnTo>
                  <a:lnTo>
                    <a:pt x="308323" y="145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075652" y="4859768"/>
              <a:ext cx="283297" cy="376057"/>
            </a:xfrm>
            <a:custGeom>
              <a:avLst/>
              <a:gdLst/>
              <a:ahLst/>
              <a:cxnLst/>
              <a:rect l="0" t="0" r="0" b="0"/>
              <a:pathLst>
                <a:path w="283297" h="376057">
                  <a:moveTo>
                    <a:pt x="136476" y="0"/>
                  </a:moveTo>
                  <a:lnTo>
                    <a:pt x="116041" y="61306"/>
                  </a:lnTo>
                  <a:lnTo>
                    <a:pt x="109801" y="75129"/>
                  </a:lnTo>
                  <a:lnTo>
                    <a:pt x="102379" y="89238"/>
                  </a:lnTo>
                  <a:lnTo>
                    <a:pt x="94169" y="103538"/>
                  </a:lnTo>
                  <a:lnTo>
                    <a:pt x="85432" y="117966"/>
                  </a:lnTo>
                  <a:lnTo>
                    <a:pt x="67025" y="147047"/>
                  </a:lnTo>
                  <a:lnTo>
                    <a:pt x="57549" y="163285"/>
                  </a:lnTo>
                  <a:lnTo>
                    <a:pt x="47968" y="180636"/>
                  </a:lnTo>
                  <a:lnTo>
                    <a:pt x="38319" y="198729"/>
                  </a:lnTo>
                  <a:lnTo>
                    <a:pt x="30254" y="215684"/>
                  </a:lnTo>
                  <a:lnTo>
                    <a:pt x="23247" y="231882"/>
                  </a:lnTo>
                  <a:lnTo>
                    <a:pt x="16943" y="247575"/>
                  </a:lnTo>
                  <a:lnTo>
                    <a:pt x="5590" y="278062"/>
                  </a:lnTo>
                  <a:lnTo>
                    <a:pt x="279" y="293043"/>
                  </a:lnTo>
                  <a:lnTo>
                    <a:pt x="0" y="306293"/>
                  </a:lnTo>
                  <a:lnTo>
                    <a:pt x="3077" y="318389"/>
                  </a:lnTo>
                  <a:lnTo>
                    <a:pt x="8391" y="329716"/>
                  </a:lnTo>
                  <a:lnTo>
                    <a:pt x="16828" y="340530"/>
                  </a:lnTo>
                  <a:lnTo>
                    <a:pt x="27347" y="351003"/>
                  </a:lnTo>
                  <a:lnTo>
                    <a:pt x="39253" y="361247"/>
                  </a:lnTo>
                  <a:lnTo>
                    <a:pt x="53716" y="368076"/>
                  </a:lnTo>
                  <a:lnTo>
                    <a:pt x="69883" y="372629"/>
                  </a:lnTo>
                  <a:lnTo>
                    <a:pt x="87186" y="375664"/>
                  </a:lnTo>
                  <a:lnTo>
                    <a:pt x="103616" y="376056"/>
                  </a:lnTo>
                  <a:lnTo>
                    <a:pt x="119464" y="374686"/>
                  </a:lnTo>
                  <a:lnTo>
                    <a:pt x="134922" y="372142"/>
                  </a:lnTo>
                  <a:lnTo>
                    <a:pt x="150122" y="368814"/>
                  </a:lnTo>
                  <a:lnTo>
                    <a:pt x="165150" y="364964"/>
                  </a:lnTo>
                  <a:lnTo>
                    <a:pt x="180061" y="360766"/>
                  </a:lnTo>
                  <a:lnTo>
                    <a:pt x="209681" y="351751"/>
                  </a:lnTo>
                  <a:lnTo>
                    <a:pt x="283296" y="3376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402995" y="4874450"/>
              <a:ext cx="14683" cy="543238"/>
            </a:xfrm>
            <a:custGeom>
              <a:avLst/>
              <a:gdLst/>
              <a:ahLst/>
              <a:cxnLst/>
              <a:rect l="0" t="0" r="0" b="0"/>
              <a:pathLst>
                <a:path w="14683" h="543238">
                  <a:moveTo>
                    <a:pt x="14682" y="0"/>
                  </a:moveTo>
                  <a:lnTo>
                    <a:pt x="6888" y="23383"/>
                  </a:lnTo>
                  <a:lnTo>
                    <a:pt x="4592" y="36796"/>
                  </a:lnTo>
                  <a:lnTo>
                    <a:pt x="3062" y="52264"/>
                  </a:lnTo>
                  <a:lnTo>
                    <a:pt x="2041" y="69101"/>
                  </a:lnTo>
                  <a:lnTo>
                    <a:pt x="907" y="109560"/>
                  </a:lnTo>
                  <a:lnTo>
                    <a:pt x="0" y="5432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774902" y="5461734"/>
              <a:ext cx="513874" cy="58729"/>
            </a:xfrm>
            <a:custGeom>
              <a:avLst/>
              <a:gdLst/>
              <a:ahLst/>
              <a:cxnLst/>
              <a:rect l="0" t="0" r="0" b="0"/>
              <a:pathLst>
                <a:path w="513874" h="58729">
                  <a:moveTo>
                    <a:pt x="0" y="58728"/>
                  </a:moveTo>
                  <a:lnTo>
                    <a:pt x="31177" y="58728"/>
                  </a:lnTo>
                  <a:lnTo>
                    <a:pt x="46886" y="57096"/>
                  </a:lnTo>
                  <a:lnTo>
                    <a:pt x="63885" y="54377"/>
                  </a:lnTo>
                  <a:lnTo>
                    <a:pt x="81742" y="50933"/>
                  </a:lnTo>
                  <a:lnTo>
                    <a:pt x="100173" y="48637"/>
                  </a:lnTo>
                  <a:lnTo>
                    <a:pt x="118985" y="47107"/>
                  </a:lnTo>
                  <a:lnTo>
                    <a:pt x="138052" y="46086"/>
                  </a:lnTo>
                  <a:lnTo>
                    <a:pt x="158920" y="43775"/>
                  </a:lnTo>
                  <a:lnTo>
                    <a:pt x="180988" y="40603"/>
                  </a:lnTo>
                  <a:lnTo>
                    <a:pt x="203857" y="36856"/>
                  </a:lnTo>
                  <a:lnTo>
                    <a:pt x="227260" y="34359"/>
                  </a:lnTo>
                  <a:lnTo>
                    <a:pt x="251019" y="32694"/>
                  </a:lnTo>
                  <a:lnTo>
                    <a:pt x="275015" y="31584"/>
                  </a:lnTo>
                  <a:lnTo>
                    <a:pt x="297537" y="29212"/>
                  </a:lnTo>
                  <a:lnTo>
                    <a:pt x="319077" y="26000"/>
                  </a:lnTo>
                  <a:lnTo>
                    <a:pt x="408329" y="9123"/>
                  </a:lnTo>
                  <a:lnTo>
                    <a:pt x="430459" y="6082"/>
                  </a:lnTo>
                  <a:lnTo>
                    <a:pt x="451739" y="4054"/>
                  </a:lnTo>
                  <a:lnTo>
                    <a:pt x="5138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931372" y="5476416"/>
              <a:ext cx="218460" cy="499191"/>
            </a:xfrm>
            <a:custGeom>
              <a:avLst/>
              <a:gdLst/>
              <a:ahLst/>
              <a:cxnLst/>
              <a:rect l="0" t="0" r="0" b="0"/>
              <a:pathLst>
                <a:path w="218460" h="499191">
                  <a:moveTo>
                    <a:pt x="181218" y="0"/>
                  </a:moveTo>
                  <a:lnTo>
                    <a:pt x="157835" y="23382"/>
                  </a:lnTo>
                  <a:lnTo>
                    <a:pt x="149316" y="35164"/>
                  </a:lnTo>
                  <a:lnTo>
                    <a:pt x="142005" y="47913"/>
                  </a:lnTo>
                  <a:lnTo>
                    <a:pt x="135500" y="61306"/>
                  </a:lnTo>
                  <a:lnTo>
                    <a:pt x="127901" y="75129"/>
                  </a:lnTo>
                  <a:lnTo>
                    <a:pt x="119572" y="89238"/>
                  </a:lnTo>
                  <a:lnTo>
                    <a:pt x="110756" y="103538"/>
                  </a:lnTo>
                  <a:lnTo>
                    <a:pt x="103248" y="117966"/>
                  </a:lnTo>
                  <a:lnTo>
                    <a:pt x="96611" y="132478"/>
                  </a:lnTo>
                  <a:lnTo>
                    <a:pt x="90556" y="147046"/>
                  </a:lnTo>
                  <a:lnTo>
                    <a:pt x="83256" y="163285"/>
                  </a:lnTo>
                  <a:lnTo>
                    <a:pt x="66444" y="198728"/>
                  </a:lnTo>
                  <a:lnTo>
                    <a:pt x="59025" y="215683"/>
                  </a:lnTo>
                  <a:lnTo>
                    <a:pt x="52447" y="231882"/>
                  </a:lnTo>
                  <a:lnTo>
                    <a:pt x="46430" y="247574"/>
                  </a:lnTo>
                  <a:lnTo>
                    <a:pt x="39157" y="264561"/>
                  </a:lnTo>
                  <a:lnTo>
                    <a:pt x="22375" y="300837"/>
                  </a:lnTo>
                  <a:lnTo>
                    <a:pt x="14963" y="319646"/>
                  </a:lnTo>
                  <a:lnTo>
                    <a:pt x="8391" y="338710"/>
                  </a:lnTo>
                  <a:lnTo>
                    <a:pt x="2377" y="357946"/>
                  </a:lnTo>
                  <a:lnTo>
                    <a:pt x="0" y="375663"/>
                  </a:lnTo>
                  <a:lnTo>
                    <a:pt x="46" y="392368"/>
                  </a:lnTo>
                  <a:lnTo>
                    <a:pt x="1709" y="408399"/>
                  </a:lnTo>
                  <a:lnTo>
                    <a:pt x="6079" y="423981"/>
                  </a:lnTo>
                  <a:lnTo>
                    <a:pt x="12257" y="439263"/>
                  </a:lnTo>
                  <a:lnTo>
                    <a:pt x="19637" y="454345"/>
                  </a:lnTo>
                  <a:lnTo>
                    <a:pt x="29451" y="466030"/>
                  </a:lnTo>
                  <a:lnTo>
                    <a:pt x="40888" y="475452"/>
                  </a:lnTo>
                  <a:lnTo>
                    <a:pt x="53406" y="483365"/>
                  </a:lnTo>
                  <a:lnTo>
                    <a:pt x="66646" y="487009"/>
                  </a:lnTo>
                  <a:lnTo>
                    <a:pt x="80367" y="487807"/>
                  </a:lnTo>
                  <a:lnTo>
                    <a:pt x="94408" y="486707"/>
                  </a:lnTo>
                  <a:lnTo>
                    <a:pt x="108662" y="484343"/>
                  </a:lnTo>
                  <a:lnTo>
                    <a:pt x="123059" y="481135"/>
                  </a:lnTo>
                  <a:lnTo>
                    <a:pt x="137552" y="477366"/>
                  </a:lnTo>
                  <a:lnTo>
                    <a:pt x="152107" y="473222"/>
                  </a:lnTo>
                  <a:lnTo>
                    <a:pt x="181331" y="464266"/>
                  </a:lnTo>
                  <a:lnTo>
                    <a:pt x="194344" y="457963"/>
                  </a:lnTo>
                  <a:lnTo>
                    <a:pt x="206282" y="450498"/>
                  </a:lnTo>
                  <a:lnTo>
                    <a:pt x="217503" y="442258"/>
                  </a:lnTo>
                  <a:lnTo>
                    <a:pt x="218459" y="435134"/>
                  </a:lnTo>
                  <a:lnTo>
                    <a:pt x="212571" y="428753"/>
                  </a:lnTo>
                  <a:lnTo>
                    <a:pt x="202120" y="422868"/>
                  </a:lnTo>
                  <a:lnTo>
                    <a:pt x="190258" y="422208"/>
                  </a:lnTo>
                  <a:lnTo>
                    <a:pt x="177457" y="425030"/>
                  </a:lnTo>
                  <a:lnTo>
                    <a:pt x="164029" y="430174"/>
                  </a:lnTo>
                  <a:lnTo>
                    <a:pt x="151814" y="436866"/>
                  </a:lnTo>
                  <a:lnTo>
                    <a:pt x="140408" y="444590"/>
                  </a:lnTo>
                  <a:lnTo>
                    <a:pt x="129541" y="453002"/>
                  </a:lnTo>
                  <a:lnTo>
                    <a:pt x="119034" y="461873"/>
                  </a:lnTo>
                  <a:lnTo>
                    <a:pt x="108767" y="471050"/>
                  </a:lnTo>
                  <a:lnTo>
                    <a:pt x="63762" y="499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786347" y="5535197"/>
              <a:ext cx="690059" cy="43994"/>
            </a:xfrm>
            <a:custGeom>
              <a:avLst/>
              <a:gdLst/>
              <a:ahLst/>
              <a:cxnLst/>
              <a:rect l="0" t="0" r="0" b="0"/>
              <a:pathLst>
                <a:path w="690059" h="43994">
                  <a:moveTo>
                    <a:pt x="0" y="14629"/>
                  </a:moveTo>
                  <a:lnTo>
                    <a:pt x="31178" y="6835"/>
                  </a:lnTo>
                  <a:lnTo>
                    <a:pt x="46887" y="4539"/>
                  </a:lnTo>
                  <a:lnTo>
                    <a:pt x="63885" y="3008"/>
                  </a:lnTo>
                  <a:lnTo>
                    <a:pt x="81742" y="1988"/>
                  </a:lnTo>
                  <a:lnTo>
                    <a:pt x="123335" y="854"/>
                  </a:lnTo>
                  <a:lnTo>
                    <a:pt x="309527" y="0"/>
                  </a:lnTo>
                  <a:lnTo>
                    <a:pt x="340122" y="1613"/>
                  </a:lnTo>
                  <a:lnTo>
                    <a:pt x="371937" y="4321"/>
                  </a:lnTo>
                  <a:lnTo>
                    <a:pt x="404567" y="7757"/>
                  </a:lnTo>
                  <a:lnTo>
                    <a:pt x="466924" y="15925"/>
                  </a:lnTo>
                  <a:lnTo>
                    <a:pt x="497255" y="20387"/>
                  </a:lnTo>
                  <a:lnTo>
                    <a:pt x="524002" y="23362"/>
                  </a:lnTo>
                  <a:lnTo>
                    <a:pt x="548359" y="25345"/>
                  </a:lnTo>
                  <a:lnTo>
                    <a:pt x="571122" y="26667"/>
                  </a:lnTo>
                  <a:lnTo>
                    <a:pt x="592822" y="29180"/>
                  </a:lnTo>
                  <a:lnTo>
                    <a:pt x="690058" y="43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987227" y="5726011"/>
              <a:ext cx="372648" cy="411099"/>
            </a:xfrm>
            <a:custGeom>
              <a:avLst/>
              <a:gdLst/>
              <a:ahLst/>
              <a:cxnLst/>
              <a:rect l="0" t="0" r="0" b="0"/>
              <a:pathLst>
                <a:path w="372648" h="411099">
                  <a:moveTo>
                    <a:pt x="210219" y="0"/>
                  </a:moveTo>
                  <a:lnTo>
                    <a:pt x="186836" y="15588"/>
                  </a:lnTo>
                  <a:lnTo>
                    <a:pt x="176686" y="23443"/>
                  </a:lnTo>
                  <a:lnTo>
                    <a:pt x="166656" y="31942"/>
                  </a:lnTo>
                  <a:lnTo>
                    <a:pt x="156707" y="40871"/>
                  </a:lnTo>
                  <a:lnTo>
                    <a:pt x="132602" y="63842"/>
                  </a:lnTo>
                  <a:lnTo>
                    <a:pt x="119322" y="76820"/>
                  </a:lnTo>
                  <a:lnTo>
                    <a:pt x="107206" y="91997"/>
                  </a:lnTo>
                  <a:lnTo>
                    <a:pt x="95867" y="108640"/>
                  </a:lnTo>
                  <a:lnTo>
                    <a:pt x="85043" y="126261"/>
                  </a:lnTo>
                  <a:lnTo>
                    <a:pt x="74566" y="141271"/>
                  </a:lnTo>
                  <a:lnTo>
                    <a:pt x="64317" y="154540"/>
                  </a:lnTo>
                  <a:lnTo>
                    <a:pt x="54223" y="166649"/>
                  </a:lnTo>
                  <a:lnTo>
                    <a:pt x="44230" y="181247"/>
                  </a:lnTo>
                  <a:lnTo>
                    <a:pt x="34306" y="197504"/>
                  </a:lnTo>
                  <a:lnTo>
                    <a:pt x="24427" y="214868"/>
                  </a:lnTo>
                  <a:lnTo>
                    <a:pt x="16210" y="232969"/>
                  </a:lnTo>
                  <a:lnTo>
                    <a:pt x="9100" y="251562"/>
                  </a:lnTo>
                  <a:lnTo>
                    <a:pt x="2729" y="270483"/>
                  </a:lnTo>
                  <a:lnTo>
                    <a:pt x="113" y="289621"/>
                  </a:lnTo>
                  <a:lnTo>
                    <a:pt x="0" y="308906"/>
                  </a:lnTo>
                  <a:lnTo>
                    <a:pt x="1557" y="328288"/>
                  </a:lnTo>
                  <a:lnTo>
                    <a:pt x="5857" y="344472"/>
                  </a:lnTo>
                  <a:lnTo>
                    <a:pt x="11987" y="358524"/>
                  </a:lnTo>
                  <a:lnTo>
                    <a:pt x="19336" y="371155"/>
                  </a:lnTo>
                  <a:lnTo>
                    <a:pt x="30760" y="381207"/>
                  </a:lnTo>
                  <a:lnTo>
                    <a:pt x="44902" y="389539"/>
                  </a:lnTo>
                  <a:lnTo>
                    <a:pt x="60856" y="396726"/>
                  </a:lnTo>
                  <a:lnTo>
                    <a:pt x="78017" y="401516"/>
                  </a:lnTo>
                  <a:lnTo>
                    <a:pt x="95982" y="404710"/>
                  </a:lnTo>
                  <a:lnTo>
                    <a:pt x="114485" y="406839"/>
                  </a:lnTo>
                  <a:lnTo>
                    <a:pt x="134977" y="406628"/>
                  </a:lnTo>
                  <a:lnTo>
                    <a:pt x="156794" y="404856"/>
                  </a:lnTo>
                  <a:lnTo>
                    <a:pt x="179496" y="402043"/>
                  </a:lnTo>
                  <a:lnTo>
                    <a:pt x="199525" y="398536"/>
                  </a:lnTo>
                  <a:lnTo>
                    <a:pt x="217772" y="394566"/>
                  </a:lnTo>
                  <a:lnTo>
                    <a:pt x="234830" y="390289"/>
                  </a:lnTo>
                  <a:lnTo>
                    <a:pt x="252728" y="384175"/>
                  </a:lnTo>
                  <a:lnTo>
                    <a:pt x="271185" y="376836"/>
                  </a:lnTo>
                  <a:lnTo>
                    <a:pt x="290015" y="368680"/>
                  </a:lnTo>
                  <a:lnTo>
                    <a:pt x="305831" y="359981"/>
                  </a:lnTo>
                  <a:lnTo>
                    <a:pt x="319638" y="350918"/>
                  </a:lnTo>
                  <a:lnTo>
                    <a:pt x="332105" y="341614"/>
                  </a:lnTo>
                  <a:lnTo>
                    <a:pt x="343679" y="332149"/>
                  </a:lnTo>
                  <a:lnTo>
                    <a:pt x="354658" y="322576"/>
                  </a:lnTo>
                  <a:lnTo>
                    <a:pt x="365239" y="312931"/>
                  </a:lnTo>
                  <a:lnTo>
                    <a:pt x="370662" y="299976"/>
                  </a:lnTo>
                  <a:lnTo>
                    <a:pt x="372647" y="284814"/>
                  </a:lnTo>
                  <a:lnTo>
                    <a:pt x="372338" y="268180"/>
                  </a:lnTo>
                  <a:lnTo>
                    <a:pt x="365608" y="258723"/>
                  </a:lnTo>
                  <a:lnTo>
                    <a:pt x="354594" y="254049"/>
                  </a:lnTo>
                  <a:lnTo>
                    <a:pt x="340727" y="252564"/>
                  </a:lnTo>
                  <a:lnTo>
                    <a:pt x="326588" y="253206"/>
                  </a:lnTo>
                  <a:lnTo>
                    <a:pt x="312269" y="255265"/>
                  </a:lnTo>
                  <a:lnTo>
                    <a:pt x="297828" y="258270"/>
                  </a:lnTo>
                  <a:lnTo>
                    <a:pt x="284938" y="263535"/>
                  </a:lnTo>
                  <a:lnTo>
                    <a:pt x="273082" y="270308"/>
                  </a:lnTo>
                  <a:lnTo>
                    <a:pt x="261915" y="278086"/>
                  </a:lnTo>
                  <a:lnTo>
                    <a:pt x="249577" y="288165"/>
                  </a:lnTo>
                  <a:lnTo>
                    <a:pt x="236458" y="299779"/>
                  </a:lnTo>
                  <a:lnTo>
                    <a:pt x="208830" y="325733"/>
                  </a:lnTo>
                  <a:lnTo>
                    <a:pt x="122126" y="41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083226" y="6107745"/>
              <a:ext cx="249596" cy="631330"/>
            </a:xfrm>
            <a:custGeom>
              <a:avLst/>
              <a:gdLst/>
              <a:ahLst/>
              <a:cxnLst/>
              <a:rect l="0" t="0" r="0" b="0"/>
              <a:pathLst>
                <a:path w="249596" h="631330">
                  <a:moveTo>
                    <a:pt x="0" y="0"/>
                  </a:moveTo>
                  <a:lnTo>
                    <a:pt x="20435" y="81742"/>
                  </a:lnTo>
                  <a:lnTo>
                    <a:pt x="26674" y="100172"/>
                  </a:lnTo>
                  <a:lnTo>
                    <a:pt x="34096" y="118984"/>
                  </a:lnTo>
                  <a:lnTo>
                    <a:pt x="42307" y="138051"/>
                  </a:lnTo>
                  <a:lnTo>
                    <a:pt x="49412" y="158919"/>
                  </a:lnTo>
                  <a:lnTo>
                    <a:pt x="55780" y="180988"/>
                  </a:lnTo>
                  <a:lnTo>
                    <a:pt x="61657" y="203857"/>
                  </a:lnTo>
                  <a:lnTo>
                    <a:pt x="68837" y="227260"/>
                  </a:lnTo>
                  <a:lnTo>
                    <a:pt x="76887" y="251018"/>
                  </a:lnTo>
                  <a:lnTo>
                    <a:pt x="85516" y="275014"/>
                  </a:lnTo>
                  <a:lnTo>
                    <a:pt x="94532" y="297536"/>
                  </a:lnTo>
                  <a:lnTo>
                    <a:pt x="103805" y="319077"/>
                  </a:lnTo>
                  <a:lnTo>
                    <a:pt x="113250" y="339962"/>
                  </a:lnTo>
                  <a:lnTo>
                    <a:pt x="121177" y="358780"/>
                  </a:lnTo>
                  <a:lnTo>
                    <a:pt x="128094" y="376220"/>
                  </a:lnTo>
                  <a:lnTo>
                    <a:pt x="134336" y="392740"/>
                  </a:lnTo>
                  <a:lnTo>
                    <a:pt x="141761" y="410279"/>
                  </a:lnTo>
                  <a:lnTo>
                    <a:pt x="149973" y="428497"/>
                  </a:lnTo>
                  <a:lnTo>
                    <a:pt x="167798" y="466140"/>
                  </a:lnTo>
                  <a:lnTo>
                    <a:pt x="249595" y="631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127272" y="6342658"/>
              <a:ext cx="469828" cy="807516"/>
            </a:xfrm>
            <a:custGeom>
              <a:avLst/>
              <a:gdLst/>
              <a:ahLst/>
              <a:cxnLst/>
              <a:rect l="0" t="0" r="0" b="0"/>
              <a:pathLst>
                <a:path w="469828" h="807516">
                  <a:moveTo>
                    <a:pt x="469827" y="0"/>
                  </a:moveTo>
                  <a:lnTo>
                    <a:pt x="446444" y="7795"/>
                  </a:lnTo>
                  <a:lnTo>
                    <a:pt x="437925" y="14984"/>
                  </a:lnTo>
                  <a:lnTo>
                    <a:pt x="424109" y="36024"/>
                  </a:lnTo>
                  <a:lnTo>
                    <a:pt x="416509" y="48486"/>
                  </a:lnTo>
                  <a:lnTo>
                    <a:pt x="399365" y="75384"/>
                  </a:lnTo>
                  <a:lnTo>
                    <a:pt x="371369" y="118042"/>
                  </a:lnTo>
                  <a:lnTo>
                    <a:pt x="361774" y="135791"/>
                  </a:lnTo>
                  <a:lnTo>
                    <a:pt x="352113" y="155782"/>
                  </a:lnTo>
                  <a:lnTo>
                    <a:pt x="342411" y="177265"/>
                  </a:lnTo>
                  <a:lnTo>
                    <a:pt x="334311" y="196481"/>
                  </a:lnTo>
                  <a:lnTo>
                    <a:pt x="327280" y="214186"/>
                  </a:lnTo>
                  <a:lnTo>
                    <a:pt x="320961" y="230884"/>
                  </a:lnTo>
                  <a:lnTo>
                    <a:pt x="313486" y="246909"/>
                  </a:lnTo>
                  <a:lnTo>
                    <a:pt x="305240" y="262486"/>
                  </a:lnTo>
                  <a:lnTo>
                    <a:pt x="296480" y="277765"/>
                  </a:lnTo>
                  <a:lnTo>
                    <a:pt x="289008" y="292846"/>
                  </a:lnTo>
                  <a:lnTo>
                    <a:pt x="282396" y="307793"/>
                  </a:lnTo>
                  <a:lnTo>
                    <a:pt x="276356" y="322652"/>
                  </a:lnTo>
                  <a:lnTo>
                    <a:pt x="269067" y="337452"/>
                  </a:lnTo>
                  <a:lnTo>
                    <a:pt x="260945" y="352213"/>
                  </a:lnTo>
                  <a:lnTo>
                    <a:pt x="252268" y="366947"/>
                  </a:lnTo>
                  <a:lnTo>
                    <a:pt x="233926" y="396370"/>
                  </a:lnTo>
                  <a:lnTo>
                    <a:pt x="224467" y="411068"/>
                  </a:lnTo>
                  <a:lnTo>
                    <a:pt x="216530" y="427392"/>
                  </a:lnTo>
                  <a:lnTo>
                    <a:pt x="209607" y="444800"/>
                  </a:lnTo>
                  <a:lnTo>
                    <a:pt x="203360" y="462930"/>
                  </a:lnTo>
                  <a:lnTo>
                    <a:pt x="195933" y="479911"/>
                  </a:lnTo>
                  <a:lnTo>
                    <a:pt x="187719" y="496126"/>
                  </a:lnTo>
                  <a:lnTo>
                    <a:pt x="178981" y="511830"/>
                  </a:lnTo>
                  <a:lnTo>
                    <a:pt x="169892" y="527193"/>
                  </a:lnTo>
                  <a:lnTo>
                    <a:pt x="151094" y="557314"/>
                  </a:lnTo>
                  <a:lnTo>
                    <a:pt x="122167" y="601786"/>
                  </a:lnTo>
                  <a:lnTo>
                    <a:pt x="112440" y="619790"/>
                  </a:lnTo>
                  <a:lnTo>
                    <a:pt x="102693" y="639950"/>
                  </a:lnTo>
                  <a:lnTo>
                    <a:pt x="83162" y="682469"/>
                  </a:lnTo>
                  <a:lnTo>
                    <a:pt x="63606" y="723119"/>
                  </a:lnTo>
                  <a:lnTo>
                    <a:pt x="53823" y="739831"/>
                  </a:lnTo>
                  <a:lnTo>
                    <a:pt x="44039" y="754235"/>
                  </a:lnTo>
                  <a:lnTo>
                    <a:pt x="0" y="807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641145" y="6651835"/>
              <a:ext cx="425782" cy="57876"/>
            </a:xfrm>
            <a:custGeom>
              <a:avLst/>
              <a:gdLst/>
              <a:ahLst/>
              <a:cxnLst/>
              <a:rect l="0" t="0" r="0" b="0"/>
              <a:pathLst>
                <a:path w="425782" h="57876">
                  <a:moveTo>
                    <a:pt x="0" y="57875"/>
                  </a:moveTo>
                  <a:lnTo>
                    <a:pt x="138051" y="23362"/>
                  </a:lnTo>
                  <a:lnTo>
                    <a:pt x="180988" y="13716"/>
                  </a:lnTo>
                  <a:lnTo>
                    <a:pt x="203857" y="8859"/>
                  </a:lnTo>
                  <a:lnTo>
                    <a:pt x="225628" y="5622"/>
                  </a:lnTo>
                  <a:lnTo>
                    <a:pt x="246668" y="3464"/>
                  </a:lnTo>
                  <a:lnTo>
                    <a:pt x="267220" y="2024"/>
                  </a:lnTo>
                  <a:lnTo>
                    <a:pt x="287447" y="1065"/>
                  </a:lnTo>
                  <a:lnTo>
                    <a:pt x="327321" y="0"/>
                  </a:lnTo>
                  <a:lnTo>
                    <a:pt x="347091" y="1346"/>
                  </a:lnTo>
                  <a:lnTo>
                    <a:pt x="366796" y="3876"/>
                  </a:lnTo>
                  <a:lnTo>
                    <a:pt x="425781" y="138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85191" y="6797803"/>
              <a:ext cx="293643" cy="58729"/>
            </a:xfrm>
            <a:custGeom>
              <a:avLst/>
              <a:gdLst/>
              <a:ahLst/>
              <a:cxnLst/>
              <a:rect l="0" t="0" r="0" b="0"/>
              <a:pathLst>
                <a:path w="293643" h="58729">
                  <a:moveTo>
                    <a:pt x="0" y="58728"/>
                  </a:moveTo>
                  <a:lnTo>
                    <a:pt x="23383" y="43140"/>
                  </a:lnTo>
                  <a:lnTo>
                    <a:pt x="38428" y="38548"/>
                  </a:lnTo>
                  <a:lnTo>
                    <a:pt x="56614" y="35487"/>
                  </a:lnTo>
                  <a:lnTo>
                    <a:pt x="76895" y="33446"/>
                  </a:lnTo>
                  <a:lnTo>
                    <a:pt x="96941" y="30454"/>
                  </a:lnTo>
                  <a:lnTo>
                    <a:pt x="116830" y="26828"/>
                  </a:lnTo>
                  <a:lnTo>
                    <a:pt x="180350" y="13931"/>
                  </a:lnTo>
                  <a:lnTo>
                    <a:pt x="2936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318723" y="6184826"/>
            <a:ext cx="1151513" cy="972690"/>
            <a:chOff x="7318723" y="6184826"/>
            <a:chExt cx="1151513" cy="972690"/>
          </a:xfrm>
        </p:grpSpPr>
        <p:sp>
          <p:nvSpPr>
            <p:cNvPr id="109" name="Freeform 108"/>
            <p:cNvSpPr/>
            <p:nvPr/>
          </p:nvSpPr>
          <p:spPr>
            <a:xfrm>
              <a:off x="7318723" y="6496820"/>
              <a:ext cx="220233" cy="36707"/>
            </a:xfrm>
            <a:custGeom>
              <a:avLst/>
              <a:gdLst/>
              <a:ahLst/>
              <a:cxnLst/>
              <a:rect l="0" t="0" r="0" b="0"/>
              <a:pathLst>
                <a:path w="220233" h="36707">
                  <a:moveTo>
                    <a:pt x="0" y="36706"/>
                  </a:moveTo>
                  <a:lnTo>
                    <a:pt x="76634" y="11161"/>
                  </a:lnTo>
                  <a:lnTo>
                    <a:pt x="95951" y="7441"/>
                  </a:lnTo>
                  <a:lnTo>
                    <a:pt x="116986" y="4961"/>
                  </a:ln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688550" y="6184826"/>
              <a:ext cx="199105" cy="333372"/>
            </a:xfrm>
            <a:custGeom>
              <a:avLst/>
              <a:gdLst/>
              <a:ahLst/>
              <a:cxnLst/>
              <a:rect l="0" t="0" r="0" b="0"/>
              <a:pathLst>
                <a:path w="199105" h="333372">
                  <a:moveTo>
                    <a:pt x="33931" y="0"/>
                  </a:moveTo>
                  <a:lnTo>
                    <a:pt x="33931" y="38971"/>
                  </a:lnTo>
                  <a:lnTo>
                    <a:pt x="31891" y="56569"/>
                  </a:lnTo>
                  <a:lnTo>
                    <a:pt x="28493" y="74417"/>
                  </a:lnTo>
                  <a:lnTo>
                    <a:pt x="24188" y="92434"/>
                  </a:lnTo>
                  <a:lnTo>
                    <a:pt x="21318" y="112602"/>
                  </a:lnTo>
                  <a:lnTo>
                    <a:pt x="19405" y="134204"/>
                  </a:lnTo>
                  <a:lnTo>
                    <a:pt x="18129" y="156762"/>
                  </a:lnTo>
                  <a:lnTo>
                    <a:pt x="15240" y="177919"/>
                  </a:lnTo>
                  <a:lnTo>
                    <a:pt x="11274" y="198141"/>
                  </a:lnTo>
                  <a:lnTo>
                    <a:pt x="6591" y="217740"/>
                  </a:lnTo>
                  <a:lnTo>
                    <a:pt x="3469" y="238962"/>
                  </a:lnTo>
                  <a:lnTo>
                    <a:pt x="1388" y="261267"/>
                  </a:lnTo>
                  <a:lnTo>
                    <a:pt x="0" y="284294"/>
                  </a:lnTo>
                  <a:lnTo>
                    <a:pt x="5193" y="301684"/>
                  </a:lnTo>
                  <a:lnTo>
                    <a:pt x="14772" y="315316"/>
                  </a:lnTo>
                  <a:lnTo>
                    <a:pt x="27275" y="326444"/>
                  </a:lnTo>
                  <a:lnTo>
                    <a:pt x="41729" y="331823"/>
                  </a:lnTo>
                  <a:lnTo>
                    <a:pt x="57482" y="333371"/>
                  </a:lnTo>
                  <a:lnTo>
                    <a:pt x="74102" y="332363"/>
                  </a:lnTo>
                  <a:lnTo>
                    <a:pt x="91299" y="329652"/>
                  </a:lnTo>
                  <a:lnTo>
                    <a:pt x="108881" y="325806"/>
                  </a:lnTo>
                  <a:lnTo>
                    <a:pt x="199104" y="293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924359" y="6221531"/>
              <a:ext cx="18354" cy="458817"/>
            </a:xfrm>
            <a:custGeom>
              <a:avLst/>
              <a:gdLst/>
              <a:ahLst/>
              <a:cxnLst/>
              <a:rect l="0" t="0" r="0" b="0"/>
              <a:pathLst>
                <a:path w="18354" h="458817">
                  <a:moveTo>
                    <a:pt x="18353" y="0"/>
                  </a:moveTo>
                  <a:lnTo>
                    <a:pt x="18353" y="172565"/>
                  </a:lnTo>
                  <a:lnTo>
                    <a:pt x="16315" y="196610"/>
                  </a:lnTo>
                  <a:lnTo>
                    <a:pt x="12916" y="220798"/>
                  </a:lnTo>
                  <a:lnTo>
                    <a:pt x="8611" y="245079"/>
                  </a:lnTo>
                  <a:lnTo>
                    <a:pt x="5740" y="269423"/>
                  </a:lnTo>
                  <a:lnTo>
                    <a:pt x="3827" y="293810"/>
                  </a:lnTo>
                  <a:lnTo>
                    <a:pt x="2551" y="318224"/>
                  </a:lnTo>
                  <a:lnTo>
                    <a:pt x="1134" y="367102"/>
                  </a:lnTo>
                  <a:lnTo>
                    <a:pt x="0" y="458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759186" y="6258237"/>
              <a:ext cx="513874" cy="807515"/>
            </a:xfrm>
            <a:custGeom>
              <a:avLst/>
              <a:gdLst/>
              <a:ahLst/>
              <a:cxnLst/>
              <a:rect l="0" t="0" r="0" b="0"/>
              <a:pathLst>
                <a:path w="513874" h="807515">
                  <a:moveTo>
                    <a:pt x="513873" y="0"/>
                  </a:moveTo>
                  <a:lnTo>
                    <a:pt x="494387" y="29228"/>
                  </a:lnTo>
                  <a:lnTo>
                    <a:pt x="484569" y="45994"/>
                  </a:lnTo>
                  <a:lnTo>
                    <a:pt x="473945" y="65329"/>
                  </a:lnTo>
                  <a:lnTo>
                    <a:pt x="462785" y="86375"/>
                  </a:lnTo>
                  <a:lnTo>
                    <a:pt x="451265" y="106524"/>
                  </a:lnTo>
                  <a:lnTo>
                    <a:pt x="439508" y="126074"/>
                  </a:lnTo>
                  <a:lnTo>
                    <a:pt x="427591" y="145224"/>
                  </a:lnTo>
                  <a:lnTo>
                    <a:pt x="415568" y="166148"/>
                  </a:lnTo>
                  <a:lnTo>
                    <a:pt x="391334" y="211148"/>
                  </a:lnTo>
                  <a:lnTo>
                    <a:pt x="379162" y="230489"/>
                  </a:lnTo>
                  <a:lnTo>
                    <a:pt x="366969" y="247462"/>
                  </a:lnTo>
                  <a:lnTo>
                    <a:pt x="340505" y="281274"/>
                  </a:lnTo>
                  <a:lnTo>
                    <a:pt x="308353" y="323491"/>
                  </a:lnTo>
                  <a:lnTo>
                    <a:pt x="295292" y="344128"/>
                  </a:lnTo>
                  <a:lnTo>
                    <a:pt x="284547" y="364005"/>
                  </a:lnTo>
                  <a:lnTo>
                    <a:pt x="275343" y="383373"/>
                  </a:lnTo>
                  <a:lnTo>
                    <a:pt x="265129" y="400364"/>
                  </a:lnTo>
                  <a:lnTo>
                    <a:pt x="254242" y="415769"/>
                  </a:lnTo>
                  <a:lnTo>
                    <a:pt x="242905" y="430118"/>
                  </a:lnTo>
                  <a:lnTo>
                    <a:pt x="231269" y="445801"/>
                  </a:lnTo>
                  <a:lnTo>
                    <a:pt x="177852" y="520365"/>
                  </a:lnTo>
                  <a:lnTo>
                    <a:pt x="161391" y="542671"/>
                  </a:lnTo>
                  <a:lnTo>
                    <a:pt x="146338" y="565699"/>
                  </a:lnTo>
                  <a:lnTo>
                    <a:pt x="132225" y="589207"/>
                  </a:lnTo>
                  <a:lnTo>
                    <a:pt x="118738" y="613036"/>
                  </a:lnTo>
                  <a:lnTo>
                    <a:pt x="105668" y="635039"/>
                  </a:lnTo>
                  <a:lnTo>
                    <a:pt x="80271" y="675801"/>
                  </a:lnTo>
                  <a:lnTo>
                    <a:pt x="55388" y="714309"/>
                  </a:lnTo>
                  <a:lnTo>
                    <a:pt x="0" y="8075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039177" y="6570231"/>
              <a:ext cx="431059" cy="587285"/>
            </a:xfrm>
            <a:custGeom>
              <a:avLst/>
              <a:gdLst/>
              <a:ahLst/>
              <a:cxnLst/>
              <a:rect l="0" t="0" r="0" b="0"/>
              <a:pathLst>
                <a:path w="431059" h="587285">
                  <a:moveTo>
                    <a:pt x="178824" y="0"/>
                  </a:moveTo>
                  <a:lnTo>
                    <a:pt x="149596" y="19486"/>
                  </a:lnTo>
                  <a:lnTo>
                    <a:pt x="136908" y="31343"/>
                  </a:lnTo>
                  <a:lnTo>
                    <a:pt x="124371" y="45365"/>
                  </a:lnTo>
                  <a:lnTo>
                    <a:pt x="111934" y="60831"/>
                  </a:lnTo>
                  <a:lnTo>
                    <a:pt x="99564" y="77259"/>
                  </a:lnTo>
                  <a:lnTo>
                    <a:pt x="74946" y="111826"/>
                  </a:lnTo>
                  <a:lnTo>
                    <a:pt x="38156" y="165680"/>
                  </a:lnTo>
                  <a:lnTo>
                    <a:pt x="27949" y="183863"/>
                  </a:lnTo>
                  <a:lnTo>
                    <a:pt x="19104" y="202103"/>
                  </a:lnTo>
                  <a:lnTo>
                    <a:pt x="11168" y="220381"/>
                  </a:lnTo>
                  <a:lnTo>
                    <a:pt x="5879" y="242762"/>
                  </a:lnTo>
                  <a:lnTo>
                    <a:pt x="2351" y="267878"/>
                  </a:lnTo>
                  <a:lnTo>
                    <a:pt x="0" y="294819"/>
                  </a:lnTo>
                  <a:lnTo>
                    <a:pt x="472" y="320936"/>
                  </a:lnTo>
                  <a:lnTo>
                    <a:pt x="2825" y="346504"/>
                  </a:lnTo>
                  <a:lnTo>
                    <a:pt x="6434" y="371706"/>
                  </a:lnTo>
                  <a:lnTo>
                    <a:pt x="14956" y="392585"/>
                  </a:lnTo>
                  <a:lnTo>
                    <a:pt x="26757" y="410583"/>
                  </a:lnTo>
                  <a:lnTo>
                    <a:pt x="40740" y="426661"/>
                  </a:lnTo>
                  <a:lnTo>
                    <a:pt x="58220" y="439418"/>
                  </a:lnTo>
                  <a:lnTo>
                    <a:pt x="78029" y="449962"/>
                  </a:lnTo>
                  <a:lnTo>
                    <a:pt x="99393" y="459030"/>
                  </a:lnTo>
                  <a:lnTo>
                    <a:pt x="123831" y="465076"/>
                  </a:lnTo>
                  <a:lnTo>
                    <a:pt x="150319" y="469106"/>
                  </a:lnTo>
                  <a:lnTo>
                    <a:pt x="178173" y="471794"/>
                  </a:lnTo>
                  <a:lnTo>
                    <a:pt x="204899" y="471546"/>
                  </a:lnTo>
                  <a:lnTo>
                    <a:pt x="230874" y="469341"/>
                  </a:lnTo>
                  <a:lnTo>
                    <a:pt x="256346" y="465832"/>
                  </a:lnTo>
                  <a:lnTo>
                    <a:pt x="279446" y="461454"/>
                  </a:lnTo>
                  <a:lnTo>
                    <a:pt x="300963" y="456495"/>
                  </a:lnTo>
                  <a:lnTo>
                    <a:pt x="321425" y="451151"/>
                  </a:lnTo>
                  <a:lnTo>
                    <a:pt x="341185" y="443509"/>
                  </a:lnTo>
                  <a:lnTo>
                    <a:pt x="360475" y="434337"/>
                  </a:lnTo>
                  <a:lnTo>
                    <a:pt x="379453" y="424144"/>
                  </a:lnTo>
                  <a:lnTo>
                    <a:pt x="396183" y="413270"/>
                  </a:lnTo>
                  <a:lnTo>
                    <a:pt x="411415" y="401942"/>
                  </a:lnTo>
                  <a:lnTo>
                    <a:pt x="425648" y="390312"/>
                  </a:lnTo>
                  <a:lnTo>
                    <a:pt x="431058" y="378480"/>
                  </a:lnTo>
                  <a:lnTo>
                    <a:pt x="430586" y="366514"/>
                  </a:lnTo>
                  <a:lnTo>
                    <a:pt x="426193" y="354458"/>
                  </a:lnTo>
                  <a:lnTo>
                    <a:pt x="417147" y="348460"/>
                  </a:lnTo>
                  <a:lnTo>
                    <a:pt x="404999" y="346501"/>
                  </a:lnTo>
                  <a:lnTo>
                    <a:pt x="390783" y="347234"/>
                  </a:lnTo>
                  <a:lnTo>
                    <a:pt x="377227" y="351801"/>
                  </a:lnTo>
                  <a:lnTo>
                    <a:pt x="364111" y="358924"/>
                  </a:lnTo>
                  <a:lnTo>
                    <a:pt x="304015" y="399659"/>
                  </a:lnTo>
                  <a:lnTo>
                    <a:pt x="288794" y="411221"/>
                  </a:lnTo>
                  <a:lnTo>
                    <a:pt x="274569" y="423008"/>
                  </a:lnTo>
                  <a:lnTo>
                    <a:pt x="261006" y="434943"/>
                  </a:lnTo>
                  <a:lnTo>
                    <a:pt x="235062" y="459081"/>
                  </a:lnTo>
                  <a:lnTo>
                    <a:pt x="185175" y="507808"/>
                  </a:lnTo>
                  <a:lnTo>
                    <a:pt x="172862" y="522064"/>
                  </a:lnTo>
                  <a:lnTo>
                    <a:pt x="160575" y="537687"/>
                  </a:lnTo>
                  <a:lnTo>
                    <a:pt x="123766" y="587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233221" y="7730115"/>
            <a:ext cx="5997330" cy="3413585"/>
            <a:chOff x="1233221" y="7730115"/>
            <a:chExt cx="5997330" cy="3413585"/>
          </a:xfrm>
        </p:grpSpPr>
        <p:sp>
          <p:nvSpPr>
            <p:cNvPr id="115" name="Freeform 114"/>
            <p:cNvSpPr/>
            <p:nvPr/>
          </p:nvSpPr>
          <p:spPr>
            <a:xfrm>
              <a:off x="1233221" y="8249190"/>
              <a:ext cx="864748" cy="1589012"/>
            </a:xfrm>
            <a:custGeom>
              <a:avLst/>
              <a:gdLst/>
              <a:ahLst/>
              <a:cxnLst/>
              <a:rect l="0" t="0" r="0" b="0"/>
              <a:pathLst>
                <a:path w="864748" h="1589012">
                  <a:moveTo>
                    <a:pt x="0" y="317804"/>
                  </a:moveTo>
                  <a:lnTo>
                    <a:pt x="11691" y="282730"/>
                  </a:lnTo>
                  <a:lnTo>
                    <a:pt x="30482" y="252460"/>
                  </a:lnTo>
                  <a:lnTo>
                    <a:pt x="55147" y="222693"/>
                  </a:lnTo>
                  <a:lnTo>
                    <a:pt x="68576" y="207903"/>
                  </a:lnTo>
                  <a:lnTo>
                    <a:pt x="98995" y="175973"/>
                  </a:lnTo>
                  <a:lnTo>
                    <a:pt x="136984" y="137311"/>
                  </a:lnTo>
                  <a:lnTo>
                    <a:pt x="157392" y="119171"/>
                  </a:lnTo>
                  <a:lnTo>
                    <a:pt x="178338" y="102184"/>
                  </a:lnTo>
                  <a:lnTo>
                    <a:pt x="199644" y="85965"/>
                  </a:lnTo>
                  <a:lnTo>
                    <a:pt x="221188" y="72705"/>
                  </a:lnTo>
                  <a:lnTo>
                    <a:pt x="242893" y="61419"/>
                  </a:lnTo>
                  <a:lnTo>
                    <a:pt x="264703" y="51446"/>
                  </a:lnTo>
                  <a:lnTo>
                    <a:pt x="291478" y="42351"/>
                  </a:lnTo>
                  <a:lnTo>
                    <a:pt x="321564" y="33842"/>
                  </a:lnTo>
                  <a:lnTo>
                    <a:pt x="353856" y="25721"/>
                  </a:lnTo>
                  <a:lnTo>
                    <a:pt x="422362" y="10173"/>
                  </a:lnTo>
                  <a:lnTo>
                    <a:pt x="457760" y="2601"/>
                  </a:lnTo>
                  <a:lnTo>
                    <a:pt x="493593" y="0"/>
                  </a:lnTo>
                  <a:lnTo>
                    <a:pt x="529717" y="713"/>
                  </a:lnTo>
                  <a:lnTo>
                    <a:pt x="566035" y="3635"/>
                  </a:lnTo>
                  <a:lnTo>
                    <a:pt x="600035" y="5584"/>
                  </a:lnTo>
                  <a:lnTo>
                    <a:pt x="663914" y="7749"/>
                  </a:lnTo>
                  <a:lnTo>
                    <a:pt x="694652" y="15667"/>
                  </a:lnTo>
                  <a:lnTo>
                    <a:pt x="724931" y="28286"/>
                  </a:lnTo>
                  <a:lnTo>
                    <a:pt x="754906" y="44040"/>
                  </a:lnTo>
                  <a:lnTo>
                    <a:pt x="779783" y="61885"/>
                  </a:lnTo>
                  <a:lnTo>
                    <a:pt x="801262" y="81122"/>
                  </a:lnTo>
                  <a:lnTo>
                    <a:pt x="820475" y="101288"/>
                  </a:lnTo>
                  <a:lnTo>
                    <a:pt x="835731" y="122073"/>
                  </a:lnTo>
                  <a:lnTo>
                    <a:pt x="859207" y="164743"/>
                  </a:lnTo>
                  <a:lnTo>
                    <a:pt x="864000" y="191294"/>
                  </a:lnTo>
                  <a:lnTo>
                    <a:pt x="864747" y="221229"/>
                  </a:lnTo>
                  <a:lnTo>
                    <a:pt x="862799" y="253420"/>
                  </a:lnTo>
                  <a:lnTo>
                    <a:pt x="856606" y="282222"/>
                  </a:lnTo>
                  <a:lnTo>
                    <a:pt x="847583" y="308765"/>
                  </a:lnTo>
                  <a:lnTo>
                    <a:pt x="824507" y="355386"/>
                  </a:lnTo>
                  <a:lnTo>
                    <a:pt x="797938" y="392419"/>
                  </a:lnTo>
                  <a:lnTo>
                    <a:pt x="781554" y="411594"/>
                  </a:lnTo>
                  <a:lnTo>
                    <a:pt x="763291" y="431718"/>
                  </a:lnTo>
                  <a:lnTo>
                    <a:pt x="743774" y="452474"/>
                  </a:lnTo>
                  <a:lnTo>
                    <a:pt x="720975" y="471207"/>
                  </a:lnTo>
                  <a:lnTo>
                    <a:pt x="695987" y="488589"/>
                  </a:lnTo>
                  <a:lnTo>
                    <a:pt x="669541" y="505071"/>
                  </a:lnTo>
                  <a:lnTo>
                    <a:pt x="647015" y="520953"/>
                  </a:lnTo>
                  <a:lnTo>
                    <a:pt x="627105" y="536435"/>
                  </a:lnTo>
                  <a:lnTo>
                    <a:pt x="608937" y="551651"/>
                  </a:lnTo>
                  <a:lnTo>
                    <a:pt x="587037" y="566688"/>
                  </a:lnTo>
                  <a:lnTo>
                    <a:pt x="562649" y="581608"/>
                  </a:lnTo>
                  <a:lnTo>
                    <a:pt x="536602" y="596447"/>
                  </a:lnTo>
                  <a:lnTo>
                    <a:pt x="507003" y="608787"/>
                  </a:lnTo>
                  <a:lnTo>
                    <a:pt x="475034" y="619462"/>
                  </a:lnTo>
                  <a:lnTo>
                    <a:pt x="411781" y="637847"/>
                  </a:lnTo>
                  <a:lnTo>
                    <a:pt x="359199" y="654175"/>
                  </a:lnTo>
                  <a:lnTo>
                    <a:pt x="332453" y="659508"/>
                  </a:lnTo>
                  <a:lnTo>
                    <a:pt x="304834" y="663062"/>
                  </a:lnTo>
                  <a:lnTo>
                    <a:pt x="276633" y="665433"/>
                  </a:lnTo>
                  <a:lnTo>
                    <a:pt x="248044" y="667013"/>
                  </a:lnTo>
                  <a:lnTo>
                    <a:pt x="190178" y="668769"/>
                  </a:lnTo>
                  <a:lnTo>
                    <a:pt x="178172" y="671684"/>
                  </a:lnTo>
                  <a:lnTo>
                    <a:pt x="177510" y="676075"/>
                  </a:lnTo>
                  <a:lnTo>
                    <a:pt x="184409" y="681449"/>
                  </a:lnTo>
                  <a:lnTo>
                    <a:pt x="201244" y="687479"/>
                  </a:lnTo>
                  <a:lnTo>
                    <a:pt x="224702" y="693945"/>
                  </a:lnTo>
                  <a:lnTo>
                    <a:pt x="252576" y="700704"/>
                  </a:lnTo>
                  <a:lnTo>
                    <a:pt x="278500" y="710103"/>
                  </a:lnTo>
                  <a:lnTo>
                    <a:pt x="303123" y="721264"/>
                  </a:lnTo>
                  <a:lnTo>
                    <a:pt x="492834" y="817407"/>
                  </a:lnTo>
                  <a:lnTo>
                    <a:pt x="516976" y="831951"/>
                  </a:lnTo>
                  <a:lnTo>
                    <a:pt x="537965" y="846543"/>
                  </a:lnTo>
                  <a:lnTo>
                    <a:pt x="685476" y="958424"/>
                  </a:lnTo>
                  <a:lnTo>
                    <a:pt x="713921" y="979797"/>
                  </a:lnTo>
                  <a:lnTo>
                    <a:pt x="737778" y="1003834"/>
                  </a:lnTo>
                  <a:lnTo>
                    <a:pt x="758576" y="1029646"/>
                  </a:lnTo>
                  <a:lnTo>
                    <a:pt x="777336" y="1056643"/>
                  </a:lnTo>
                  <a:lnTo>
                    <a:pt x="792290" y="1084429"/>
                  </a:lnTo>
                  <a:lnTo>
                    <a:pt x="804706" y="1112740"/>
                  </a:lnTo>
                  <a:lnTo>
                    <a:pt x="815430" y="1141404"/>
                  </a:lnTo>
                  <a:lnTo>
                    <a:pt x="822579" y="1170300"/>
                  </a:lnTo>
                  <a:lnTo>
                    <a:pt x="827346" y="1199352"/>
                  </a:lnTo>
                  <a:lnTo>
                    <a:pt x="830523" y="1228509"/>
                  </a:lnTo>
                  <a:lnTo>
                    <a:pt x="830195" y="1257735"/>
                  </a:lnTo>
                  <a:lnTo>
                    <a:pt x="827529" y="1287006"/>
                  </a:lnTo>
                  <a:lnTo>
                    <a:pt x="823304" y="1316309"/>
                  </a:lnTo>
                  <a:lnTo>
                    <a:pt x="815594" y="1345632"/>
                  </a:lnTo>
                  <a:lnTo>
                    <a:pt x="805560" y="1374969"/>
                  </a:lnTo>
                  <a:lnTo>
                    <a:pt x="793976" y="1404314"/>
                  </a:lnTo>
                  <a:lnTo>
                    <a:pt x="776466" y="1431219"/>
                  </a:lnTo>
                  <a:lnTo>
                    <a:pt x="755004" y="1456497"/>
                  </a:lnTo>
                  <a:lnTo>
                    <a:pt x="730908" y="1480690"/>
                  </a:lnTo>
                  <a:lnTo>
                    <a:pt x="705057" y="1501713"/>
                  </a:lnTo>
                  <a:lnTo>
                    <a:pt x="678034" y="1520622"/>
                  </a:lnTo>
                  <a:lnTo>
                    <a:pt x="650231" y="1538121"/>
                  </a:lnTo>
                  <a:lnTo>
                    <a:pt x="624354" y="1552235"/>
                  </a:lnTo>
                  <a:lnTo>
                    <a:pt x="599762" y="1564092"/>
                  </a:lnTo>
                  <a:lnTo>
                    <a:pt x="576026" y="1574442"/>
                  </a:lnTo>
                  <a:lnTo>
                    <a:pt x="547967" y="1581344"/>
                  </a:lnTo>
                  <a:lnTo>
                    <a:pt x="517027" y="1585944"/>
                  </a:lnTo>
                  <a:lnTo>
                    <a:pt x="484164" y="1589011"/>
                  </a:lnTo>
                  <a:lnTo>
                    <a:pt x="452468" y="1588608"/>
                  </a:lnTo>
                  <a:lnTo>
                    <a:pt x="421549" y="1585893"/>
                  </a:lnTo>
                  <a:lnTo>
                    <a:pt x="391148" y="1581636"/>
                  </a:lnTo>
                  <a:lnTo>
                    <a:pt x="363540" y="1576351"/>
                  </a:lnTo>
                  <a:lnTo>
                    <a:pt x="337794" y="1570381"/>
                  </a:lnTo>
                  <a:lnTo>
                    <a:pt x="313288" y="1563953"/>
                  </a:lnTo>
                  <a:lnTo>
                    <a:pt x="289610" y="1554775"/>
                  </a:lnTo>
                  <a:lnTo>
                    <a:pt x="266484" y="1543761"/>
                  </a:lnTo>
                  <a:lnTo>
                    <a:pt x="243725" y="1531525"/>
                  </a:lnTo>
                  <a:lnTo>
                    <a:pt x="221212" y="1518474"/>
                  </a:lnTo>
                  <a:lnTo>
                    <a:pt x="176621" y="1490921"/>
                  </a:lnTo>
                  <a:lnTo>
                    <a:pt x="156899" y="1476722"/>
                  </a:lnTo>
                  <a:lnTo>
                    <a:pt x="138858" y="1462362"/>
                  </a:lnTo>
                  <a:lnTo>
                    <a:pt x="66070" y="13749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291384" y="8192601"/>
              <a:ext cx="373341" cy="1563643"/>
            </a:xfrm>
            <a:custGeom>
              <a:avLst/>
              <a:gdLst/>
              <a:ahLst/>
              <a:cxnLst/>
              <a:rect l="0" t="0" r="0" b="0"/>
              <a:pathLst>
                <a:path w="373341" h="1563643">
                  <a:moveTo>
                    <a:pt x="307271" y="0"/>
                  </a:moveTo>
                  <a:lnTo>
                    <a:pt x="283888" y="23382"/>
                  </a:lnTo>
                  <a:lnTo>
                    <a:pt x="269659" y="35165"/>
                  </a:lnTo>
                  <a:lnTo>
                    <a:pt x="252832" y="47913"/>
                  </a:lnTo>
                  <a:lnTo>
                    <a:pt x="234273" y="61306"/>
                  </a:lnTo>
                  <a:lnTo>
                    <a:pt x="219454" y="77576"/>
                  </a:lnTo>
                  <a:lnTo>
                    <a:pt x="207127" y="95764"/>
                  </a:lnTo>
                  <a:lnTo>
                    <a:pt x="196462" y="115229"/>
                  </a:lnTo>
                  <a:lnTo>
                    <a:pt x="184458" y="133101"/>
                  </a:lnTo>
                  <a:lnTo>
                    <a:pt x="171561" y="149909"/>
                  </a:lnTo>
                  <a:lnTo>
                    <a:pt x="158069" y="166009"/>
                  </a:lnTo>
                  <a:lnTo>
                    <a:pt x="144181" y="184083"/>
                  </a:lnTo>
                  <a:lnTo>
                    <a:pt x="130027" y="203474"/>
                  </a:lnTo>
                  <a:lnTo>
                    <a:pt x="101251" y="244594"/>
                  </a:lnTo>
                  <a:lnTo>
                    <a:pt x="72148" y="287341"/>
                  </a:lnTo>
                  <a:lnTo>
                    <a:pt x="59983" y="311464"/>
                  </a:lnTo>
                  <a:lnTo>
                    <a:pt x="49426" y="337334"/>
                  </a:lnTo>
                  <a:lnTo>
                    <a:pt x="39940" y="364369"/>
                  </a:lnTo>
                  <a:lnTo>
                    <a:pt x="33617" y="394627"/>
                  </a:lnTo>
                  <a:lnTo>
                    <a:pt x="29401" y="427035"/>
                  </a:lnTo>
                  <a:lnTo>
                    <a:pt x="26591" y="460875"/>
                  </a:lnTo>
                  <a:lnTo>
                    <a:pt x="22270" y="495670"/>
                  </a:lnTo>
                  <a:lnTo>
                    <a:pt x="16943" y="531102"/>
                  </a:lnTo>
                  <a:lnTo>
                    <a:pt x="10944" y="566958"/>
                  </a:lnTo>
                  <a:lnTo>
                    <a:pt x="6945" y="600650"/>
                  </a:lnTo>
                  <a:lnTo>
                    <a:pt x="4279" y="632899"/>
                  </a:lnTo>
                  <a:lnTo>
                    <a:pt x="2502" y="664187"/>
                  </a:lnTo>
                  <a:lnTo>
                    <a:pt x="527" y="731578"/>
                  </a:lnTo>
                  <a:lnTo>
                    <a:pt x="0" y="766678"/>
                  </a:lnTo>
                  <a:lnTo>
                    <a:pt x="2096" y="799866"/>
                  </a:lnTo>
                  <a:lnTo>
                    <a:pt x="5940" y="831779"/>
                  </a:lnTo>
                  <a:lnTo>
                    <a:pt x="10950" y="862843"/>
                  </a:lnTo>
                  <a:lnTo>
                    <a:pt x="16737" y="890894"/>
                  </a:lnTo>
                  <a:lnTo>
                    <a:pt x="23042" y="916935"/>
                  </a:lnTo>
                  <a:lnTo>
                    <a:pt x="50744" y="1023167"/>
                  </a:lnTo>
                  <a:lnTo>
                    <a:pt x="72479" y="1109316"/>
                  </a:lnTo>
                  <a:lnTo>
                    <a:pt x="82226" y="1138407"/>
                  </a:lnTo>
                  <a:lnTo>
                    <a:pt x="93619" y="1167589"/>
                  </a:lnTo>
                  <a:lnTo>
                    <a:pt x="106108" y="1196832"/>
                  </a:lnTo>
                  <a:lnTo>
                    <a:pt x="116881" y="1226116"/>
                  </a:lnTo>
                  <a:lnTo>
                    <a:pt x="126510" y="1255426"/>
                  </a:lnTo>
                  <a:lnTo>
                    <a:pt x="135376" y="1284754"/>
                  </a:lnTo>
                  <a:lnTo>
                    <a:pt x="146181" y="1311647"/>
                  </a:lnTo>
                  <a:lnTo>
                    <a:pt x="158278" y="1336917"/>
                  </a:lnTo>
                  <a:lnTo>
                    <a:pt x="171237" y="1361104"/>
                  </a:lnTo>
                  <a:lnTo>
                    <a:pt x="187218" y="1384571"/>
                  </a:lnTo>
                  <a:lnTo>
                    <a:pt x="205212" y="1407555"/>
                  </a:lnTo>
                  <a:lnTo>
                    <a:pt x="224550" y="1430220"/>
                  </a:lnTo>
                  <a:lnTo>
                    <a:pt x="242335" y="1450223"/>
                  </a:lnTo>
                  <a:lnTo>
                    <a:pt x="275148" y="1485501"/>
                  </a:lnTo>
                  <a:lnTo>
                    <a:pt x="306045" y="1517493"/>
                  </a:lnTo>
                  <a:lnTo>
                    <a:pt x="373340" y="1563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541920" y="8595088"/>
              <a:ext cx="475175" cy="896878"/>
            </a:xfrm>
            <a:custGeom>
              <a:avLst/>
              <a:gdLst/>
              <a:ahLst/>
              <a:cxnLst/>
              <a:rect l="0" t="0" r="0" b="0"/>
              <a:pathLst>
                <a:path w="475175" h="896878">
                  <a:moveTo>
                    <a:pt x="12689" y="280229"/>
                  </a:moveTo>
                  <a:lnTo>
                    <a:pt x="997" y="245156"/>
                  </a:lnTo>
                  <a:lnTo>
                    <a:pt x="0" y="225036"/>
                  </a:lnTo>
                  <a:lnTo>
                    <a:pt x="1783" y="201835"/>
                  </a:lnTo>
                  <a:lnTo>
                    <a:pt x="5418" y="176579"/>
                  </a:lnTo>
                  <a:lnTo>
                    <a:pt x="12736" y="152401"/>
                  </a:lnTo>
                  <a:lnTo>
                    <a:pt x="22508" y="128941"/>
                  </a:lnTo>
                  <a:lnTo>
                    <a:pt x="33917" y="105960"/>
                  </a:lnTo>
                  <a:lnTo>
                    <a:pt x="48864" y="85746"/>
                  </a:lnTo>
                  <a:lnTo>
                    <a:pt x="66170" y="67375"/>
                  </a:lnTo>
                  <a:lnTo>
                    <a:pt x="85048" y="50234"/>
                  </a:lnTo>
                  <a:lnTo>
                    <a:pt x="104974" y="36360"/>
                  </a:lnTo>
                  <a:lnTo>
                    <a:pt x="125599" y="24663"/>
                  </a:lnTo>
                  <a:lnTo>
                    <a:pt x="146691" y="14419"/>
                  </a:lnTo>
                  <a:lnTo>
                    <a:pt x="170540" y="7589"/>
                  </a:lnTo>
                  <a:lnTo>
                    <a:pt x="196227" y="3036"/>
                  </a:lnTo>
                  <a:lnTo>
                    <a:pt x="223140" y="0"/>
                  </a:lnTo>
                  <a:lnTo>
                    <a:pt x="248423" y="2870"/>
                  </a:lnTo>
                  <a:lnTo>
                    <a:pt x="272619" y="9679"/>
                  </a:lnTo>
                  <a:lnTo>
                    <a:pt x="296091" y="19111"/>
                  </a:lnTo>
                  <a:lnTo>
                    <a:pt x="316633" y="30293"/>
                  </a:lnTo>
                  <a:lnTo>
                    <a:pt x="335222" y="42642"/>
                  </a:lnTo>
                  <a:lnTo>
                    <a:pt x="352508" y="55768"/>
                  </a:lnTo>
                  <a:lnTo>
                    <a:pt x="366480" y="74307"/>
                  </a:lnTo>
                  <a:lnTo>
                    <a:pt x="378241" y="96455"/>
                  </a:lnTo>
                  <a:lnTo>
                    <a:pt x="388529" y="121007"/>
                  </a:lnTo>
                  <a:lnTo>
                    <a:pt x="397835" y="147165"/>
                  </a:lnTo>
                  <a:lnTo>
                    <a:pt x="406485" y="174390"/>
                  </a:lnTo>
                  <a:lnTo>
                    <a:pt x="414699" y="202329"/>
                  </a:lnTo>
                  <a:lnTo>
                    <a:pt x="417728" y="230743"/>
                  </a:lnTo>
                  <a:lnTo>
                    <a:pt x="417301" y="259474"/>
                  </a:lnTo>
                  <a:lnTo>
                    <a:pt x="414569" y="288416"/>
                  </a:lnTo>
                  <a:lnTo>
                    <a:pt x="410300" y="317498"/>
                  </a:lnTo>
                  <a:lnTo>
                    <a:pt x="405008" y="346675"/>
                  </a:lnTo>
                  <a:lnTo>
                    <a:pt x="399033" y="375914"/>
                  </a:lnTo>
                  <a:lnTo>
                    <a:pt x="392602" y="402747"/>
                  </a:lnTo>
                  <a:lnTo>
                    <a:pt x="385868" y="427978"/>
                  </a:lnTo>
                  <a:lnTo>
                    <a:pt x="378931" y="452139"/>
                  </a:lnTo>
                  <a:lnTo>
                    <a:pt x="369413" y="473140"/>
                  </a:lnTo>
                  <a:lnTo>
                    <a:pt x="358173" y="492035"/>
                  </a:lnTo>
                  <a:lnTo>
                    <a:pt x="330187" y="530975"/>
                  </a:lnTo>
                  <a:lnTo>
                    <a:pt x="293279" y="580908"/>
                  </a:lnTo>
                  <a:lnTo>
                    <a:pt x="273159" y="603032"/>
                  </a:lnTo>
                  <a:lnTo>
                    <a:pt x="252405" y="622676"/>
                  </a:lnTo>
                  <a:lnTo>
                    <a:pt x="231228" y="640666"/>
                  </a:lnTo>
                  <a:lnTo>
                    <a:pt x="212216" y="657553"/>
                  </a:lnTo>
                  <a:lnTo>
                    <a:pt x="178040" y="689367"/>
                  </a:lnTo>
                  <a:lnTo>
                    <a:pt x="162075" y="694915"/>
                  </a:lnTo>
                  <a:lnTo>
                    <a:pt x="146538" y="693719"/>
                  </a:lnTo>
                  <a:lnTo>
                    <a:pt x="131286" y="688028"/>
                  </a:lnTo>
                  <a:lnTo>
                    <a:pt x="118670" y="676893"/>
                  </a:lnTo>
                  <a:lnTo>
                    <a:pt x="107813" y="662129"/>
                  </a:lnTo>
                  <a:lnTo>
                    <a:pt x="98128" y="644944"/>
                  </a:lnTo>
                  <a:lnTo>
                    <a:pt x="96565" y="626147"/>
                  </a:lnTo>
                  <a:lnTo>
                    <a:pt x="100417" y="606275"/>
                  </a:lnTo>
                  <a:lnTo>
                    <a:pt x="107879" y="585686"/>
                  </a:lnTo>
                  <a:lnTo>
                    <a:pt x="122642" y="571960"/>
                  </a:lnTo>
                  <a:lnTo>
                    <a:pt x="142272" y="562809"/>
                  </a:lnTo>
                  <a:lnTo>
                    <a:pt x="165147" y="556709"/>
                  </a:lnTo>
                  <a:lnTo>
                    <a:pt x="185291" y="557536"/>
                  </a:lnTo>
                  <a:lnTo>
                    <a:pt x="203614" y="562980"/>
                  </a:lnTo>
                  <a:lnTo>
                    <a:pt x="220724" y="571505"/>
                  </a:lnTo>
                  <a:lnTo>
                    <a:pt x="237024" y="584529"/>
                  </a:lnTo>
                  <a:lnTo>
                    <a:pt x="252785" y="600553"/>
                  </a:lnTo>
                  <a:lnTo>
                    <a:pt x="268186" y="618576"/>
                  </a:lnTo>
                  <a:lnTo>
                    <a:pt x="283348" y="637932"/>
                  </a:lnTo>
                  <a:lnTo>
                    <a:pt x="298350" y="658178"/>
                  </a:lnTo>
                  <a:lnTo>
                    <a:pt x="313245" y="679016"/>
                  </a:lnTo>
                  <a:lnTo>
                    <a:pt x="325622" y="700249"/>
                  </a:lnTo>
                  <a:lnTo>
                    <a:pt x="336320" y="721745"/>
                  </a:lnTo>
                  <a:lnTo>
                    <a:pt x="345900" y="743417"/>
                  </a:lnTo>
                  <a:lnTo>
                    <a:pt x="357180" y="765206"/>
                  </a:lnTo>
                  <a:lnTo>
                    <a:pt x="369594" y="787074"/>
                  </a:lnTo>
                  <a:lnTo>
                    <a:pt x="382765" y="808993"/>
                  </a:lnTo>
                  <a:lnTo>
                    <a:pt x="396439" y="828500"/>
                  </a:lnTo>
                  <a:lnTo>
                    <a:pt x="410449" y="846398"/>
                  </a:lnTo>
                  <a:lnTo>
                    <a:pt x="475174" y="8968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127209" y="8060462"/>
              <a:ext cx="351980" cy="1563643"/>
            </a:xfrm>
            <a:custGeom>
              <a:avLst/>
              <a:gdLst/>
              <a:ahLst/>
              <a:cxnLst/>
              <a:rect l="0" t="0" r="0" b="0"/>
              <a:pathLst>
                <a:path w="351980" h="1563643">
                  <a:moveTo>
                    <a:pt x="88093" y="0"/>
                  </a:moveTo>
                  <a:lnTo>
                    <a:pt x="99784" y="35074"/>
                  </a:lnTo>
                  <a:lnTo>
                    <a:pt x="108122" y="52747"/>
                  </a:lnTo>
                  <a:lnTo>
                    <a:pt x="118575" y="71870"/>
                  </a:lnTo>
                  <a:lnTo>
                    <a:pt x="130437" y="91960"/>
                  </a:lnTo>
                  <a:lnTo>
                    <a:pt x="156669" y="133857"/>
                  </a:lnTo>
                  <a:lnTo>
                    <a:pt x="213385" y="220571"/>
                  </a:lnTo>
                  <a:lnTo>
                    <a:pt x="227902" y="244927"/>
                  </a:lnTo>
                  <a:lnTo>
                    <a:pt x="242475" y="270954"/>
                  </a:lnTo>
                  <a:lnTo>
                    <a:pt x="257083" y="298092"/>
                  </a:lnTo>
                  <a:lnTo>
                    <a:pt x="269270" y="325973"/>
                  </a:lnTo>
                  <a:lnTo>
                    <a:pt x="279841" y="354348"/>
                  </a:lnTo>
                  <a:lnTo>
                    <a:pt x="314389" y="458526"/>
                  </a:lnTo>
                  <a:lnTo>
                    <a:pt x="322156" y="486763"/>
                  </a:lnTo>
                  <a:lnTo>
                    <a:pt x="329780" y="517822"/>
                  </a:lnTo>
                  <a:lnTo>
                    <a:pt x="337310" y="550764"/>
                  </a:lnTo>
                  <a:lnTo>
                    <a:pt x="342330" y="584960"/>
                  </a:lnTo>
                  <a:lnTo>
                    <a:pt x="345677" y="619993"/>
                  </a:lnTo>
                  <a:lnTo>
                    <a:pt x="347908" y="655583"/>
                  </a:lnTo>
                  <a:lnTo>
                    <a:pt x="350387" y="727755"/>
                  </a:lnTo>
                  <a:lnTo>
                    <a:pt x="351979" y="873780"/>
                  </a:lnTo>
                  <a:lnTo>
                    <a:pt x="349662" y="910419"/>
                  </a:lnTo>
                  <a:lnTo>
                    <a:pt x="345671" y="947081"/>
                  </a:lnTo>
                  <a:lnTo>
                    <a:pt x="340563" y="983758"/>
                  </a:lnTo>
                  <a:lnTo>
                    <a:pt x="334711" y="1017997"/>
                  </a:lnTo>
                  <a:lnTo>
                    <a:pt x="328363" y="1050610"/>
                  </a:lnTo>
                  <a:lnTo>
                    <a:pt x="321683" y="1082141"/>
                  </a:lnTo>
                  <a:lnTo>
                    <a:pt x="312336" y="1112950"/>
                  </a:lnTo>
                  <a:lnTo>
                    <a:pt x="301211" y="1143276"/>
                  </a:lnTo>
                  <a:lnTo>
                    <a:pt x="288900" y="1173283"/>
                  </a:lnTo>
                  <a:lnTo>
                    <a:pt x="275799" y="1203075"/>
                  </a:lnTo>
                  <a:lnTo>
                    <a:pt x="248191" y="1262279"/>
                  </a:lnTo>
                  <a:lnTo>
                    <a:pt x="205134" y="1350638"/>
                  </a:lnTo>
                  <a:lnTo>
                    <a:pt x="188143" y="1377593"/>
                  </a:lnTo>
                  <a:lnTo>
                    <a:pt x="169475" y="1402904"/>
                  </a:lnTo>
                  <a:lnTo>
                    <a:pt x="149689" y="1427119"/>
                  </a:lnTo>
                  <a:lnTo>
                    <a:pt x="131604" y="1448156"/>
                  </a:lnTo>
                  <a:lnTo>
                    <a:pt x="114653" y="1467076"/>
                  </a:lnTo>
                  <a:lnTo>
                    <a:pt x="98459" y="1484583"/>
                  </a:lnTo>
                  <a:lnTo>
                    <a:pt x="80322" y="1501148"/>
                  </a:lnTo>
                  <a:lnTo>
                    <a:pt x="60889" y="1517085"/>
                  </a:lnTo>
                  <a:lnTo>
                    <a:pt x="0" y="1563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074204" y="8500925"/>
              <a:ext cx="14125" cy="726763"/>
            </a:xfrm>
            <a:custGeom>
              <a:avLst/>
              <a:gdLst/>
              <a:ahLst/>
              <a:cxnLst/>
              <a:rect l="0" t="0" r="0" b="0"/>
              <a:pathLst>
                <a:path w="14125" h="726763">
                  <a:moveTo>
                    <a:pt x="0" y="0"/>
                  </a:moveTo>
                  <a:lnTo>
                    <a:pt x="0" y="326902"/>
                  </a:lnTo>
                  <a:lnTo>
                    <a:pt x="2447" y="359861"/>
                  </a:lnTo>
                  <a:lnTo>
                    <a:pt x="6525" y="391622"/>
                  </a:lnTo>
                  <a:lnTo>
                    <a:pt x="11691" y="422584"/>
                  </a:lnTo>
                  <a:lnTo>
                    <a:pt x="12688" y="455460"/>
                  </a:lnTo>
                  <a:lnTo>
                    <a:pt x="10905" y="489613"/>
                  </a:lnTo>
                  <a:lnTo>
                    <a:pt x="7270" y="524617"/>
                  </a:lnTo>
                  <a:lnTo>
                    <a:pt x="7294" y="555294"/>
                  </a:lnTo>
                  <a:lnTo>
                    <a:pt x="9756" y="583086"/>
                  </a:lnTo>
                  <a:lnTo>
                    <a:pt x="13845" y="608955"/>
                  </a:lnTo>
                  <a:lnTo>
                    <a:pt x="14124" y="633543"/>
                  </a:lnTo>
                  <a:lnTo>
                    <a:pt x="11863" y="657274"/>
                  </a:lnTo>
                  <a:lnTo>
                    <a:pt x="0" y="7267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853973" y="8787225"/>
              <a:ext cx="506533" cy="44047"/>
            </a:xfrm>
            <a:custGeom>
              <a:avLst/>
              <a:gdLst/>
              <a:ahLst/>
              <a:cxnLst/>
              <a:rect l="0" t="0" r="0" b="0"/>
              <a:pathLst>
                <a:path w="506533" h="44047">
                  <a:moveTo>
                    <a:pt x="0" y="44046"/>
                  </a:moveTo>
                  <a:lnTo>
                    <a:pt x="35073" y="32355"/>
                  </a:lnTo>
                  <a:lnTo>
                    <a:pt x="55193" y="28912"/>
                  </a:lnTo>
                  <a:lnTo>
                    <a:pt x="78395" y="26615"/>
                  </a:lnTo>
                  <a:lnTo>
                    <a:pt x="103650" y="25085"/>
                  </a:lnTo>
                  <a:lnTo>
                    <a:pt x="127828" y="21617"/>
                  </a:lnTo>
                  <a:lnTo>
                    <a:pt x="151288" y="16859"/>
                  </a:lnTo>
                  <a:lnTo>
                    <a:pt x="174269" y="11239"/>
                  </a:lnTo>
                  <a:lnTo>
                    <a:pt x="199378" y="7493"/>
                  </a:lnTo>
                  <a:lnTo>
                    <a:pt x="225905" y="4995"/>
                  </a:lnTo>
                  <a:lnTo>
                    <a:pt x="253378" y="3330"/>
                  </a:lnTo>
                  <a:lnTo>
                    <a:pt x="316530" y="1481"/>
                  </a:lnTo>
                  <a:lnTo>
                    <a:pt x="5065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494045" y="8192601"/>
              <a:ext cx="474099" cy="974917"/>
            </a:xfrm>
            <a:custGeom>
              <a:avLst/>
              <a:gdLst/>
              <a:ahLst/>
              <a:cxnLst/>
              <a:rect l="0" t="0" r="0" b="0"/>
              <a:pathLst>
                <a:path w="474099" h="974917">
                  <a:moveTo>
                    <a:pt x="306922" y="0"/>
                  </a:moveTo>
                  <a:lnTo>
                    <a:pt x="283539" y="23382"/>
                  </a:lnTo>
                  <a:lnTo>
                    <a:pt x="271757" y="37612"/>
                  </a:lnTo>
                  <a:lnTo>
                    <a:pt x="259009" y="54439"/>
                  </a:lnTo>
                  <a:lnTo>
                    <a:pt x="231793" y="92711"/>
                  </a:lnTo>
                  <a:lnTo>
                    <a:pt x="203383" y="134191"/>
                  </a:lnTo>
                  <a:lnTo>
                    <a:pt x="188955" y="157977"/>
                  </a:lnTo>
                  <a:lnTo>
                    <a:pt x="174443" y="183622"/>
                  </a:lnTo>
                  <a:lnTo>
                    <a:pt x="159874" y="210507"/>
                  </a:lnTo>
                  <a:lnTo>
                    <a:pt x="145268" y="240666"/>
                  </a:lnTo>
                  <a:lnTo>
                    <a:pt x="130636" y="273006"/>
                  </a:lnTo>
                  <a:lnTo>
                    <a:pt x="101328" y="341567"/>
                  </a:lnTo>
                  <a:lnTo>
                    <a:pt x="71989" y="412822"/>
                  </a:lnTo>
                  <a:lnTo>
                    <a:pt x="59760" y="448952"/>
                  </a:lnTo>
                  <a:lnTo>
                    <a:pt x="49161" y="485275"/>
                  </a:lnTo>
                  <a:lnTo>
                    <a:pt x="39648" y="521725"/>
                  </a:lnTo>
                  <a:lnTo>
                    <a:pt x="22552" y="581800"/>
                  </a:lnTo>
                  <a:lnTo>
                    <a:pt x="14568" y="608099"/>
                  </a:lnTo>
                  <a:lnTo>
                    <a:pt x="9244" y="635418"/>
                  </a:lnTo>
                  <a:lnTo>
                    <a:pt x="5696" y="663419"/>
                  </a:lnTo>
                  <a:lnTo>
                    <a:pt x="3330" y="691875"/>
                  </a:lnTo>
                  <a:lnTo>
                    <a:pt x="1753" y="720634"/>
                  </a:lnTo>
                  <a:lnTo>
                    <a:pt x="0" y="778689"/>
                  </a:lnTo>
                  <a:lnTo>
                    <a:pt x="1980" y="807873"/>
                  </a:lnTo>
                  <a:lnTo>
                    <a:pt x="5747" y="837118"/>
                  </a:lnTo>
                  <a:lnTo>
                    <a:pt x="10705" y="866402"/>
                  </a:lnTo>
                  <a:lnTo>
                    <a:pt x="18905" y="890819"/>
                  </a:lnTo>
                  <a:lnTo>
                    <a:pt x="29265" y="911991"/>
                  </a:lnTo>
                  <a:lnTo>
                    <a:pt x="41066" y="931000"/>
                  </a:lnTo>
                  <a:lnTo>
                    <a:pt x="56274" y="946119"/>
                  </a:lnTo>
                  <a:lnTo>
                    <a:pt x="73754" y="958646"/>
                  </a:lnTo>
                  <a:lnTo>
                    <a:pt x="92748" y="969445"/>
                  </a:lnTo>
                  <a:lnTo>
                    <a:pt x="115199" y="974196"/>
                  </a:lnTo>
                  <a:lnTo>
                    <a:pt x="139955" y="974916"/>
                  </a:lnTo>
                  <a:lnTo>
                    <a:pt x="166246" y="972951"/>
                  </a:lnTo>
                  <a:lnTo>
                    <a:pt x="191115" y="969192"/>
                  </a:lnTo>
                  <a:lnTo>
                    <a:pt x="215035" y="964240"/>
                  </a:lnTo>
                  <a:lnTo>
                    <a:pt x="238323" y="958491"/>
                  </a:lnTo>
                  <a:lnTo>
                    <a:pt x="258742" y="949765"/>
                  </a:lnTo>
                  <a:lnTo>
                    <a:pt x="277249" y="939054"/>
                  </a:lnTo>
                  <a:lnTo>
                    <a:pt x="333204" y="900595"/>
                  </a:lnTo>
                  <a:lnTo>
                    <a:pt x="353807" y="886697"/>
                  </a:lnTo>
                  <a:lnTo>
                    <a:pt x="372437" y="872538"/>
                  </a:lnTo>
                  <a:lnTo>
                    <a:pt x="389751" y="858204"/>
                  </a:lnTo>
                  <a:lnTo>
                    <a:pt x="406187" y="843755"/>
                  </a:lnTo>
                  <a:lnTo>
                    <a:pt x="422039" y="826781"/>
                  </a:lnTo>
                  <a:lnTo>
                    <a:pt x="437501" y="808124"/>
                  </a:lnTo>
                  <a:lnTo>
                    <a:pt x="452703" y="788345"/>
                  </a:lnTo>
                  <a:lnTo>
                    <a:pt x="462838" y="765370"/>
                  </a:lnTo>
                  <a:lnTo>
                    <a:pt x="469594" y="740266"/>
                  </a:lnTo>
                  <a:lnTo>
                    <a:pt x="474098" y="713742"/>
                  </a:lnTo>
                  <a:lnTo>
                    <a:pt x="469760" y="693613"/>
                  </a:lnTo>
                  <a:lnTo>
                    <a:pt x="459527" y="677745"/>
                  </a:lnTo>
                  <a:lnTo>
                    <a:pt x="445364" y="664721"/>
                  </a:lnTo>
                  <a:lnTo>
                    <a:pt x="428581" y="658485"/>
                  </a:lnTo>
                  <a:lnTo>
                    <a:pt x="410051" y="656774"/>
                  </a:lnTo>
                  <a:lnTo>
                    <a:pt x="390357" y="658081"/>
                  </a:lnTo>
                  <a:lnTo>
                    <a:pt x="369886" y="663846"/>
                  </a:lnTo>
                  <a:lnTo>
                    <a:pt x="348898" y="672583"/>
                  </a:lnTo>
                  <a:lnTo>
                    <a:pt x="327565" y="683302"/>
                  </a:lnTo>
                  <a:lnTo>
                    <a:pt x="306002" y="695342"/>
                  </a:lnTo>
                  <a:lnTo>
                    <a:pt x="284285" y="708263"/>
                  </a:lnTo>
                  <a:lnTo>
                    <a:pt x="262467" y="721771"/>
                  </a:lnTo>
                  <a:lnTo>
                    <a:pt x="243027" y="735670"/>
                  </a:lnTo>
                  <a:lnTo>
                    <a:pt x="225173" y="749830"/>
                  </a:lnTo>
                  <a:lnTo>
                    <a:pt x="208376" y="764164"/>
                  </a:lnTo>
                  <a:lnTo>
                    <a:pt x="192284" y="778614"/>
                  </a:lnTo>
                  <a:lnTo>
                    <a:pt x="176662" y="793141"/>
                  </a:lnTo>
                  <a:lnTo>
                    <a:pt x="130737" y="8809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111789" y="8016416"/>
              <a:ext cx="393919" cy="1387458"/>
            </a:xfrm>
            <a:custGeom>
              <a:avLst/>
              <a:gdLst/>
              <a:ahLst/>
              <a:cxnLst/>
              <a:rect l="0" t="0" r="0" b="0"/>
              <a:pathLst>
                <a:path w="393919" h="1387458">
                  <a:moveTo>
                    <a:pt x="393918" y="0"/>
                  </a:moveTo>
                  <a:lnTo>
                    <a:pt x="358844" y="23382"/>
                  </a:lnTo>
                  <a:lnTo>
                    <a:pt x="343618" y="37611"/>
                  </a:lnTo>
                  <a:lnTo>
                    <a:pt x="328573" y="54438"/>
                  </a:lnTo>
                  <a:lnTo>
                    <a:pt x="313649" y="72997"/>
                  </a:lnTo>
                  <a:lnTo>
                    <a:pt x="298806" y="92711"/>
                  </a:lnTo>
                  <a:lnTo>
                    <a:pt x="269263" y="134191"/>
                  </a:lnTo>
                  <a:lnTo>
                    <a:pt x="254533" y="157978"/>
                  </a:lnTo>
                  <a:lnTo>
                    <a:pt x="239820" y="183623"/>
                  </a:lnTo>
                  <a:lnTo>
                    <a:pt x="210420" y="238218"/>
                  </a:lnTo>
                  <a:lnTo>
                    <a:pt x="136985" y="382169"/>
                  </a:lnTo>
                  <a:lnTo>
                    <a:pt x="124749" y="408941"/>
                  </a:lnTo>
                  <a:lnTo>
                    <a:pt x="114144" y="434130"/>
                  </a:lnTo>
                  <a:lnTo>
                    <a:pt x="25959" y="655560"/>
                  </a:lnTo>
                  <a:lnTo>
                    <a:pt x="16473" y="691529"/>
                  </a:lnTo>
                  <a:lnTo>
                    <a:pt x="10149" y="727744"/>
                  </a:lnTo>
                  <a:lnTo>
                    <a:pt x="5933" y="764123"/>
                  </a:lnTo>
                  <a:lnTo>
                    <a:pt x="3123" y="800610"/>
                  </a:lnTo>
                  <a:lnTo>
                    <a:pt x="1249" y="837169"/>
                  </a:lnTo>
                  <a:lnTo>
                    <a:pt x="0" y="873777"/>
                  </a:lnTo>
                  <a:lnTo>
                    <a:pt x="1614" y="907971"/>
                  </a:lnTo>
                  <a:lnTo>
                    <a:pt x="5137" y="940555"/>
                  </a:lnTo>
                  <a:lnTo>
                    <a:pt x="9933" y="972065"/>
                  </a:lnTo>
                  <a:lnTo>
                    <a:pt x="21787" y="1039704"/>
                  </a:lnTo>
                  <a:lnTo>
                    <a:pt x="28374" y="1074870"/>
                  </a:lnTo>
                  <a:lnTo>
                    <a:pt x="35212" y="1105655"/>
                  </a:lnTo>
                  <a:lnTo>
                    <a:pt x="42218" y="1133520"/>
                  </a:lnTo>
                  <a:lnTo>
                    <a:pt x="49336" y="1159437"/>
                  </a:lnTo>
                  <a:lnTo>
                    <a:pt x="58975" y="1184056"/>
                  </a:lnTo>
                  <a:lnTo>
                    <a:pt x="70295" y="1207810"/>
                  </a:lnTo>
                  <a:lnTo>
                    <a:pt x="82736" y="1230987"/>
                  </a:lnTo>
                  <a:lnTo>
                    <a:pt x="95924" y="1253780"/>
                  </a:lnTo>
                  <a:lnTo>
                    <a:pt x="109610" y="1276316"/>
                  </a:lnTo>
                  <a:lnTo>
                    <a:pt x="173686" y="1387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461661" y="8291025"/>
              <a:ext cx="220231" cy="55739"/>
            </a:xfrm>
            <a:custGeom>
              <a:avLst/>
              <a:gdLst/>
              <a:ahLst/>
              <a:cxnLst/>
              <a:rect l="0" t="0" r="0" b="0"/>
              <a:pathLst>
                <a:path w="220231" h="55739">
                  <a:moveTo>
                    <a:pt x="0" y="11692"/>
                  </a:moveTo>
                  <a:lnTo>
                    <a:pt x="35073" y="0"/>
                  </a:lnTo>
                  <a:lnTo>
                    <a:pt x="52746" y="1450"/>
                  </a:lnTo>
                  <a:lnTo>
                    <a:pt x="71869" y="7311"/>
                  </a:lnTo>
                  <a:lnTo>
                    <a:pt x="91959" y="16112"/>
                  </a:lnTo>
                  <a:lnTo>
                    <a:pt x="112693" y="24427"/>
                  </a:lnTo>
                  <a:lnTo>
                    <a:pt x="133857" y="32417"/>
                  </a:lnTo>
                  <a:lnTo>
                    <a:pt x="220230" y="55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766003" y="8060462"/>
              <a:ext cx="246237" cy="594626"/>
            </a:xfrm>
            <a:custGeom>
              <a:avLst/>
              <a:gdLst/>
              <a:ahLst/>
              <a:cxnLst/>
              <a:rect l="0" t="0" r="0" b="0"/>
              <a:pathLst>
                <a:path w="246237" h="594626">
                  <a:moveTo>
                    <a:pt x="158143" y="0"/>
                  </a:moveTo>
                  <a:lnTo>
                    <a:pt x="106374" y="155308"/>
                  </a:lnTo>
                  <a:lnTo>
                    <a:pt x="96713" y="176949"/>
                  </a:lnTo>
                  <a:lnTo>
                    <a:pt x="85379" y="198718"/>
                  </a:lnTo>
                  <a:lnTo>
                    <a:pt x="72928" y="220571"/>
                  </a:lnTo>
                  <a:lnTo>
                    <a:pt x="62181" y="242481"/>
                  </a:lnTo>
                  <a:lnTo>
                    <a:pt x="52569" y="264429"/>
                  </a:lnTo>
                  <a:lnTo>
                    <a:pt x="43714" y="286402"/>
                  </a:lnTo>
                  <a:lnTo>
                    <a:pt x="32917" y="308391"/>
                  </a:lnTo>
                  <a:lnTo>
                    <a:pt x="20825" y="330392"/>
                  </a:lnTo>
                  <a:lnTo>
                    <a:pt x="7869" y="352400"/>
                  </a:lnTo>
                  <a:lnTo>
                    <a:pt x="1679" y="376860"/>
                  </a:lnTo>
                  <a:lnTo>
                    <a:pt x="0" y="402956"/>
                  </a:lnTo>
                  <a:lnTo>
                    <a:pt x="1327" y="430140"/>
                  </a:lnTo>
                  <a:lnTo>
                    <a:pt x="7106" y="455604"/>
                  </a:lnTo>
                  <a:lnTo>
                    <a:pt x="15853" y="479921"/>
                  </a:lnTo>
                  <a:lnTo>
                    <a:pt x="26578" y="503473"/>
                  </a:lnTo>
                  <a:lnTo>
                    <a:pt x="41069" y="524069"/>
                  </a:lnTo>
                  <a:lnTo>
                    <a:pt x="58070" y="542693"/>
                  </a:lnTo>
                  <a:lnTo>
                    <a:pt x="76746" y="560004"/>
                  </a:lnTo>
                  <a:lnTo>
                    <a:pt x="98984" y="571544"/>
                  </a:lnTo>
                  <a:lnTo>
                    <a:pt x="123598" y="579237"/>
                  </a:lnTo>
                  <a:lnTo>
                    <a:pt x="246236" y="594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122354" y="8214624"/>
              <a:ext cx="132140" cy="814856"/>
            </a:xfrm>
            <a:custGeom>
              <a:avLst/>
              <a:gdLst/>
              <a:ahLst/>
              <a:cxnLst/>
              <a:rect l="0" t="0" r="0" b="0"/>
              <a:pathLst>
                <a:path w="132140" h="814856">
                  <a:moveTo>
                    <a:pt x="132139" y="0"/>
                  </a:moveTo>
                  <a:lnTo>
                    <a:pt x="120447" y="35073"/>
                  </a:lnTo>
                  <a:lnTo>
                    <a:pt x="117003" y="57640"/>
                  </a:lnTo>
                  <a:lnTo>
                    <a:pt x="114708" y="84921"/>
                  </a:lnTo>
                  <a:lnTo>
                    <a:pt x="113177" y="115342"/>
                  </a:lnTo>
                  <a:lnTo>
                    <a:pt x="109709" y="142965"/>
                  </a:lnTo>
                  <a:lnTo>
                    <a:pt x="104951" y="168720"/>
                  </a:lnTo>
                  <a:lnTo>
                    <a:pt x="99332" y="193231"/>
                  </a:lnTo>
                  <a:lnTo>
                    <a:pt x="95585" y="219361"/>
                  </a:lnTo>
                  <a:lnTo>
                    <a:pt x="93088" y="246568"/>
                  </a:lnTo>
                  <a:lnTo>
                    <a:pt x="91423" y="274495"/>
                  </a:lnTo>
                  <a:lnTo>
                    <a:pt x="87866" y="305347"/>
                  </a:lnTo>
                  <a:lnTo>
                    <a:pt x="83047" y="338150"/>
                  </a:lnTo>
                  <a:lnTo>
                    <a:pt x="77388" y="372254"/>
                  </a:lnTo>
                  <a:lnTo>
                    <a:pt x="71168" y="404779"/>
                  </a:lnTo>
                  <a:lnTo>
                    <a:pt x="57732" y="467018"/>
                  </a:lnTo>
                  <a:lnTo>
                    <a:pt x="50723" y="494872"/>
                  </a:lnTo>
                  <a:lnTo>
                    <a:pt x="43604" y="520782"/>
                  </a:lnTo>
                  <a:lnTo>
                    <a:pt x="29167" y="569146"/>
                  </a:lnTo>
                  <a:lnTo>
                    <a:pt x="14595" y="615112"/>
                  </a:lnTo>
                  <a:lnTo>
                    <a:pt x="9730" y="642541"/>
                  </a:lnTo>
                  <a:lnTo>
                    <a:pt x="6487" y="673062"/>
                  </a:lnTo>
                  <a:lnTo>
                    <a:pt x="0" y="814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990215" y="8500925"/>
              <a:ext cx="682719" cy="969018"/>
            </a:xfrm>
            <a:custGeom>
              <a:avLst/>
              <a:gdLst/>
              <a:ahLst/>
              <a:cxnLst/>
              <a:rect l="0" t="0" r="0" b="0"/>
              <a:pathLst>
                <a:path w="682719" h="969018">
                  <a:moveTo>
                    <a:pt x="682718" y="0"/>
                  </a:moveTo>
                  <a:lnTo>
                    <a:pt x="659334" y="23382"/>
                  </a:lnTo>
                  <a:lnTo>
                    <a:pt x="647552" y="37611"/>
                  </a:lnTo>
                  <a:lnTo>
                    <a:pt x="634803" y="54438"/>
                  </a:lnTo>
                  <a:lnTo>
                    <a:pt x="621410" y="72997"/>
                  </a:lnTo>
                  <a:lnTo>
                    <a:pt x="607588" y="95158"/>
                  </a:lnTo>
                  <a:lnTo>
                    <a:pt x="593479" y="119720"/>
                  </a:lnTo>
                  <a:lnTo>
                    <a:pt x="579178" y="145882"/>
                  </a:lnTo>
                  <a:lnTo>
                    <a:pt x="562304" y="173112"/>
                  </a:lnTo>
                  <a:lnTo>
                    <a:pt x="543714" y="201053"/>
                  </a:lnTo>
                  <a:lnTo>
                    <a:pt x="503481" y="258201"/>
                  </a:lnTo>
                  <a:lnTo>
                    <a:pt x="442006" y="342956"/>
                  </a:lnTo>
                  <a:lnTo>
                    <a:pt x="407706" y="392232"/>
                  </a:lnTo>
                  <a:lnTo>
                    <a:pt x="391708" y="413202"/>
                  </a:lnTo>
                  <a:lnTo>
                    <a:pt x="376149" y="432077"/>
                  </a:lnTo>
                  <a:lnTo>
                    <a:pt x="360882" y="449555"/>
                  </a:lnTo>
                  <a:lnTo>
                    <a:pt x="345809" y="468547"/>
                  </a:lnTo>
                  <a:lnTo>
                    <a:pt x="330867" y="488550"/>
                  </a:lnTo>
                  <a:lnTo>
                    <a:pt x="316012" y="509225"/>
                  </a:lnTo>
                  <a:lnTo>
                    <a:pt x="301214" y="527904"/>
                  </a:lnTo>
                  <a:lnTo>
                    <a:pt x="286455" y="545249"/>
                  </a:lnTo>
                  <a:lnTo>
                    <a:pt x="271721" y="561708"/>
                  </a:lnTo>
                  <a:lnTo>
                    <a:pt x="254558" y="584915"/>
                  </a:lnTo>
                  <a:lnTo>
                    <a:pt x="235775" y="612621"/>
                  </a:lnTo>
                  <a:lnTo>
                    <a:pt x="215912" y="643327"/>
                  </a:lnTo>
                  <a:lnTo>
                    <a:pt x="195329" y="673586"/>
                  </a:lnTo>
                  <a:lnTo>
                    <a:pt x="152882" y="733309"/>
                  </a:lnTo>
                  <a:lnTo>
                    <a:pt x="87714" y="821960"/>
                  </a:lnTo>
                  <a:lnTo>
                    <a:pt x="70711" y="848957"/>
                  </a:lnTo>
                  <a:lnTo>
                    <a:pt x="56929" y="874294"/>
                  </a:lnTo>
                  <a:lnTo>
                    <a:pt x="0" y="9690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314047" y="8897341"/>
              <a:ext cx="336863" cy="704741"/>
            </a:xfrm>
            <a:custGeom>
              <a:avLst/>
              <a:gdLst/>
              <a:ahLst/>
              <a:cxnLst/>
              <a:rect l="0" t="0" r="0" b="0"/>
              <a:pathLst>
                <a:path w="336863" h="704741">
                  <a:moveTo>
                    <a:pt x="336862" y="0"/>
                  </a:moveTo>
                  <a:lnTo>
                    <a:pt x="301788" y="11691"/>
                  </a:lnTo>
                  <a:lnTo>
                    <a:pt x="286562" y="22476"/>
                  </a:lnTo>
                  <a:lnTo>
                    <a:pt x="271517" y="37007"/>
                  </a:lnTo>
                  <a:lnTo>
                    <a:pt x="256593" y="54035"/>
                  </a:lnTo>
                  <a:lnTo>
                    <a:pt x="241750" y="70282"/>
                  </a:lnTo>
                  <a:lnTo>
                    <a:pt x="212208" y="101384"/>
                  </a:lnTo>
                  <a:lnTo>
                    <a:pt x="195030" y="121424"/>
                  </a:lnTo>
                  <a:lnTo>
                    <a:pt x="176238" y="144571"/>
                  </a:lnTo>
                  <a:lnTo>
                    <a:pt x="114716" y="223915"/>
                  </a:lnTo>
                  <a:lnTo>
                    <a:pt x="93332" y="252051"/>
                  </a:lnTo>
                  <a:lnTo>
                    <a:pt x="74181" y="280597"/>
                  </a:lnTo>
                  <a:lnTo>
                    <a:pt x="56520" y="309415"/>
                  </a:lnTo>
                  <a:lnTo>
                    <a:pt x="39851" y="338416"/>
                  </a:lnTo>
                  <a:lnTo>
                    <a:pt x="26293" y="367537"/>
                  </a:lnTo>
                  <a:lnTo>
                    <a:pt x="14807" y="396739"/>
                  </a:lnTo>
                  <a:lnTo>
                    <a:pt x="4702" y="425996"/>
                  </a:lnTo>
                  <a:lnTo>
                    <a:pt x="412" y="455288"/>
                  </a:lnTo>
                  <a:lnTo>
                    <a:pt x="0" y="484604"/>
                  </a:lnTo>
                  <a:lnTo>
                    <a:pt x="2172" y="513936"/>
                  </a:lnTo>
                  <a:lnTo>
                    <a:pt x="8513" y="540832"/>
                  </a:lnTo>
                  <a:lnTo>
                    <a:pt x="17636" y="566103"/>
                  </a:lnTo>
                  <a:lnTo>
                    <a:pt x="28611" y="590293"/>
                  </a:lnTo>
                  <a:lnTo>
                    <a:pt x="43269" y="611312"/>
                  </a:lnTo>
                  <a:lnTo>
                    <a:pt x="60382" y="630220"/>
                  </a:lnTo>
                  <a:lnTo>
                    <a:pt x="79131" y="647719"/>
                  </a:lnTo>
                  <a:lnTo>
                    <a:pt x="98972" y="661832"/>
                  </a:lnTo>
                  <a:lnTo>
                    <a:pt x="119540" y="673687"/>
                  </a:lnTo>
                  <a:lnTo>
                    <a:pt x="182700" y="704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474724" y="9377595"/>
              <a:ext cx="254943" cy="158417"/>
            </a:xfrm>
            <a:custGeom>
              <a:avLst/>
              <a:gdLst/>
              <a:ahLst/>
              <a:cxnLst/>
              <a:rect l="0" t="0" r="0" b="0"/>
              <a:pathLst>
                <a:path w="254943" h="158417">
                  <a:moveTo>
                    <a:pt x="242255" y="158416"/>
                  </a:moveTo>
                  <a:lnTo>
                    <a:pt x="253945" y="123342"/>
                  </a:lnTo>
                  <a:lnTo>
                    <a:pt x="254942" y="103222"/>
                  </a:lnTo>
                  <a:lnTo>
                    <a:pt x="253159" y="80021"/>
                  </a:lnTo>
                  <a:lnTo>
                    <a:pt x="249525" y="54766"/>
                  </a:lnTo>
                  <a:lnTo>
                    <a:pt x="239760" y="35482"/>
                  </a:lnTo>
                  <a:lnTo>
                    <a:pt x="225910" y="20178"/>
                  </a:lnTo>
                  <a:lnTo>
                    <a:pt x="209335" y="7529"/>
                  </a:lnTo>
                  <a:lnTo>
                    <a:pt x="190944" y="1544"/>
                  </a:lnTo>
                  <a:lnTo>
                    <a:pt x="171342" y="0"/>
                  </a:lnTo>
                  <a:lnTo>
                    <a:pt x="150933" y="1419"/>
                  </a:lnTo>
                  <a:lnTo>
                    <a:pt x="129986" y="7258"/>
                  </a:lnTo>
                  <a:lnTo>
                    <a:pt x="108681" y="16044"/>
                  </a:lnTo>
                  <a:lnTo>
                    <a:pt x="87136" y="26796"/>
                  </a:lnTo>
                  <a:lnTo>
                    <a:pt x="67878" y="38858"/>
                  </a:lnTo>
                  <a:lnTo>
                    <a:pt x="50146" y="51793"/>
                  </a:lnTo>
                  <a:lnTo>
                    <a:pt x="0" y="92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827094" y="7862254"/>
              <a:ext cx="403457" cy="1651736"/>
            </a:xfrm>
            <a:custGeom>
              <a:avLst/>
              <a:gdLst/>
              <a:ahLst/>
              <a:cxnLst/>
              <a:rect l="0" t="0" r="0" b="0"/>
              <a:pathLst>
                <a:path w="403457" h="1651736">
                  <a:moveTo>
                    <a:pt x="66069" y="0"/>
                  </a:moveTo>
                  <a:lnTo>
                    <a:pt x="146338" y="80268"/>
                  </a:lnTo>
                  <a:lnTo>
                    <a:pt x="161181" y="97558"/>
                  </a:lnTo>
                  <a:lnTo>
                    <a:pt x="175970" y="116426"/>
                  </a:lnTo>
                  <a:lnTo>
                    <a:pt x="190724" y="136346"/>
                  </a:lnTo>
                  <a:lnTo>
                    <a:pt x="220168" y="178055"/>
                  </a:lnTo>
                  <a:lnTo>
                    <a:pt x="234871" y="199455"/>
                  </a:lnTo>
                  <a:lnTo>
                    <a:pt x="249567" y="225956"/>
                  </a:lnTo>
                  <a:lnTo>
                    <a:pt x="264259" y="255859"/>
                  </a:lnTo>
                  <a:lnTo>
                    <a:pt x="278947" y="288029"/>
                  </a:lnTo>
                  <a:lnTo>
                    <a:pt x="308318" y="356401"/>
                  </a:lnTo>
                  <a:lnTo>
                    <a:pt x="367051" y="499987"/>
                  </a:lnTo>
                  <a:lnTo>
                    <a:pt x="379287" y="538874"/>
                  </a:lnTo>
                  <a:lnTo>
                    <a:pt x="389891" y="579481"/>
                  </a:lnTo>
                  <a:lnTo>
                    <a:pt x="399407" y="621234"/>
                  </a:lnTo>
                  <a:lnTo>
                    <a:pt x="403304" y="656410"/>
                  </a:lnTo>
                  <a:lnTo>
                    <a:pt x="403456" y="687202"/>
                  </a:lnTo>
                  <a:lnTo>
                    <a:pt x="401109" y="715071"/>
                  </a:lnTo>
                  <a:lnTo>
                    <a:pt x="397098" y="748332"/>
                  </a:lnTo>
                  <a:lnTo>
                    <a:pt x="386116" y="824442"/>
                  </a:lnTo>
                  <a:lnTo>
                    <a:pt x="379761" y="857951"/>
                  </a:lnTo>
                  <a:lnTo>
                    <a:pt x="373077" y="887632"/>
                  </a:lnTo>
                  <a:lnTo>
                    <a:pt x="366175" y="914761"/>
                  </a:lnTo>
                  <a:lnTo>
                    <a:pt x="356679" y="945082"/>
                  </a:lnTo>
                  <a:lnTo>
                    <a:pt x="345455" y="977531"/>
                  </a:lnTo>
                  <a:lnTo>
                    <a:pt x="333077" y="1011398"/>
                  </a:lnTo>
                  <a:lnTo>
                    <a:pt x="319932" y="1041318"/>
                  </a:lnTo>
                  <a:lnTo>
                    <a:pt x="306275" y="1068605"/>
                  </a:lnTo>
                  <a:lnTo>
                    <a:pt x="292276" y="1094138"/>
                  </a:lnTo>
                  <a:lnTo>
                    <a:pt x="237499" y="1188528"/>
                  </a:lnTo>
                  <a:lnTo>
                    <a:pt x="219508" y="1223027"/>
                  </a:lnTo>
                  <a:lnTo>
                    <a:pt x="202620" y="1258260"/>
                  </a:lnTo>
                  <a:lnTo>
                    <a:pt x="170805" y="1327589"/>
                  </a:lnTo>
                  <a:lnTo>
                    <a:pt x="140351" y="1391028"/>
                  </a:lnTo>
                  <a:lnTo>
                    <a:pt x="122931" y="1421649"/>
                  </a:lnTo>
                  <a:lnTo>
                    <a:pt x="103977" y="1451851"/>
                  </a:lnTo>
                  <a:lnTo>
                    <a:pt x="84001" y="1481774"/>
                  </a:lnTo>
                  <a:lnTo>
                    <a:pt x="68236" y="1509063"/>
                  </a:lnTo>
                  <a:lnTo>
                    <a:pt x="55278" y="1534597"/>
                  </a:lnTo>
                  <a:lnTo>
                    <a:pt x="0" y="1651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338481" y="9249711"/>
              <a:ext cx="462487" cy="44047"/>
            </a:xfrm>
            <a:custGeom>
              <a:avLst/>
              <a:gdLst/>
              <a:ahLst/>
              <a:cxnLst/>
              <a:rect l="0" t="0" r="0" b="0"/>
              <a:pathLst>
                <a:path w="462487" h="44047">
                  <a:moveTo>
                    <a:pt x="0" y="0"/>
                  </a:moveTo>
                  <a:lnTo>
                    <a:pt x="46765" y="0"/>
                  </a:lnTo>
                  <a:lnTo>
                    <a:pt x="67882" y="2447"/>
                  </a:lnTo>
                  <a:lnTo>
                    <a:pt x="89301" y="6525"/>
                  </a:lnTo>
                  <a:lnTo>
                    <a:pt x="110921" y="11691"/>
                  </a:lnTo>
                  <a:lnTo>
                    <a:pt x="137570" y="15135"/>
                  </a:lnTo>
                  <a:lnTo>
                    <a:pt x="167571" y="17431"/>
                  </a:lnTo>
                  <a:lnTo>
                    <a:pt x="199806" y="18962"/>
                  </a:lnTo>
                  <a:lnTo>
                    <a:pt x="231085" y="22429"/>
                  </a:lnTo>
                  <a:lnTo>
                    <a:pt x="261725" y="27187"/>
                  </a:lnTo>
                  <a:lnTo>
                    <a:pt x="291940" y="32807"/>
                  </a:lnTo>
                  <a:lnTo>
                    <a:pt x="321872" y="36553"/>
                  </a:lnTo>
                  <a:lnTo>
                    <a:pt x="351614" y="39051"/>
                  </a:lnTo>
                  <a:lnTo>
                    <a:pt x="462486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492643" y="9469942"/>
              <a:ext cx="66071" cy="264278"/>
            </a:xfrm>
            <a:custGeom>
              <a:avLst/>
              <a:gdLst/>
              <a:ahLst/>
              <a:cxnLst/>
              <a:rect l="0" t="0" r="0" b="0"/>
              <a:pathLst>
                <a:path w="66071" h="264278">
                  <a:moveTo>
                    <a:pt x="66070" y="0"/>
                  </a:moveTo>
                  <a:lnTo>
                    <a:pt x="54379" y="35073"/>
                  </a:lnTo>
                  <a:lnTo>
                    <a:pt x="48487" y="55194"/>
                  </a:lnTo>
                  <a:lnTo>
                    <a:pt x="35417" y="103651"/>
                  </a:lnTo>
                  <a:lnTo>
                    <a:pt x="21451" y="157814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501603" y="10328843"/>
              <a:ext cx="1" cy="528557"/>
            </a:xfrm>
            <a:custGeom>
              <a:avLst/>
              <a:gdLst/>
              <a:ahLst/>
              <a:cxnLst/>
              <a:rect l="0" t="0" r="0" b="0"/>
              <a:pathLst>
                <a:path w="1" h="528557">
                  <a:moveTo>
                    <a:pt x="0" y="0"/>
                  </a:moveTo>
                  <a:lnTo>
                    <a:pt x="0" y="5285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352187" y="10618206"/>
              <a:ext cx="325601" cy="63008"/>
            </a:xfrm>
            <a:custGeom>
              <a:avLst/>
              <a:gdLst/>
              <a:ahLst/>
              <a:cxnLst/>
              <a:rect l="0" t="0" r="0" b="0"/>
              <a:pathLst>
                <a:path w="325601" h="63008">
                  <a:moveTo>
                    <a:pt x="0" y="17379"/>
                  </a:moveTo>
                  <a:lnTo>
                    <a:pt x="30328" y="7271"/>
                  </a:lnTo>
                  <a:lnTo>
                    <a:pt x="50447" y="3827"/>
                  </a:lnTo>
                  <a:lnTo>
                    <a:pt x="73649" y="1531"/>
                  </a:lnTo>
                  <a:lnTo>
                    <a:pt x="98905" y="0"/>
                  </a:lnTo>
                  <a:lnTo>
                    <a:pt x="123083" y="1427"/>
                  </a:lnTo>
                  <a:lnTo>
                    <a:pt x="146542" y="4825"/>
                  </a:lnTo>
                  <a:lnTo>
                    <a:pt x="169523" y="9537"/>
                  </a:lnTo>
                  <a:lnTo>
                    <a:pt x="192185" y="15125"/>
                  </a:lnTo>
                  <a:lnTo>
                    <a:pt x="214633" y="21298"/>
                  </a:lnTo>
                  <a:lnTo>
                    <a:pt x="325600" y="63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470620" y="8258671"/>
              <a:ext cx="462486" cy="1079133"/>
            </a:xfrm>
            <a:custGeom>
              <a:avLst/>
              <a:gdLst/>
              <a:ahLst/>
              <a:cxnLst/>
              <a:rect l="0" t="0" r="0" b="0"/>
              <a:pathLst>
                <a:path w="462486" h="1079133">
                  <a:moveTo>
                    <a:pt x="0" y="0"/>
                  </a:moveTo>
                  <a:lnTo>
                    <a:pt x="51769" y="155307"/>
                  </a:lnTo>
                  <a:lnTo>
                    <a:pt x="58983" y="179396"/>
                  </a:lnTo>
                  <a:lnTo>
                    <a:pt x="73524" y="232261"/>
                  </a:lnTo>
                  <a:lnTo>
                    <a:pt x="83274" y="260062"/>
                  </a:lnTo>
                  <a:lnTo>
                    <a:pt x="94668" y="288384"/>
                  </a:lnTo>
                  <a:lnTo>
                    <a:pt x="107159" y="317054"/>
                  </a:lnTo>
                  <a:lnTo>
                    <a:pt x="117932" y="345954"/>
                  </a:lnTo>
                  <a:lnTo>
                    <a:pt x="127562" y="375010"/>
                  </a:lnTo>
                  <a:lnTo>
                    <a:pt x="136428" y="404168"/>
                  </a:lnTo>
                  <a:lnTo>
                    <a:pt x="147233" y="430948"/>
                  </a:lnTo>
                  <a:lnTo>
                    <a:pt x="159331" y="456142"/>
                  </a:lnTo>
                  <a:lnTo>
                    <a:pt x="185823" y="506159"/>
                  </a:lnTo>
                  <a:lnTo>
                    <a:pt x="213911" y="561016"/>
                  </a:lnTo>
                  <a:lnTo>
                    <a:pt x="225806" y="586900"/>
                  </a:lnTo>
                  <a:lnTo>
                    <a:pt x="236183" y="611498"/>
                  </a:lnTo>
                  <a:lnTo>
                    <a:pt x="245548" y="635238"/>
                  </a:lnTo>
                  <a:lnTo>
                    <a:pt x="254238" y="660852"/>
                  </a:lnTo>
                  <a:lnTo>
                    <a:pt x="262479" y="687716"/>
                  </a:lnTo>
                  <a:lnTo>
                    <a:pt x="278160" y="741219"/>
                  </a:lnTo>
                  <a:lnTo>
                    <a:pt x="293286" y="789469"/>
                  </a:lnTo>
                  <a:lnTo>
                    <a:pt x="303193" y="812613"/>
                  </a:lnTo>
                  <a:lnTo>
                    <a:pt x="314691" y="835383"/>
                  </a:lnTo>
                  <a:lnTo>
                    <a:pt x="327251" y="857905"/>
                  </a:lnTo>
                  <a:lnTo>
                    <a:pt x="354256" y="909030"/>
                  </a:lnTo>
                  <a:lnTo>
                    <a:pt x="368310" y="936366"/>
                  </a:lnTo>
                  <a:lnTo>
                    <a:pt x="382573" y="959485"/>
                  </a:lnTo>
                  <a:lnTo>
                    <a:pt x="396975" y="979792"/>
                  </a:lnTo>
                  <a:lnTo>
                    <a:pt x="462485" y="10791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065245" y="7730115"/>
              <a:ext cx="110116" cy="682718"/>
            </a:xfrm>
            <a:custGeom>
              <a:avLst/>
              <a:gdLst/>
              <a:ahLst/>
              <a:cxnLst/>
              <a:rect l="0" t="0" r="0" b="0"/>
              <a:pathLst>
                <a:path w="110116" h="682718">
                  <a:moveTo>
                    <a:pt x="110115" y="0"/>
                  </a:moveTo>
                  <a:lnTo>
                    <a:pt x="110115" y="58456"/>
                  </a:lnTo>
                  <a:lnTo>
                    <a:pt x="107668" y="83018"/>
                  </a:lnTo>
                  <a:lnTo>
                    <a:pt x="103589" y="106733"/>
                  </a:lnTo>
                  <a:lnTo>
                    <a:pt x="98423" y="129884"/>
                  </a:lnTo>
                  <a:lnTo>
                    <a:pt x="92533" y="152658"/>
                  </a:lnTo>
                  <a:lnTo>
                    <a:pt x="86158" y="175183"/>
                  </a:lnTo>
                  <a:lnTo>
                    <a:pt x="79462" y="197540"/>
                  </a:lnTo>
                  <a:lnTo>
                    <a:pt x="65496" y="248483"/>
                  </a:lnTo>
                  <a:lnTo>
                    <a:pt x="58346" y="275771"/>
                  </a:lnTo>
                  <a:lnTo>
                    <a:pt x="43876" y="338718"/>
                  </a:lnTo>
                  <a:lnTo>
                    <a:pt x="36592" y="372633"/>
                  </a:lnTo>
                  <a:lnTo>
                    <a:pt x="31735" y="405031"/>
                  </a:lnTo>
                  <a:lnTo>
                    <a:pt x="28497" y="436417"/>
                  </a:lnTo>
                  <a:lnTo>
                    <a:pt x="26339" y="467130"/>
                  </a:lnTo>
                  <a:lnTo>
                    <a:pt x="22453" y="494946"/>
                  </a:lnTo>
                  <a:lnTo>
                    <a:pt x="17416" y="520831"/>
                  </a:lnTo>
                  <a:lnTo>
                    <a:pt x="11610" y="545429"/>
                  </a:lnTo>
                  <a:lnTo>
                    <a:pt x="7740" y="571615"/>
                  </a:lnTo>
                  <a:lnTo>
                    <a:pt x="5160" y="598861"/>
                  </a:lnTo>
                  <a:lnTo>
                    <a:pt x="0" y="6827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276516" y="9095549"/>
              <a:ext cx="462486" cy="638671"/>
            </a:xfrm>
            <a:custGeom>
              <a:avLst/>
              <a:gdLst/>
              <a:ahLst/>
              <a:cxnLst/>
              <a:rect l="0" t="0" r="0" b="0"/>
              <a:pathLst>
                <a:path w="462486" h="638671">
                  <a:moveTo>
                    <a:pt x="462485" y="0"/>
                  </a:moveTo>
                  <a:lnTo>
                    <a:pt x="439103" y="23382"/>
                  </a:lnTo>
                  <a:lnTo>
                    <a:pt x="429768" y="37612"/>
                  </a:lnTo>
                  <a:lnTo>
                    <a:pt x="421098" y="54439"/>
                  </a:lnTo>
                  <a:lnTo>
                    <a:pt x="412871" y="72998"/>
                  </a:lnTo>
                  <a:lnTo>
                    <a:pt x="402492" y="92711"/>
                  </a:lnTo>
                  <a:lnTo>
                    <a:pt x="390678" y="113195"/>
                  </a:lnTo>
                  <a:lnTo>
                    <a:pt x="377908" y="134191"/>
                  </a:lnTo>
                  <a:lnTo>
                    <a:pt x="364501" y="153083"/>
                  </a:lnTo>
                  <a:lnTo>
                    <a:pt x="350670" y="170572"/>
                  </a:lnTo>
                  <a:lnTo>
                    <a:pt x="336554" y="187124"/>
                  </a:lnTo>
                  <a:lnTo>
                    <a:pt x="322250" y="205501"/>
                  </a:lnTo>
                  <a:lnTo>
                    <a:pt x="307820" y="225093"/>
                  </a:lnTo>
                  <a:lnTo>
                    <a:pt x="293306" y="245496"/>
                  </a:lnTo>
                  <a:lnTo>
                    <a:pt x="278735" y="268885"/>
                  </a:lnTo>
                  <a:lnTo>
                    <a:pt x="264128" y="294267"/>
                  </a:lnTo>
                  <a:lnTo>
                    <a:pt x="249495" y="320975"/>
                  </a:lnTo>
                  <a:lnTo>
                    <a:pt x="232399" y="346122"/>
                  </a:lnTo>
                  <a:lnTo>
                    <a:pt x="213661" y="370228"/>
                  </a:lnTo>
                  <a:lnTo>
                    <a:pt x="193828" y="393640"/>
                  </a:lnTo>
                  <a:lnTo>
                    <a:pt x="175712" y="414141"/>
                  </a:lnTo>
                  <a:lnTo>
                    <a:pt x="142532" y="449971"/>
                  </a:lnTo>
                  <a:lnTo>
                    <a:pt x="126832" y="468825"/>
                  </a:lnTo>
                  <a:lnTo>
                    <a:pt x="111472" y="488735"/>
                  </a:lnTo>
                  <a:lnTo>
                    <a:pt x="96338" y="509349"/>
                  </a:lnTo>
                  <a:lnTo>
                    <a:pt x="81354" y="527986"/>
                  </a:lnTo>
                  <a:lnTo>
                    <a:pt x="66472" y="545305"/>
                  </a:lnTo>
                  <a:lnTo>
                    <a:pt x="0" y="638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783047" y="9205665"/>
              <a:ext cx="22025" cy="462486"/>
            </a:xfrm>
            <a:custGeom>
              <a:avLst/>
              <a:gdLst/>
              <a:ahLst/>
              <a:cxnLst/>
              <a:rect l="0" t="0" r="0" b="0"/>
              <a:pathLst>
                <a:path w="22025" h="462486">
                  <a:moveTo>
                    <a:pt x="0" y="0"/>
                  </a:moveTo>
                  <a:lnTo>
                    <a:pt x="0" y="46765"/>
                  </a:lnTo>
                  <a:lnTo>
                    <a:pt x="2448" y="70329"/>
                  </a:lnTo>
                  <a:lnTo>
                    <a:pt x="6526" y="95826"/>
                  </a:lnTo>
                  <a:lnTo>
                    <a:pt x="11692" y="122612"/>
                  </a:lnTo>
                  <a:lnTo>
                    <a:pt x="15136" y="152704"/>
                  </a:lnTo>
                  <a:lnTo>
                    <a:pt x="17432" y="185002"/>
                  </a:lnTo>
                  <a:lnTo>
                    <a:pt x="18963" y="218768"/>
                  </a:lnTo>
                  <a:lnTo>
                    <a:pt x="20664" y="288912"/>
                  </a:lnTo>
                  <a:lnTo>
                    <a:pt x="22024" y="462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920042" y="10483005"/>
              <a:ext cx="484510" cy="22025"/>
            </a:xfrm>
            <a:custGeom>
              <a:avLst/>
              <a:gdLst/>
              <a:ahLst/>
              <a:cxnLst/>
              <a:rect l="0" t="0" r="0" b="0"/>
              <a:pathLst>
                <a:path w="484510" h="22025">
                  <a:moveTo>
                    <a:pt x="0" y="0"/>
                  </a:moveTo>
                  <a:lnTo>
                    <a:pt x="207077" y="0"/>
                  </a:lnTo>
                  <a:lnTo>
                    <a:pt x="238379" y="2448"/>
                  </a:lnTo>
                  <a:lnTo>
                    <a:pt x="271482" y="6526"/>
                  </a:lnTo>
                  <a:lnTo>
                    <a:pt x="305786" y="11692"/>
                  </a:lnTo>
                  <a:lnTo>
                    <a:pt x="338443" y="15136"/>
                  </a:lnTo>
                  <a:lnTo>
                    <a:pt x="370002" y="17432"/>
                  </a:lnTo>
                  <a:lnTo>
                    <a:pt x="484509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429635" y="10042543"/>
              <a:ext cx="393356" cy="748787"/>
            </a:xfrm>
            <a:custGeom>
              <a:avLst/>
              <a:gdLst/>
              <a:ahLst/>
              <a:cxnLst/>
              <a:rect l="0" t="0" r="0" b="0"/>
              <a:pathLst>
                <a:path w="393356" h="748787">
                  <a:moveTo>
                    <a:pt x="18962" y="0"/>
                  </a:moveTo>
                  <a:lnTo>
                    <a:pt x="18962" y="134304"/>
                  </a:lnTo>
                  <a:lnTo>
                    <a:pt x="16515" y="167840"/>
                  </a:lnTo>
                  <a:lnTo>
                    <a:pt x="12436" y="202433"/>
                  </a:lnTo>
                  <a:lnTo>
                    <a:pt x="7270" y="237730"/>
                  </a:lnTo>
                  <a:lnTo>
                    <a:pt x="3826" y="273497"/>
                  </a:lnTo>
                  <a:lnTo>
                    <a:pt x="1530" y="309576"/>
                  </a:lnTo>
                  <a:lnTo>
                    <a:pt x="0" y="345863"/>
                  </a:lnTo>
                  <a:lnTo>
                    <a:pt x="1426" y="377396"/>
                  </a:lnTo>
                  <a:lnTo>
                    <a:pt x="4824" y="405759"/>
                  </a:lnTo>
                  <a:lnTo>
                    <a:pt x="9537" y="432009"/>
                  </a:lnTo>
                  <a:lnTo>
                    <a:pt x="12679" y="459297"/>
                  </a:lnTo>
                  <a:lnTo>
                    <a:pt x="14773" y="487277"/>
                  </a:lnTo>
                  <a:lnTo>
                    <a:pt x="16169" y="515719"/>
                  </a:lnTo>
                  <a:lnTo>
                    <a:pt x="19547" y="542021"/>
                  </a:lnTo>
                  <a:lnTo>
                    <a:pt x="24246" y="566896"/>
                  </a:lnTo>
                  <a:lnTo>
                    <a:pt x="29826" y="590821"/>
                  </a:lnTo>
                  <a:lnTo>
                    <a:pt x="40886" y="611665"/>
                  </a:lnTo>
                  <a:lnTo>
                    <a:pt x="55601" y="630455"/>
                  </a:lnTo>
                  <a:lnTo>
                    <a:pt x="72752" y="647875"/>
                  </a:lnTo>
                  <a:lnTo>
                    <a:pt x="91527" y="664384"/>
                  </a:lnTo>
                  <a:lnTo>
                    <a:pt x="111385" y="680283"/>
                  </a:lnTo>
                  <a:lnTo>
                    <a:pt x="131965" y="695776"/>
                  </a:lnTo>
                  <a:lnTo>
                    <a:pt x="155472" y="708552"/>
                  </a:lnTo>
                  <a:lnTo>
                    <a:pt x="180932" y="719517"/>
                  </a:lnTo>
                  <a:lnTo>
                    <a:pt x="207693" y="729273"/>
                  </a:lnTo>
                  <a:lnTo>
                    <a:pt x="235322" y="735778"/>
                  </a:lnTo>
                  <a:lnTo>
                    <a:pt x="263530" y="740113"/>
                  </a:lnTo>
                  <a:lnTo>
                    <a:pt x="393355" y="748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889063" y="10284797"/>
              <a:ext cx="44043" cy="858903"/>
            </a:xfrm>
            <a:custGeom>
              <a:avLst/>
              <a:gdLst/>
              <a:ahLst/>
              <a:cxnLst/>
              <a:rect l="0" t="0" r="0" b="0"/>
              <a:pathLst>
                <a:path w="44043" h="858903">
                  <a:moveTo>
                    <a:pt x="44042" y="0"/>
                  </a:moveTo>
                  <a:lnTo>
                    <a:pt x="32351" y="35074"/>
                  </a:lnTo>
                  <a:lnTo>
                    <a:pt x="28907" y="55195"/>
                  </a:lnTo>
                  <a:lnTo>
                    <a:pt x="26612" y="78396"/>
                  </a:lnTo>
                  <a:lnTo>
                    <a:pt x="25081" y="103651"/>
                  </a:lnTo>
                  <a:lnTo>
                    <a:pt x="21614" y="130276"/>
                  </a:lnTo>
                  <a:lnTo>
                    <a:pt x="16855" y="157814"/>
                  </a:lnTo>
                  <a:lnTo>
                    <a:pt x="11235" y="185961"/>
                  </a:lnTo>
                  <a:lnTo>
                    <a:pt x="7489" y="214514"/>
                  </a:lnTo>
                  <a:lnTo>
                    <a:pt x="4991" y="243337"/>
                  </a:lnTo>
                  <a:lnTo>
                    <a:pt x="3326" y="272341"/>
                  </a:lnTo>
                  <a:lnTo>
                    <a:pt x="1476" y="330668"/>
                  </a:lnTo>
                  <a:lnTo>
                    <a:pt x="191" y="477210"/>
                  </a:lnTo>
                  <a:lnTo>
                    <a:pt x="0" y="770811"/>
                  </a:lnTo>
                  <a:lnTo>
                    <a:pt x="22020" y="8589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97383" y="10901445"/>
              <a:ext cx="440463" cy="44047"/>
            </a:xfrm>
            <a:custGeom>
              <a:avLst/>
              <a:gdLst/>
              <a:ahLst/>
              <a:cxnLst/>
              <a:rect l="0" t="0" r="0" b="0"/>
              <a:pathLst>
                <a:path w="440463" h="44047">
                  <a:moveTo>
                    <a:pt x="0" y="44046"/>
                  </a:moveTo>
                  <a:lnTo>
                    <a:pt x="35074" y="32355"/>
                  </a:lnTo>
                  <a:lnTo>
                    <a:pt x="57641" y="28911"/>
                  </a:lnTo>
                  <a:lnTo>
                    <a:pt x="84920" y="26615"/>
                  </a:lnTo>
                  <a:lnTo>
                    <a:pt x="115342" y="25084"/>
                  </a:lnTo>
                  <a:lnTo>
                    <a:pt x="142964" y="21616"/>
                  </a:lnTo>
                  <a:lnTo>
                    <a:pt x="168720" y="16858"/>
                  </a:lnTo>
                  <a:lnTo>
                    <a:pt x="193231" y="11239"/>
                  </a:lnTo>
                  <a:lnTo>
                    <a:pt x="219360" y="7493"/>
                  </a:lnTo>
                  <a:lnTo>
                    <a:pt x="246568" y="4994"/>
                  </a:lnTo>
                  <a:lnTo>
                    <a:pt x="274494" y="3329"/>
                  </a:lnTo>
                  <a:lnTo>
                    <a:pt x="331625" y="1480"/>
                  </a:lnTo>
                  <a:lnTo>
                    <a:pt x="4404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241429" y="11103621"/>
              <a:ext cx="484510" cy="40079"/>
            </a:xfrm>
            <a:custGeom>
              <a:avLst/>
              <a:gdLst/>
              <a:ahLst/>
              <a:cxnLst/>
              <a:rect l="0" t="0" r="0" b="0"/>
              <a:pathLst>
                <a:path w="484510" h="40079">
                  <a:moveTo>
                    <a:pt x="0" y="40078"/>
                  </a:moveTo>
                  <a:lnTo>
                    <a:pt x="91960" y="9425"/>
                  </a:lnTo>
                  <a:lnTo>
                    <a:pt x="115141" y="4960"/>
                  </a:lnTo>
                  <a:lnTo>
                    <a:pt x="140383" y="1984"/>
                  </a:lnTo>
                  <a:lnTo>
                    <a:pt x="166999" y="0"/>
                  </a:lnTo>
                  <a:lnTo>
                    <a:pt x="192084" y="1124"/>
                  </a:lnTo>
                  <a:lnTo>
                    <a:pt x="216149" y="4321"/>
                  </a:lnTo>
                  <a:lnTo>
                    <a:pt x="239533" y="8899"/>
                  </a:lnTo>
                  <a:lnTo>
                    <a:pt x="291617" y="20510"/>
                  </a:lnTo>
                  <a:lnTo>
                    <a:pt x="319209" y="27033"/>
                  </a:lnTo>
                  <a:lnTo>
                    <a:pt x="347392" y="31381"/>
                  </a:lnTo>
                  <a:lnTo>
                    <a:pt x="375969" y="34280"/>
                  </a:lnTo>
                  <a:lnTo>
                    <a:pt x="484509" y="40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" name="Freeform 143"/>
          <p:cNvSpPr/>
          <p:nvPr/>
        </p:nvSpPr>
        <p:spPr>
          <a:xfrm>
            <a:off x="2137784" y="10014206"/>
            <a:ext cx="594272" cy="834617"/>
          </a:xfrm>
          <a:custGeom>
            <a:avLst/>
            <a:gdLst/>
            <a:ahLst/>
            <a:cxnLst/>
            <a:rect l="0" t="0" r="0" b="0"/>
            <a:pathLst>
              <a:path w="594272" h="834617">
                <a:moveTo>
                  <a:pt x="394801" y="28337"/>
                </a:moveTo>
                <a:lnTo>
                  <a:pt x="371419" y="4955"/>
                </a:lnTo>
                <a:lnTo>
                  <a:pt x="357190" y="514"/>
                </a:lnTo>
                <a:lnTo>
                  <a:pt x="340363" y="0"/>
                </a:lnTo>
                <a:lnTo>
                  <a:pt x="321804" y="2105"/>
                </a:lnTo>
                <a:lnTo>
                  <a:pt x="304537" y="8402"/>
                </a:lnTo>
                <a:lnTo>
                  <a:pt x="288132" y="17494"/>
                </a:lnTo>
                <a:lnTo>
                  <a:pt x="272301" y="28449"/>
                </a:lnTo>
                <a:lnTo>
                  <a:pt x="256853" y="43094"/>
                </a:lnTo>
                <a:lnTo>
                  <a:pt x="241660" y="60198"/>
                </a:lnTo>
                <a:lnTo>
                  <a:pt x="226638" y="78942"/>
                </a:lnTo>
                <a:lnTo>
                  <a:pt x="211729" y="98779"/>
                </a:lnTo>
                <a:lnTo>
                  <a:pt x="126233" y="216789"/>
                </a:lnTo>
                <a:lnTo>
                  <a:pt x="110534" y="242064"/>
                </a:lnTo>
                <a:lnTo>
                  <a:pt x="97621" y="266255"/>
                </a:lnTo>
                <a:lnTo>
                  <a:pt x="74301" y="315158"/>
                </a:lnTo>
                <a:lnTo>
                  <a:pt x="47623" y="369519"/>
                </a:lnTo>
                <a:lnTo>
                  <a:pt x="36105" y="397718"/>
                </a:lnTo>
                <a:lnTo>
                  <a:pt x="25978" y="426307"/>
                </a:lnTo>
                <a:lnTo>
                  <a:pt x="16781" y="455153"/>
                </a:lnTo>
                <a:lnTo>
                  <a:pt x="10649" y="484172"/>
                </a:lnTo>
                <a:lnTo>
                  <a:pt x="6561" y="513306"/>
                </a:lnTo>
                <a:lnTo>
                  <a:pt x="3836" y="542517"/>
                </a:lnTo>
                <a:lnTo>
                  <a:pt x="2019" y="571779"/>
                </a:lnTo>
                <a:lnTo>
                  <a:pt x="0" y="630393"/>
                </a:lnTo>
                <a:lnTo>
                  <a:pt x="1909" y="657280"/>
                </a:lnTo>
                <a:lnTo>
                  <a:pt x="5628" y="682545"/>
                </a:lnTo>
                <a:lnTo>
                  <a:pt x="10555" y="706731"/>
                </a:lnTo>
                <a:lnTo>
                  <a:pt x="18733" y="727748"/>
                </a:lnTo>
                <a:lnTo>
                  <a:pt x="29080" y="746653"/>
                </a:lnTo>
                <a:lnTo>
                  <a:pt x="40871" y="764151"/>
                </a:lnTo>
                <a:lnTo>
                  <a:pt x="56073" y="780711"/>
                </a:lnTo>
                <a:lnTo>
                  <a:pt x="73549" y="796644"/>
                </a:lnTo>
                <a:lnTo>
                  <a:pt x="92541" y="812160"/>
                </a:lnTo>
                <a:lnTo>
                  <a:pt x="117437" y="822504"/>
                </a:lnTo>
                <a:lnTo>
                  <a:pt x="146269" y="829401"/>
                </a:lnTo>
                <a:lnTo>
                  <a:pt x="177726" y="833998"/>
                </a:lnTo>
                <a:lnTo>
                  <a:pt x="210932" y="834616"/>
                </a:lnTo>
                <a:lnTo>
                  <a:pt x="245305" y="832581"/>
                </a:lnTo>
                <a:lnTo>
                  <a:pt x="280455" y="828777"/>
                </a:lnTo>
                <a:lnTo>
                  <a:pt x="313676" y="826241"/>
                </a:lnTo>
                <a:lnTo>
                  <a:pt x="345612" y="824551"/>
                </a:lnTo>
                <a:lnTo>
                  <a:pt x="376690" y="823423"/>
                </a:lnTo>
                <a:lnTo>
                  <a:pt x="407197" y="817778"/>
                </a:lnTo>
                <a:lnTo>
                  <a:pt x="437323" y="809120"/>
                </a:lnTo>
                <a:lnTo>
                  <a:pt x="467195" y="798454"/>
                </a:lnTo>
                <a:lnTo>
                  <a:pt x="492004" y="786450"/>
                </a:lnTo>
                <a:lnTo>
                  <a:pt x="513438" y="773554"/>
                </a:lnTo>
                <a:lnTo>
                  <a:pt x="532621" y="760061"/>
                </a:lnTo>
                <a:lnTo>
                  <a:pt x="550303" y="746172"/>
                </a:lnTo>
                <a:lnTo>
                  <a:pt x="566986" y="732019"/>
                </a:lnTo>
                <a:lnTo>
                  <a:pt x="583002" y="717690"/>
                </a:lnTo>
                <a:lnTo>
                  <a:pt x="591231" y="698349"/>
                </a:lnTo>
                <a:lnTo>
                  <a:pt x="594271" y="675667"/>
                </a:lnTo>
                <a:lnTo>
                  <a:pt x="593851" y="650757"/>
                </a:lnTo>
                <a:lnTo>
                  <a:pt x="588676" y="629257"/>
                </a:lnTo>
                <a:lnTo>
                  <a:pt x="580333" y="610029"/>
                </a:lnTo>
                <a:lnTo>
                  <a:pt x="569876" y="592317"/>
                </a:lnTo>
                <a:lnTo>
                  <a:pt x="553117" y="580508"/>
                </a:lnTo>
                <a:lnTo>
                  <a:pt x="532156" y="572636"/>
                </a:lnTo>
                <a:lnTo>
                  <a:pt x="508394" y="567388"/>
                </a:lnTo>
                <a:lnTo>
                  <a:pt x="485212" y="568783"/>
                </a:lnTo>
                <a:lnTo>
                  <a:pt x="462416" y="574608"/>
                </a:lnTo>
                <a:lnTo>
                  <a:pt x="439878" y="583385"/>
                </a:lnTo>
                <a:lnTo>
                  <a:pt x="395259" y="599662"/>
                </a:lnTo>
                <a:lnTo>
                  <a:pt x="373083" y="607428"/>
                </a:lnTo>
                <a:lnTo>
                  <a:pt x="350958" y="619948"/>
                </a:lnTo>
                <a:lnTo>
                  <a:pt x="328867" y="635633"/>
                </a:lnTo>
                <a:lnTo>
                  <a:pt x="306799" y="653433"/>
                </a:lnTo>
                <a:lnTo>
                  <a:pt x="287193" y="670192"/>
                </a:lnTo>
                <a:lnTo>
                  <a:pt x="269228" y="686260"/>
                </a:lnTo>
                <a:lnTo>
                  <a:pt x="236217" y="717163"/>
                </a:lnTo>
                <a:lnTo>
                  <a:pt x="152547" y="7991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5858077" y="10589652"/>
            <a:ext cx="1123180" cy="1082603"/>
            <a:chOff x="5858077" y="10589652"/>
            <a:chExt cx="1123180" cy="1082603"/>
          </a:xfrm>
        </p:grpSpPr>
        <p:sp>
          <p:nvSpPr>
            <p:cNvPr id="145" name="Freeform 144"/>
            <p:cNvSpPr/>
            <p:nvPr/>
          </p:nvSpPr>
          <p:spPr>
            <a:xfrm>
              <a:off x="5858077" y="11012468"/>
              <a:ext cx="374393" cy="43140"/>
            </a:xfrm>
            <a:custGeom>
              <a:avLst/>
              <a:gdLst/>
              <a:ahLst/>
              <a:cxnLst/>
              <a:rect l="0" t="0" r="0" b="0"/>
              <a:pathLst>
                <a:path w="374393" h="43140">
                  <a:moveTo>
                    <a:pt x="0" y="21115"/>
                  </a:moveTo>
                  <a:lnTo>
                    <a:pt x="35073" y="9425"/>
                  </a:lnTo>
                  <a:lnTo>
                    <a:pt x="55193" y="5981"/>
                  </a:lnTo>
                  <a:lnTo>
                    <a:pt x="78395" y="3685"/>
                  </a:lnTo>
                  <a:lnTo>
                    <a:pt x="103650" y="2154"/>
                  </a:lnTo>
                  <a:lnTo>
                    <a:pt x="157814" y="454"/>
                  </a:lnTo>
                  <a:lnTo>
                    <a:pt x="185960" y="0"/>
                  </a:lnTo>
                  <a:lnTo>
                    <a:pt x="212066" y="2144"/>
                  </a:lnTo>
                  <a:lnTo>
                    <a:pt x="236811" y="6021"/>
                  </a:lnTo>
                  <a:lnTo>
                    <a:pt x="260648" y="11052"/>
                  </a:lnTo>
                  <a:lnTo>
                    <a:pt x="283881" y="16854"/>
                  </a:lnTo>
                  <a:lnTo>
                    <a:pt x="306711" y="23169"/>
                  </a:lnTo>
                  <a:lnTo>
                    <a:pt x="374392" y="43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373943" y="10589652"/>
              <a:ext cx="607314" cy="1082603"/>
            </a:xfrm>
            <a:custGeom>
              <a:avLst/>
              <a:gdLst/>
              <a:ahLst/>
              <a:cxnLst/>
              <a:rect l="0" t="0" r="0" b="0"/>
              <a:pathLst>
                <a:path w="607314" h="1082603">
                  <a:moveTo>
                    <a:pt x="12688" y="267747"/>
                  </a:moveTo>
                  <a:lnTo>
                    <a:pt x="997" y="232672"/>
                  </a:lnTo>
                  <a:lnTo>
                    <a:pt x="0" y="212552"/>
                  </a:lnTo>
                  <a:lnTo>
                    <a:pt x="1783" y="189352"/>
                  </a:lnTo>
                  <a:lnTo>
                    <a:pt x="5418" y="164096"/>
                  </a:lnTo>
                  <a:lnTo>
                    <a:pt x="10289" y="139917"/>
                  </a:lnTo>
                  <a:lnTo>
                    <a:pt x="15982" y="116458"/>
                  </a:lnTo>
                  <a:lnTo>
                    <a:pt x="22226" y="93477"/>
                  </a:lnTo>
                  <a:lnTo>
                    <a:pt x="31282" y="73263"/>
                  </a:lnTo>
                  <a:lnTo>
                    <a:pt x="42213" y="54892"/>
                  </a:lnTo>
                  <a:lnTo>
                    <a:pt x="54395" y="37751"/>
                  </a:lnTo>
                  <a:lnTo>
                    <a:pt x="69857" y="23876"/>
                  </a:lnTo>
                  <a:lnTo>
                    <a:pt x="87506" y="12180"/>
                  </a:lnTo>
                  <a:lnTo>
                    <a:pt x="106613" y="1936"/>
                  </a:lnTo>
                  <a:lnTo>
                    <a:pt x="126692" y="0"/>
                  </a:lnTo>
                  <a:lnTo>
                    <a:pt x="147419" y="3603"/>
                  </a:lnTo>
                  <a:lnTo>
                    <a:pt x="168578" y="10900"/>
                  </a:lnTo>
                  <a:lnTo>
                    <a:pt x="190026" y="20658"/>
                  </a:lnTo>
                  <a:lnTo>
                    <a:pt x="211665" y="32058"/>
                  </a:lnTo>
                  <a:lnTo>
                    <a:pt x="233431" y="44552"/>
                  </a:lnTo>
                  <a:lnTo>
                    <a:pt x="252837" y="60221"/>
                  </a:lnTo>
                  <a:lnTo>
                    <a:pt x="270669" y="78010"/>
                  </a:lnTo>
                  <a:lnTo>
                    <a:pt x="287450" y="97208"/>
                  </a:lnTo>
                  <a:lnTo>
                    <a:pt x="303531" y="119796"/>
                  </a:lnTo>
                  <a:lnTo>
                    <a:pt x="319146" y="144643"/>
                  </a:lnTo>
                  <a:lnTo>
                    <a:pt x="334450" y="170995"/>
                  </a:lnTo>
                  <a:lnTo>
                    <a:pt x="347100" y="195905"/>
                  </a:lnTo>
                  <a:lnTo>
                    <a:pt x="357980" y="219852"/>
                  </a:lnTo>
                  <a:lnTo>
                    <a:pt x="367681" y="243158"/>
                  </a:lnTo>
                  <a:lnTo>
                    <a:pt x="379042" y="268483"/>
                  </a:lnTo>
                  <a:lnTo>
                    <a:pt x="404716" y="322724"/>
                  </a:lnTo>
                  <a:lnTo>
                    <a:pt x="418414" y="353338"/>
                  </a:lnTo>
                  <a:lnTo>
                    <a:pt x="446685" y="419982"/>
                  </a:lnTo>
                  <a:lnTo>
                    <a:pt x="458629" y="452435"/>
                  </a:lnTo>
                  <a:lnTo>
                    <a:pt x="469038" y="483858"/>
                  </a:lnTo>
                  <a:lnTo>
                    <a:pt x="478424" y="514596"/>
                  </a:lnTo>
                  <a:lnTo>
                    <a:pt x="482235" y="547323"/>
                  </a:lnTo>
                  <a:lnTo>
                    <a:pt x="482329" y="581376"/>
                  </a:lnTo>
                  <a:lnTo>
                    <a:pt x="479944" y="616312"/>
                  </a:lnTo>
                  <a:lnTo>
                    <a:pt x="475907" y="649392"/>
                  </a:lnTo>
                  <a:lnTo>
                    <a:pt x="470769" y="681232"/>
                  </a:lnTo>
                  <a:lnTo>
                    <a:pt x="464896" y="712248"/>
                  </a:lnTo>
                  <a:lnTo>
                    <a:pt x="456087" y="742713"/>
                  </a:lnTo>
                  <a:lnTo>
                    <a:pt x="445320" y="772811"/>
                  </a:lnTo>
                  <a:lnTo>
                    <a:pt x="433248" y="802665"/>
                  </a:lnTo>
                  <a:lnTo>
                    <a:pt x="415412" y="829908"/>
                  </a:lnTo>
                  <a:lnTo>
                    <a:pt x="393733" y="855411"/>
                  </a:lnTo>
                  <a:lnTo>
                    <a:pt x="369493" y="879754"/>
                  </a:lnTo>
                  <a:lnTo>
                    <a:pt x="345992" y="900877"/>
                  </a:lnTo>
                  <a:lnTo>
                    <a:pt x="322983" y="919853"/>
                  </a:lnTo>
                  <a:lnTo>
                    <a:pt x="300303" y="937397"/>
                  </a:lnTo>
                  <a:lnTo>
                    <a:pt x="275395" y="951541"/>
                  </a:lnTo>
                  <a:lnTo>
                    <a:pt x="249001" y="963417"/>
                  </a:lnTo>
                  <a:lnTo>
                    <a:pt x="221617" y="973781"/>
                  </a:lnTo>
                  <a:lnTo>
                    <a:pt x="196021" y="978244"/>
                  </a:lnTo>
                  <a:lnTo>
                    <a:pt x="171615" y="978772"/>
                  </a:lnTo>
                  <a:lnTo>
                    <a:pt x="148004" y="976676"/>
                  </a:lnTo>
                  <a:lnTo>
                    <a:pt x="127369" y="970386"/>
                  </a:lnTo>
                  <a:lnTo>
                    <a:pt x="108718" y="961298"/>
                  </a:lnTo>
                  <a:lnTo>
                    <a:pt x="91390" y="950345"/>
                  </a:lnTo>
                  <a:lnTo>
                    <a:pt x="79838" y="933256"/>
                  </a:lnTo>
                  <a:lnTo>
                    <a:pt x="72137" y="912074"/>
                  </a:lnTo>
                  <a:lnTo>
                    <a:pt x="67002" y="888166"/>
                  </a:lnTo>
                  <a:lnTo>
                    <a:pt x="66027" y="864886"/>
                  </a:lnTo>
                  <a:lnTo>
                    <a:pt x="67823" y="842024"/>
                  </a:lnTo>
                  <a:lnTo>
                    <a:pt x="71469" y="819443"/>
                  </a:lnTo>
                  <a:lnTo>
                    <a:pt x="76345" y="797046"/>
                  </a:lnTo>
                  <a:lnTo>
                    <a:pt x="82043" y="774775"/>
                  </a:lnTo>
                  <a:lnTo>
                    <a:pt x="88290" y="752586"/>
                  </a:lnTo>
                  <a:lnTo>
                    <a:pt x="97348" y="732900"/>
                  </a:lnTo>
                  <a:lnTo>
                    <a:pt x="108280" y="714882"/>
                  </a:lnTo>
                  <a:lnTo>
                    <a:pt x="120462" y="697975"/>
                  </a:lnTo>
                  <a:lnTo>
                    <a:pt x="135925" y="691598"/>
                  </a:lnTo>
                  <a:lnTo>
                    <a:pt x="153574" y="692241"/>
                  </a:lnTo>
                  <a:lnTo>
                    <a:pt x="172682" y="697563"/>
                  </a:lnTo>
                  <a:lnTo>
                    <a:pt x="192761" y="708453"/>
                  </a:lnTo>
                  <a:lnTo>
                    <a:pt x="213489" y="723054"/>
                  </a:lnTo>
                  <a:lnTo>
                    <a:pt x="234648" y="740129"/>
                  </a:lnTo>
                  <a:lnTo>
                    <a:pt x="256095" y="756406"/>
                  </a:lnTo>
                  <a:lnTo>
                    <a:pt x="299501" y="787543"/>
                  </a:lnTo>
                  <a:lnTo>
                    <a:pt x="318907" y="802698"/>
                  </a:lnTo>
                  <a:lnTo>
                    <a:pt x="336738" y="817695"/>
                  </a:lnTo>
                  <a:lnTo>
                    <a:pt x="353520" y="832587"/>
                  </a:lnTo>
                  <a:lnTo>
                    <a:pt x="385216" y="862185"/>
                  </a:lnTo>
                  <a:lnTo>
                    <a:pt x="400520" y="876929"/>
                  </a:lnTo>
                  <a:lnTo>
                    <a:pt x="418064" y="891652"/>
                  </a:lnTo>
                  <a:lnTo>
                    <a:pt x="437100" y="906362"/>
                  </a:lnTo>
                  <a:lnTo>
                    <a:pt x="457133" y="921062"/>
                  </a:lnTo>
                  <a:lnTo>
                    <a:pt x="475382" y="938204"/>
                  </a:lnTo>
                  <a:lnTo>
                    <a:pt x="492442" y="956972"/>
                  </a:lnTo>
                  <a:lnTo>
                    <a:pt x="508709" y="976826"/>
                  </a:lnTo>
                  <a:lnTo>
                    <a:pt x="524448" y="994955"/>
                  </a:lnTo>
                  <a:lnTo>
                    <a:pt x="539834" y="1011935"/>
                  </a:lnTo>
                  <a:lnTo>
                    <a:pt x="607313" y="10826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Freeform 147"/>
          <p:cNvSpPr/>
          <p:nvPr/>
        </p:nvSpPr>
        <p:spPr>
          <a:xfrm>
            <a:off x="5924146" y="10703237"/>
            <a:ext cx="132140" cy="506533"/>
          </a:xfrm>
          <a:custGeom>
            <a:avLst/>
            <a:gdLst/>
            <a:ahLst/>
            <a:cxnLst/>
            <a:rect l="0" t="0" r="0" b="0"/>
            <a:pathLst>
              <a:path w="132140" h="506533">
                <a:moveTo>
                  <a:pt x="0" y="0"/>
                </a:moveTo>
                <a:lnTo>
                  <a:pt x="23382" y="23382"/>
                </a:lnTo>
                <a:lnTo>
                  <a:pt x="32717" y="37612"/>
                </a:lnTo>
                <a:lnTo>
                  <a:pt x="41388" y="54438"/>
                </a:lnTo>
                <a:lnTo>
                  <a:pt x="49615" y="72998"/>
                </a:lnTo>
                <a:lnTo>
                  <a:pt x="57547" y="92711"/>
                </a:lnTo>
                <a:lnTo>
                  <a:pt x="72886" y="134191"/>
                </a:lnTo>
                <a:lnTo>
                  <a:pt x="110046" y="242525"/>
                </a:lnTo>
                <a:lnTo>
                  <a:pt x="117411" y="264458"/>
                </a:lnTo>
                <a:lnTo>
                  <a:pt x="122320" y="288868"/>
                </a:lnTo>
                <a:lnTo>
                  <a:pt x="125594" y="314929"/>
                </a:lnTo>
                <a:lnTo>
                  <a:pt x="127775" y="342091"/>
                </a:lnTo>
                <a:lnTo>
                  <a:pt x="129230" y="369987"/>
                </a:lnTo>
                <a:lnTo>
                  <a:pt x="130199" y="398373"/>
                </a:lnTo>
                <a:lnTo>
                  <a:pt x="132139" y="5065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Group 152"/>
          <p:cNvGrpSpPr/>
          <p:nvPr/>
        </p:nvGrpSpPr>
        <p:grpSpPr>
          <a:xfrm>
            <a:off x="3284433" y="11419237"/>
            <a:ext cx="2287344" cy="1133943"/>
            <a:chOff x="3284433" y="11419237"/>
            <a:chExt cx="2287344" cy="1133943"/>
          </a:xfrm>
        </p:grpSpPr>
        <p:sp>
          <p:nvSpPr>
            <p:cNvPr id="149" name="Freeform 148"/>
            <p:cNvSpPr/>
            <p:nvPr/>
          </p:nvSpPr>
          <p:spPr>
            <a:xfrm>
              <a:off x="3284433" y="11419237"/>
              <a:ext cx="569541" cy="913711"/>
            </a:xfrm>
            <a:custGeom>
              <a:avLst/>
              <a:gdLst/>
              <a:ahLst/>
              <a:cxnLst/>
              <a:rect l="0" t="0" r="0" b="0"/>
              <a:pathLst>
                <a:path w="569541" h="913711">
                  <a:moveTo>
                    <a:pt x="18962" y="275040"/>
                  </a:moveTo>
                  <a:lnTo>
                    <a:pt x="7270" y="239966"/>
                  </a:lnTo>
                  <a:lnTo>
                    <a:pt x="3826" y="219847"/>
                  </a:lnTo>
                  <a:lnTo>
                    <a:pt x="1530" y="196645"/>
                  </a:lnTo>
                  <a:lnTo>
                    <a:pt x="0" y="171389"/>
                  </a:lnTo>
                  <a:lnTo>
                    <a:pt x="3873" y="147211"/>
                  </a:lnTo>
                  <a:lnTo>
                    <a:pt x="11349" y="123751"/>
                  </a:lnTo>
                  <a:lnTo>
                    <a:pt x="21228" y="100770"/>
                  </a:lnTo>
                  <a:lnTo>
                    <a:pt x="32707" y="78109"/>
                  </a:lnTo>
                  <a:lnTo>
                    <a:pt x="45254" y="55661"/>
                  </a:lnTo>
                  <a:lnTo>
                    <a:pt x="58513" y="33353"/>
                  </a:lnTo>
                  <a:lnTo>
                    <a:pt x="77140" y="18482"/>
                  </a:lnTo>
                  <a:lnTo>
                    <a:pt x="99346" y="8568"/>
                  </a:lnTo>
                  <a:lnTo>
                    <a:pt x="123939" y="1958"/>
                  </a:lnTo>
                  <a:lnTo>
                    <a:pt x="147675" y="0"/>
                  </a:lnTo>
                  <a:lnTo>
                    <a:pt x="170840" y="1141"/>
                  </a:lnTo>
                  <a:lnTo>
                    <a:pt x="193624" y="4347"/>
                  </a:lnTo>
                  <a:lnTo>
                    <a:pt x="213708" y="13827"/>
                  </a:lnTo>
                  <a:lnTo>
                    <a:pt x="231991" y="27488"/>
                  </a:lnTo>
                  <a:lnTo>
                    <a:pt x="249073" y="43936"/>
                  </a:lnTo>
                  <a:lnTo>
                    <a:pt x="265356" y="62242"/>
                  </a:lnTo>
                  <a:lnTo>
                    <a:pt x="281105" y="81788"/>
                  </a:lnTo>
                  <a:lnTo>
                    <a:pt x="296498" y="102158"/>
                  </a:lnTo>
                  <a:lnTo>
                    <a:pt x="309208" y="125528"/>
                  </a:lnTo>
                  <a:lnTo>
                    <a:pt x="320127" y="150895"/>
                  </a:lnTo>
                  <a:lnTo>
                    <a:pt x="329854" y="177595"/>
                  </a:lnTo>
                  <a:lnTo>
                    <a:pt x="336339" y="207630"/>
                  </a:lnTo>
                  <a:lnTo>
                    <a:pt x="340662" y="239887"/>
                  </a:lnTo>
                  <a:lnTo>
                    <a:pt x="343544" y="273629"/>
                  </a:lnTo>
                  <a:lnTo>
                    <a:pt x="345465" y="305910"/>
                  </a:lnTo>
                  <a:lnTo>
                    <a:pt x="347600" y="367881"/>
                  </a:lnTo>
                  <a:lnTo>
                    <a:pt x="343276" y="398109"/>
                  </a:lnTo>
                  <a:lnTo>
                    <a:pt x="335499" y="428050"/>
                  </a:lnTo>
                  <a:lnTo>
                    <a:pt x="325420" y="457799"/>
                  </a:lnTo>
                  <a:lnTo>
                    <a:pt x="313807" y="487419"/>
                  </a:lnTo>
                  <a:lnTo>
                    <a:pt x="301171" y="516953"/>
                  </a:lnTo>
                  <a:lnTo>
                    <a:pt x="287852" y="546431"/>
                  </a:lnTo>
                  <a:lnTo>
                    <a:pt x="271632" y="570977"/>
                  </a:lnTo>
                  <a:lnTo>
                    <a:pt x="253478" y="592236"/>
                  </a:lnTo>
                  <a:lnTo>
                    <a:pt x="183286" y="661517"/>
                  </a:lnTo>
                  <a:lnTo>
                    <a:pt x="162770" y="672172"/>
                  </a:lnTo>
                  <a:lnTo>
                    <a:pt x="139304" y="679275"/>
                  </a:lnTo>
                  <a:lnTo>
                    <a:pt x="113872" y="684010"/>
                  </a:lnTo>
                  <a:lnTo>
                    <a:pt x="96917" y="677378"/>
                  </a:lnTo>
                  <a:lnTo>
                    <a:pt x="85614" y="663170"/>
                  </a:lnTo>
                  <a:lnTo>
                    <a:pt x="78079" y="643909"/>
                  </a:lnTo>
                  <a:lnTo>
                    <a:pt x="75502" y="621280"/>
                  </a:lnTo>
                  <a:lnTo>
                    <a:pt x="76231" y="596407"/>
                  </a:lnTo>
                  <a:lnTo>
                    <a:pt x="79164" y="570036"/>
                  </a:lnTo>
                  <a:lnTo>
                    <a:pt x="88461" y="550009"/>
                  </a:lnTo>
                  <a:lnTo>
                    <a:pt x="102000" y="534210"/>
                  </a:lnTo>
                  <a:lnTo>
                    <a:pt x="118367" y="521231"/>
                  </a:lnTo>
                  <a:lnTo>
                    <a:pt x="136619" y="517471"/>
                  </a:lnTo>
                  <a:lnTo>
                    <a:pt x="156128" y="519859"/>
                  </a:lnTo>
                  <a:lnTo>
                    <a:pt x="176475" y="526346"/>
                  </a:lnTo>
                  <a:lnTo>
                    <a:pt x="194934" y="538010"/>
                  </a:lnTo>
                  <a:lnTo>
                    <a:pt x="212134" y="553128"/>
                  </a:lnTo>
                  <a:lnTo>
                    <a:pt x="228495" y="570548"/>
                  </a:lnTo>
                  <a:lnTo>
                    <a:pt x="244296" y="589502"/>
                  </a:lnTo>
                  <a:lnTo>
                    <a:pt x="259724" y="609479"/>
                  </a:lnTo>
                  <a:lnTo>
                    <a:pt x="274904" y="630138"/>
                  </a:lnTo>
                  <a:lnTo>
                    <a:pt x="289917" y="648805"/>
                  </a:lnTo>
                  <a:lnTo>
                    <a:pt x="304820" y="666143"/>
                  </a:lnTo>
                  <a:lnTo>
                    <a:pt x="319649" y="682597"/>
                  </a:lnTo>
                  <a:lnTo>
                    <a:pt x="334430" y="700906"/>
                  </a:lnTo>
                  <a:lnTo>
                    <a:pt x="349177" y="720453"/>
                  </a:lnTo>
                  <a:lnTo>
                    <a:pt x="363903" y="740826"/>
                  </a:lnTo>
                  <a:lnTo>
                    <a:pt x="381061" y="761749"/>
                  </a:lnTo>
                  <a:lnTo>
                    <a:pt x="399841" y="783040"/>
                  </a:lnTo>
                  <a:lnTo>
                    <a:pt x="419702" y="804574"/>
                  </a:lnTo>
                  <a:lnTo>
                    <a:pt x="440284" y="823824"/>
                  </a:lnTo>
                  <a:lnTo>
                    <a:pt x="461346" y="841551"/>
                  </a:lnTo>
                  <a:lnTo>
                    <a:pt x="569540" y="913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228365" y="11892485"/>
              <a:ext cx="594626" cy="242255"/>
            </a:xfrm>
            <a:custGeom>
              <a:avLst/>
              <a:gdLst/>
              <a:ahLst/>
              <a:cxnLst/>
              <a:rect l="0" t="0" r="0" b="0"/>
              <a:pathLst>
                <a:path w="594626" h="242255">
                  <a:moveTo>
                    <a:pt x="0" y="0"/>
                  </a:moveTo>
                  <a:lnTo>
                    <a:pt x="35074" y="11692"/>
                  </a:lnTo>
                  <a:lnTo>
                    <a:pt x="55194" y="20029"/>
                  </a:lnTo>
                  <a:lnTo>
                    <a:pt x="78396" y="30481"/>
                  </a:lnTo>
                  <a:lnTo>
                    <a:pt x="103651" y="42344"/>
                  </a:lnTo>
                  <a:lnTo>
                    <a:pt x="127829" y="52699"/>
                  </a:lnTo>
                  <a:lnTo>
                    <a:pt x="151289" y="62051"/>
                  </a:lnTo>
                  <a:lnTo>
                    <a:pt x="174270" y="70732"/>
                  </a:lnTo>
                  <a:lnTo>
                    <a:pt x="196932" y="81413"/>
                  </a:lnTo>
                  <a:lnTo>
                    <a:pt x="219380" y="93428"/>
                  </a:lnTo>
                  <a:lnTo>
                    <a:pt x="241688" y="106332"/>
                  </a:lnTo>
                  <a:lnTo>
                    <a:pt x="292574" y="133720"/>
                  </a:lnTo>
                  <a:lnTo>
                    <a:pt x="319848" y="147875"/>
                  </a:lnTo>
                  <a:lnTo>
                    <a:pt x="350265" y="159759"/>
                  </a:lnTo>
                  <a:lnTo>
                    <a:pt x="382778" y="170128"/>
                  </a:lnTo>
                  <a:lnTo>
                    <a:pt x="480468" y="196414"/>
                  </a:lnTo>
                  <a:lnTo>
                    <a:pt x="594625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272412" y="12178786"/>
              <a:ext cx="462486" cy="110116"/>
            </a:xfrm>
            <a:custGeom>
              <a:avLst/>
              <a:gdLst/>
              <a:ahLst/>
              <a:cxnLst/>
              <a:rect l="0" t="0" r="0" b="0"/>
              <a:pathLst>
                <a:path w="462486" h="110116">
                  <a:moveTo>
                    <a:pt x="0" y="0"/>
                  </a:moveTo>
                  <a:lnTo>
                    <a:pt x="35073" y="11691"/>
                  </a:lnTo>
                  <a:lnTo>
                    <a:pt x="55194" y="17582"/>
                  </a:lnTo>
                  <a:lnTo>
                    <a:pt x="127829" y="37565"/>
                  </a:lnTo>
                  <a:lnTo>
                    <a:pt x="174269" y="51769"/>
                  </a:lnTo>
                  <a:lnTo>
                    <a:pt x="201825" y="58983"/>
                  </a:lnTo>
                  <a:lnTo>
                    <a:pt x="327436" y="88143"/>
                  </a:lnTo>
                  <a:lnTo>
                    <a:pt x="462485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999175" y="11819591"/>
              <a:ext cx="572602" cy="733589"/>
            </a:xfrm>
            <a:custGeom>
              <a:avLst/>
              <a:gdLst/>
              <a:ahLst/>
              <a:cxnLst/>
              <a:rect l="0" t="0" r="0" b="0"/>
              <a:pathLst>
                <a:path w="572602" h="733589">
                  <a:moveTo>
                    <a:pt x="0" y="72894"/>
                  </a:moveTo>
                  <a:lnTo>
                    <a:pt x="23382" y="37820"/>
                  </a:lnTo>
                  <a:lnTo>
                    <a:pt x="37611" y="25041"/>
                  </a:lnTo>
                  <a:lnTo>
                    <a:pt x="54439" y="14076"/>
                  </a:lnTo>
                  <a:lnTo>
                    <a:pt x="72997" y="4318"/>
                  </a:lnTo>
                  <a:lnTo>
                    <a:pt x="92711" y="260"/>
                  </a:lnTo>
                  <a:lnTo>
                    <a:pt x="113195" y="0"/>
                  </a:lnTo>
                  <a:lnTo>
                    <a:pt x="134191" y="2275"/>
                  </a:lnTo>
                  <a:lnTo>
                    <a:pt x="157977" y="6239"/>
                  </a:lnTo>
                  <a:lnTo>
                    <a:pt x="183623" y="11328"/>
                  </a:lnTo>
                  <a:lnTo>
                    <a:pt x="210508" y="17168"/>
                  </a:lnTo>
                  <a:lnTo>
                    <a:pt x="235772" y="25955"/>
                  </a:lnTo>
                  <a:lnTo>
                    <a:pt x="259956" y="36707"/>
                  </a:lnTo>
                  <a:lnTo>
                    <a:pt x="283419" y="48770"/>
                  </a:lnTo>
                  <a:lnTo>
                    <a:pt x="306403" y="64152"/>
                  </a:lnTo>
                  <a:lnTo>
                    <a:pt x="329066" y="81749"/>
                  </a:lnTo>
                  <a:lnTo>
                    <a:pt x="351516" y="100820"/>
                  </a:lnTo>
                  <a:lnTo>
                    <a:pt x="373824" y="120876"/>
                  </a:lnTo>
                  <a:lnTo>
                    <a:pt x="418186" y="162736"/>
                  </a:lnTo>
                  <a:lnTo>
                    <a:pt x="435400" y="184176"/>
                  </a:lnTo>
                  <a:lnTo>
                    <a:pt x="449322" y="205811"/>
                  </a:lnTo>
                  <a:lnTo>
                    <a:pt x="461051" y="227575"/>
                  </a:lnTo>
                  <a:lnTo>
                    <a:pt x="471317" y="249425"/>
                  </a:lnTo>
                  <a:lnTo>
                    <a:pt x="480608" y="271332"/>
                  </a:lnTo>
                  <a:lnTo>
                    <a:pt x="489250" y="293278"/>
                  </a:lnTo>
                  <a:lnTo>
                    <a:pt x="492563" y="317698"/>
                  </a:lnTo>
                  <a:lnTo>
                    <a:pt x="492325" y="343766"/>
                  </a:lnTo>
                  <a:lnTo>
                    <a:pt x="489720" y="370932"/>
                  </a:lnTo>
                  <a:lnTo>
                    <a:pt x="485535" y="396384"/>
                  </a:lnTo>
                  <a:lnTo>
                    <a:pt x="480299" y="420692"/>
                  </a:lnTo>
                  <a:lnTo>
                    <a:pt x="474361" y="444239"/>
                  </a:lnTo>
                  <a:lnTo>
                    <a:pt x="465509" y="467279"/>
                  </a:lnTo>
                  <a:lnTo>
                    <a:pt x="454713" y="489979"/>
                  </a:lnTo>
                  <a:lnTo>
                    <a:pt x="442622" y="512453"/>
                  </a:lnTo>
                  <a:lnTo>
                    <a:pt x="429667" y="532331"/>
                  </a:lnTo>
                  <a:lnTo>
                    <a:pt x="416136" y="550476"/>
                  </a:lnTo>
                  <a:lnTo>
                    <a:pt x="402222" y="567467"/>
                  </a:lnTo>
                  <a:lnTo>
                    <a:pt x="388051" y="586136"/>
                  </a:lnTo>
                  <a:lnTo>
                    <a:pt x="359256" y="626454"/>
                  </a:lnTo>
                  <a:lnTo>
                    <a:pt x="342278" y="637695"/>
                  </a:lnTo>
                  <a:lnTo>
                    <a:pt x="323619" y="642742"/>
                  </a:lnTo>
                  <a:lnTo>
                    <a:pt x="303839" y="643660"/>
                  </a:lnTo>
                  <a:lnTo>
                    <a:pt x="285758" y="636931"/>
                  </a:lnTo>
                  <a:lnTo>
                    <a:pt x="268810" y="625103"/>
                  </a:lnTo>
                  <a:lnTo>
                    <a:pt x="252617" y="609878"/>
                  </a:lnTo>
                  <a:lnTo>
                    <a:pt x="236928" y="592386"/>
                  </a:lnTo>
                  <a:lnTo>
                    <a:pt x="221574" y="573385"/>
                  </a:lnTo>
                  <a:lnTo>
                    <a:pt x="206444" y="553375"/>
                  </a:lnTo>
                  <a:lnTo>
                    <a:pt x="193911" y="532695"/>
                  </a:lnTo>
                  <a:lnTo>
                    <a:pt x="183108" y="511567"/>
                  </a:lnTo>
                  <a:lnTo>
                    <a:pt x="173460" y="490141"/>
                  </a:lnTo>
                  <a:lnTo>
                    <a:pt x="169474" y="468516"/>
                  </a:lnTo>
                  <a:lnTo>
                    <a:pt x="169264" y="446757"/>
                  </a:lnTo>
                  <a:lnTo>
                    <a:pt x="171571" y="424911"/>
                  </a:lnTo>
                  <a:lnTo>
                    <a:pt x="180450" y="407900"/>
                  </a:lnTo>
                  <a:lnTo>
                    <a:pt x="193710" y="394111"/>
                  </a:lnTo>
                  <a:lnTo>
                    <a:pt x="209891" y="382472"/>
                  </a:lnTo>
                  <a:lnTo>
                    <a:pt x="228020" y="379607"/>
                  </a:lnTo>
                  <a:lnTo>
                    <a:pt x="247447" y="382591"/>
                  </a:lnTo>
                  <a:lnTo>
                    <a:pt x="267739" y="389475"/>
                  </a:lnTo>
                  <a:lnTo>
                    <a:pt x="286162" y="398958"/>
                  </a:lnTo>
                  <a:lnTo>
                    <a:pt x="303337" y="410174"/>
                  </a:lnTo>
                  <a:lnTo>
                    <a:pt x="319681" y="422545"/>
                  </a:lnTo>
                  <a:lnTo>
                    <a:pt x="335472" y="435687"/>
                  </a:lnTo>
                  <a:lnTo>
                    <a:pt x="350893" y="449342"/>
                  </a:lnTo>
                  <a:lnTo>
                    <a:pt x="366067" y="463339"/>
                  </a:lnTo>
                  <a:lnTo>
                    <a:pt x="381077" y="480011"/>
                  </a:lnTo>
                  <a:lnTo>
                    <a:pt x="395978" y="498467"/>
                  </a:lnTo>
                  <a:lnTo>
                    <a:pt x="410806" y="518113"/>
                  </a:lnTo>
                  <a:lnTo>
                    <a:pt x="440332" y="559517"/>
                  </a:lnTo>
                  <a:lnTo>
                    <a:pt x="499165" y="645914"/>
                  </a:lnTo>
                  <a:lnTo>
                    <a:pt x="513855" y="665350"/>
                  </a:lnTo>
                  <a:lnTo>
                    <a:pt x="528543" y="683202"/>
                  </a:lnTo>
                  <a:lnTo>
                    <a:pt x="572601" y="733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180484" y="6915260"/>
            <a:ext cx="2839937" cy="2488614"/>
            <a:chOff x="7180484" y="6915260"/>
            <a:chExt cx="2839937" cy="2488614"/>
          </a:xfrm>
        </p:grpSpPr>
        <p:sp>
          <p:nvSpPr>
            <p:cNvPr id="154" name="Freeform 153"/>
            <p:cNvSpPr/>
            <p:nvPr/>
          </p:nvSpPr>
          <p:spPr>
            <a:xfrm>
              <a:off x="7471887" y="7386280"/>
              <a:ext cx="698618" cy="1202738"/>
            </a:xfrm>
            <a:custGeom>
              <a:avLst/>
              <a:gdLst/>
              <a:ahLst/>
              <a:cxnLst/>
              <a:rect l="0" t="0" r="0" b="0"/>
              <a:pathLst>
                <a:path w="698618" h="1202738">
                  <a:moveTo>
                    <a:pt x="37924" y="299789"/>
                  </a:moveTo>
                  <a:lnTo>
                    <a:pt x="14541" y="264715"/>
                  </a:lnTo>
                  <a:lnTo>
                    <a:pt x="7653" y="244595"/>
                  </a:lnTo>
                  <a:lnTo>
                    <a:pt x="3061" y="221394"/>
                  </a:lnTo>
                  <a:lnTo>
                    <a:pt x="0" y="196138"/>
                  </a:lnTo>
                  <a:lnTo>
                    <a:pt x="406" y="171960"/>
                  </a:lnTo>
                  <a:lnTo>
                    <a:pt x="3124" y="148500"/>
                  </a:lnTo>
                  <a:lnTo>
                    <a:pt x="7382" y="125519"/>
                  </a:lnTo>
                  <a:lnTo>
                    <a:pt x="15116" y="105305"/>
                  </a:lnTo>
                  <a:lnTo>
                    <a:pt x="36760" y="69793"/>
                  </a:lnTo>
                  <a:lnTo>
                    <a:pt x="49383" y="53472"/>
                  </a:lnTo>
                  <a:lnTo>
                    <a:pt x="62692" y="37697"/>
                  </a:lnTo>
                  <a:lnTo>
                    <a:pt x="76459" y="22287"/>
                  </a:lnTo>
                  <a:lnTo>
                    <a:pt x="95425" y="12013"/>
                  </a:lnTo>
                  <a:lnTo>
                    <a:pt x="117857" y="5164"/>
                  </a:lnTo>
                  <a:lnTo>
                    <a:pt x="142600" y="597"/>
                  </a:lnTo>
                  <a:lnTo>
                    <a:pt x="166436" y="0"/>
                  </a:lnTo>
                  <a:lnTo>
                    <a:pt x="189668" y="2049"/>
                  </a:lnTo>
                  <a:lnTo>
                    <a:pt x="212497" y="5863"/>
                  </a:lnTo>
                  <a:lnTo>
                    <a:pt x="235058" y="10852"/>
                  </a:lnTo>
                  <a:lnTo>
                    <a:pt x="257439" y="16625"/>
                  </a:lnTo>
                  <a:lnTo>
                    <a:pt x="279701" y="22920"/>
                  </a:lnTo>
                  <a:lnTo>
                    <a:pt x="301883" y="34458"/>
                  </a:lnTo>
                  <a:lnTo>
                    <a:pt x="324012" y="49492"/>
                  </a:lnTo>
                  <a:lnTo>
                    <a:pt x="346106" y="66854"/>
                  </a:lnTo>
                  <a:lnTo>
                    <a:pt x="365729" y="85771"/>
                  </a:lnTo>
                  <a:lnTo>
                    <a:pt x="383705" y="105723"/>
                  </a:lnTo>
                  <a:lnTo>
                    <a:pt x="400584" y="126366"/>
                  </a:lnTo>
                  <a:lnTo>
                    <a:pt x="416729" y="147468"/>
                  </a:lnTo>
                  <a:lnTo>
                    <a:pt x="432388" y="168878"/>
                  </a:lnTo>
                  <a:lnTo>
                    <a:pt x="447721" y="190492"/>
                  </a:lnTo>
                  <a:lnTo>
                    <a:pt x="462837" y="214689"/>
                  </a:lnTo>
                  <a:lnTo>
                    <a:pt x="477808" y="240609"/>
                  </a:lnTo>
                  <a:lnTo>
                    <a:pt x="492683" y="267676"/>
                  </a:lnTo>
                  <a:lnTo>
                    <a:pt x="505047" y="295510"/>
                  </a:lnTo>
                  <a:lnTo>
                    <a:pt x="515736" y="323854"/>
                  </a:lnTo>
                  <a:lnTo>
                    <a:pt x="525309" y="352537"/>
                  </a:lnTo>
                  <a:lnTo>
                    <a:pt x="534139" y="381448"/>
                  </a:lnTo>
                  <a:lnTo>
                    <a:pt x="550475" y="439672"/>
                  </a:lnTo>
                  <a:lnTo>
                    <a:pt x="553362" y="471348"/>
                  </a:lnTo>
                  <a:lnTo>
                    <a:pt x="552841" y="504701"/>
                  </a:lnTo>
                  <a:lnTo>
                    <a:pt x="550045" y="539172"/>
                  </a:lnTo>
                  <a:lnTo>
                    <a:pt x="545735" y="571941"/>
                  </a:lnTo>
                  <a:lnTo>
                    <a:pt x="540414" y="603574"/>
                  </a:lnTo>
                  <a:lnTo>
                    <a:pt x="534421" y="634451"/>
                  </a:lnTo>
                  <a:lnTo>
                    <a:pt x="521235" y="694860"/>
                  </a:lnTo>
                  <a:lnTo>
                    <a:pt x="514292" y="724672"/>
                  </a:lnTo>
                  <a:lnTo>
                    <a:pt x="507218" y="751889"/>
                  </a:lnTo>
                  <a:lnTo>
                    <a:pt x="500055" y="777373"/>
                  </a:lnTo>
                  <a:lnTo>
                    <a:pt x="492832" y="801704"/>
                  </a:lnTo>
                  <a:lnTo>
                    <a:pt x="483123" y="825266"/>
                  </a:lnTo>
                  <a:lnTo>
                    <a:pt x="471756" y="848315"/>
                  </a:lnTo>
                  <a:lnTo>
                    <a:pt x="459284" y="871022"/>
                  </a:lnTo>
                  <a:lnTo>
                    <a:pt x="446075" y="893502"/>
                  </a:lnTo>
                  <a:lnTo>
                    <a:pt x="418348" y="938054"/>
                  </a:lnTo>
                  <a:lnTo>
                    <a:pt x="404102" y="957765"/>
                  </a:lnTo>
                  <a:lnTo>
                    <a:pt x="389712" y="975800"/>
                  </a:lnTo>
                  <a:lnTo>
                    <a:pt x="375223" y="992717"/>
                  </a:lnTo>
                  <a:lnTo>
                    <a:pt x="358224" y="1006442"/>
                  </a:lnTo>
                  <a:lnTo>
                    <a:pt x="339550" y="1018040"/>
                  </a:lnTo>
                  <a:lnTo>
                    <a:pt x="319759" y="1028218"/>
                  </a:lnTo>
                  <a:lnTo>
                    <a:pt x="299225" y="1037451"/>
                  </a:lnTo>
                  <a:lnTo>
                    <a:pt x="278194" y="1046053"/>
                  </a:lnTo>
                  <a:lnTo>
                    <a:pt x="256832" y="1054235"/>
                  </a:lnTo>
                  <a:lnTo>
                    <a:pt x="235250" y="1057242"/>
                  </a:lnTo>
                  <a:lnTo>
                    <a:pt x="213520" y="1056800"/>
                  </a:lnTo>
                  <a:lnTo>
                    <a:pt x="191694" y="1054059"/>
                  </a:lnTo>
                  <a:lnTo>
                    <a:pt x="172248" y="1044890"/>
                  </a:lnTo>
                  <a:lnTo>
                    <a:pt x="154390" y="1031436"/>
                  </a:lnTo>
                  <a:lnTo>
                    <a:pt x="137591" y="1015126"/>
                  </a:lnTo>
                  <a:lnTo>
                    <a:pt x="128838" y="994465"/>
                  </a:lnTo>
                  <a:lnTo>
                    <a:pt x="125450" y="970902"/>
                  </a:lnTo>
                  <a:lnTo>
                    <a:pt x="125639" y="945406"/>
                  </a:lnTo>
                  <a:lnTo>
                    <a:pt x="128212" y="921067"/>
                  </a:lnTo>
                  <a:lnTo>
                    <a:pt x="132374" y="897501"/>
                  </a:lnTo>
                  <a:lnTo>
                    <a:pt x="137596" y="874449"/>
                  </a:lnTo>
                  <a:lnTo>
                    <a:pt x="145971" y="854186"/>
                  </a:lnTo>
                  <a:lnTo>
                    <a:pt x="156448" y="835784"/>
                  </a:lnTo>
                  <a:lnTo>
                    <a:pt x="168328" y="818622"/>
                  </a:lnTo>
                  <a:lnTo>
                    <a:pt x="186035" y="804733"/>
                  </a:lnTo>
                  <a:lnTo>
                    <a:pt x="207628" y="793027"/>
                  </a:lnTo>
                  <a:lnTo>
                    <a:pt x="231811" y="782777"/>
                  </a:lnTo>
                  <a:lnTo>
                    <a:pt x="255275" y="778389"/>
                  </a:lnTo>
                  <a:lnTo>
                    <a:pt x="278258" y="777913"/>
                  </a:lnTo>
                  <a:lnTo>
                    <a:pt x="300921" y="780040"/>
                  </a:lnTo>
                  <a:lnTo>
                    <a:pt x="320924" y="786354"/>
                  </a:lnTo>
                  <a:lnTo>
                    <a:pt x="339153" y="795456"/>
                  </a:lnTo>
                  <a:lnTo>
                    <a:pt x="415265" y="845230"/>
                  </a:lnTo>
                  <a:lnTo>
                    <a:pt x="433859" y="861625"/>
                  </a:lnTo>
                  <a:lnTo>
                    <a:pt x="451148" y="879896"/>
                  </a:lnTo>
                  <a:lnTo>
                    <a:pt x="467568" y="899417"/>
                  </a:lnTo>
                  <a:lnTo>
                    <a:pt x="480962" y="919772"/>
                  </a:lnTo>
                  <a:lnTo>
                    <a:pt x="492338" y="940683"/>
                  </a:lnTo>
                  <a:lnTo>
                    <a:pt x="502370" y="961966"/>
                  </a:lnTo>
                  <a:lnTo>
                    <a:pt x="513951" y="981048"/>
                  </a:lnTo>
                  <a:lnTo>
                    <a:pt x="526567" y="998663"/>
                  </a:lnTo>
                  <a:lnTo>
                    <a:pt x="539871" y="1015300"/>
                  </a:lnTo>
                  <a:lnTo>
                    <a:pt x="553634" y="1031286"/>
                  </a:lnTo>
                  <a:lnTo>
                    <a:pt x="567704" y="1046837"/>
                  </a:lnTo>
                  <a:lnTo>
                    <a:pt x="596387" y="1077166"/>
                  </a:lnTo>
                  <a:lnTo>
                    <a:pt x="625449" y="1106960"/>
                  </a:lnTo>
                  <a:lnTo>
                    <a:pt x="640051" y="1124204"/>
                  </a:lnTo>
                  <a:lnTo>
                    <a:pt x="654678" y="1143040"/>
                  </a:lnTo>
                  <a:lnTo>
                    <a:pt x="698617" y="1202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258596" y="8214624"/>
              <a:ext cx="88015" cy="748787"/>
            </a:xfrm>
            <a:custGeom>
              <a:avLst/>
              <a:gdLst/>
              <a:ahLst/>
              <a:cxnLst/>
              <a:rect l="0" t="0" r="0" b="0"/>
              <a:pathLst>
                <a:path w="88015" h="748787">
                  <a:moveTo>
                    <a:pt x="66071" y="0"/>
                  </a:moveTo>
                  <a:lnTo>
                    <a:pt x="77762" y="35073"/>
                  </a:lnTo>
                  <a:lnTo>
                    <a:pt x="81206" y="55193"/>
                  </a:lnTo>
                  <a:lnTo>
                    <a:pt x="83502" y="78395"/>
                  </a:lnTo>
                  <a:lnTo>
                    <a:pt x="85032" y="103651"/>
                  </a:lnTo>
                  <a:lnTo>
                    <a:pt x="86733" y="157814"/>
                  </a:lnTo>
                  <a:lnTo>
                    <a:pt x="87915" y="303911"/>
                  </a:lnTo>
                  <a:lnTo>
                    <a:pt x="88014" y="371617"/>
                  </a:lnTo>
                  <a:lnTo>
                    <a:pt x="85594" y="404353"/>
                  </a:lnTo>
                  <a:lnTo>
                    <a:pt x="81533" y="435965"/>
                  </a:lnTo>
                  <a:lnTo>
                    <a:pt x="76379" y="466829"/>
                  </a:lnTo>
                  <a:lnTo>
                    <a:pt x="70496" y="494745"/>
                  </a:lnTo>
                  <a:lnTo>
                    <a:pt x="64126" y="520697"/>
                  </a:lnTo>
                  <a:lnTo>
                    <a:pt x="57433" y="545340"/>
                  </a:lnTo>
                  <a:lnTo>
                    <a:pt x="43471" y="592296"/>
                  </a:lnTo>
                  <a:lnTo>
                    <a:pt x="21853" y="660004"/>
                  </a:lnTo>
                  <a:lnTo>
                    <a:pt x="0" y="7487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588943" y="7667107"/>
              <a:ext cx="242256" cy="18963"/>
            </a:xfrm>
            <a:custGeom>
              <a:avLst/>
              <a:gdLst/>
              <a:ahLst/>
              <a:cxnLst/>
              <a:rect l="0" t="0" r="0" b="0"/>
              <a:pathLst>
                <a:path w="242256" h="18963">
                  <a:moveTo>
                    <a:pt x="0" y="18962"/>
                  </a:moveTo>
                  <a:lnTo>
                    <a:pt x="35075" y="7271"/>
                  </a:lnTo>
                  <a:lnTo>
                    <a:pt x="55195" y="3827"/>
                  </a:lnTo>
                  <a:lnTo>
                    <a:pt x="78396" y="1531"/>
                  </a:lnTo>
                  <a:lnTo>
                    <a:pt x="103652" y="0"/>
                  </a:lnTo>
                  <a:lnTo>
                    <a:pt x="127830" y="1427"/>
                  </a:lnTo>
                  <a:lnTo>
                    <a:pt x="242255" y="189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989976" y="7267630"/>
              <a:ext cx="259663" cy="741186"/>
            </a:xfrm>
            <a:custGeom>
              <a:avLst/>
              <a:gdLst/>
              <a:ahLst/>
              <a:cxnLst/>
              <a:rect l="0" t="0" r="0" b="0"/>
              <a:pathLst>
                <a:path w="259663" h="741186">
                  <a:moveTo>
                    <a:pt x="149546" y="0"/>
                  </a:moveTo>
                  <a:lnTo>
                    <a:pt x="137855" y="46765"/>
                  </a:lnTo>
                  <a:lnTo>
                    <a:pt x="125589" y="102351"/>
                  </a:lnTo>
                  <a:lnTo>
                    <a:pt x="118892" y="134304"/>
                  </a:lnTo>
                  <a:lnTo>
                    <a:pt x="111981" y="162946"/>
                  </a:lnTo>
                  <a:lnTo>
                    <a:pt x="104926" y="189382"/>
                  </a:lnTo>
                  <a:lnTo>
                    <a:pt x="97777" y="214347"/>
                  </a:lnTo>
                  <a:lnTo>
                    <a:pt x="88116" y="240779"/>
                  </a:lnTo>
                  <a:lnTo>
                    <a:pt x="76782" y="268187"/>
                  </a:lnTo>
                  <a:lnTo>
                    <a:pt x="64331" y="296248"/>
                  </a:lnTo>
                  <a:lnTo>
                    <a:pt x="53584" y="327190"/>
                  </a:lnTo>
                  <a:lnTo>
                    <a:pt x="43972" y="360054"/>
                  </a:lnTo>
                  <a:lnTo>
                    <a:pt x="10963" y="489017"/>
                  </a:lnTo>
                  <a:lnTo>
                    <a:pt x="5770" y="521772"/>
                  </a:lnTo>
                  <a:lnTo>
                    <a:pt x="2308" y="555845"/>
                  </a:lnTo>
                  <a:lnTo>
                    <a:pt x="0" y="590794"/>
                  </a:lnTo>
                  <a:lnTo>
                    <a:pt x="908" y="621434"/>
                  </a:lnTo>
                  <a:lnTo>
                    <a:pt x="3961" y="649203"/>
                  </a:lnTo>
                  <a:lnTo>
                    <a:pt x="8442" y="675057"/>
                  </a:lnTo>
                  <a:lnTo>
                    <a:pt x="18772" y="694739"/>
                  </a:lnTo>
                  <a:lnTo>
                    <a:pt x="32998" y="710307"/>
                  </a:lnTo>
                  <a:lnTo>
                    <a:pt x="49824" y="723134"/>
                  </a:lnTo>
                  <a:lnTo>
                    <a:pt x="70829" y="731684"/>
                  </a:lnTo>
                  <a:lnTo>
                    <a:pt x="94621" y="737385"/>
                  </a:lnTo>
                  <a:lnTo>
                    <a:pt x="120270" y="741185"/>
                  </a:lnTo>
                  <a:lnTo>
                    <a:pt x="144711" y="738824"/>
                  </a:lnTo>
                  <a:lnTo>
                    <a:pt x="168345" y="732356"/>
                  </a:lnTo>
                  <a:lnTo>
                    <a:pt x="259662" y="704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139522" y="7465838"/>
              <a:ext cx="330347" cy="946995"/>
            </a:xfrm>
            <a:custGeom>
              <a:avLst/>
              <a:gdLst/>
              <a:ahLst/>
              <a:cxnLst/>
              <a:rect l="0" t="0" r="0" b="0"/>
              <a:pathLst>
                <a:path w="330347" h="946995">
                  <a:moveTo>
                    <a:pt x="330346" y="0"/>
                  </a:moveTo>
                  <a:lnTo>
                    <a:pt x="306964" y="23382"/>
                  </a:lnTo>
                  <a:lnTo>
                    <a:pt x="295182" y="37611"/>
                  </a:lnTo>
                  <a:lnTo>
                    <a:pt x="282433" y="54438"/>
                  </a:lnTo>
                  <a:lnTo>
                    <a:pt x="269040" y="72997"/>
                  </a:lnTo>
                  <a:lnTo>
                    <a:pt x="257664" y="92711"/>
                  </a:lnTo>
                  <a:lnTo>
                    <a:pt x="247634" y="113194"/>
                  </a:lnTo>
                  <a:lnTo>
                    <a:pt x="238500" y="134191"/>
                  </a:lnTo>
                  <a:lnTo>
                    <a:pt x="229963" y="157978"/>
                  </a:lnTo>
                  <a:lnTo>
                    <a:pt x="221825" y="183622"/>
                  </a:lnTo>
                  <a:lnTo>
                    <a:pt x="206257" y="238218"/>
                  </a:lnTo>
                  <a:lnTo>
                    <a:pt x="168937" y="382169"/>
                  </a:lnTo>
                  <a:lnTo>
                    <a:pt x="154202" y="447182"/>
                  </a:lnTo>
                  <a:lnTo>
                    <a:pt x="146848" y="481647"/>
                  </a:lnTo>
                  <a:lnTo>
                    <a:pt x="139497" y="511964"/>
                  </a:lnTo>
                  <a:lnTo>
                    <a:pt x="132150" y="539518"/>
                  </a:lnTo>
                  <a:lnTo>
                    <a:pt x="117462" y="589709"/>
                  </a:lnTo>
                  <a:lnTo>
                    <a:pt x="102777" y="636486"/>
                  </a:lnTo>
                  <a:lnTo>
                    <a:pt x="92988" y="661684"/>
                  </a:lnTo>
                  <a:lnTo>
                    <a:pt x="81568" y="688272"/>
                  </a:lnTo>
                  <a:lnTo>
                    <a:pt x="69061" y="715784"/>
                  </a:lnTo>
                  <a:lnTo>
                    <a:pt x="58276" y="743913"/>
                  </a:lnTo>
                  <a:lnTo>
                    <a:pt x="48638" y="772455"/>
                  </a:lnTo>
                  <a:lnTo>
                    <a:pt x="23383" y="852864"/>
                  </a:lnTo>
                  <a:lnTo>
                    <a:pt x="0" y="9469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051430" y="7730115"/>
              <a:ext cx="770810" cy="1343412"/>
            </a:xfrm>
            <a:custGeom>
              <a:avLst/>
              <a:gdLst/>
              <a:ahLst/>
              <a:cxnLst/>
              <a:rect l="0" t="0" r="0" b="0"/>
              <a:pathLst>
                <a:path w="770810" h="1343412">
                  <a:moveTo>
                    <a:pt x="770809" y="0"/>
                  </a:moveTo>
                  <a:lnTo>
                    <a:pt x="735735" y="23383"/>
                  </a:lnTo>
                  <a:lnTo>
                    <a:pt x="720509" y="35165"/>
                  </a:lnTo>
                  <a:lnTo>
                    <a:pt x="705465" y="47913"/>
                  </a:lnTo>
                  <a:lnTo>
                    <a:pt x="690541" y="61307"/>
                  </a:lnTo>
                  <a:lnTo>
                    <a:pt x="675697" y="80023"/>
                  </a:lnTo>
                  <a:lnTo>
                    <a:pt x="660908" y="102289"/>
                  </a:lnTo>
                  <a:lnTo>
                    <a:pt x="646154" y="126921"/>
                  </a:lnTo>
                  <a:lnTo>
                    <a:pt x="628977" y="153130"/>
                  </a:lnTo>
                  <a:lnTo>
                    <a:pt x="610184" y="180392"/>
                  </a:lnTo>
                  <a:lnTo>
                    <a:pt x="590316" y="208354"/>
                  </a:lnTo>
                  <a:lnTo>
                    <a:pt x="574622" y="234336"/>
                  </a:lnTo>
                  <a:lnTo>
                    <a:pt x="561713" y="258999"/>
                  </a:lnTo>
                  <a:lnTo>
                    <a:pt x="550660" y="282781"/>
                  </a:lnTo>
                  <a:lnTo>
                    <a:pt x="535950" y="310872"/>
                  </a:lnTo>
                  <a:lnTo>
                    <a:pt x="500030" y="374710"/>
                  </a:lnTo>
                  <a:lnTo>
                    <a:pt x="482621" y="401521"/>
                  </a:lnTo>
                  <a:lnTo>
                    <a:pt x="466120" y="424290"/>
                  </a:lnTo>
                  <a:lnTo>
                    <a:pt x="450227" y="444363"/>
                  </a:lnTo>
                  <a:lnTo>
                    <a:pt x="437183" y="467533"/>
                  </a:lnTo>
                  <a:lnTo>
                    <a:pt x="426041" y="492768"/>
                  </a:lnTo>
                  <a:lnTo>
                    <a:pt x="416166" y="519379"/>
                  </a:lnTo>
                  <a:lnTo>
                    <a:pt x="404688" y="544461"/>
                  </a:lnTo>
                  <a:lnTo>
                    <a:pt x="392143" y="568524"/>
                  </a:lnTo>
                  <a:lnTo>
                    <a:pt x="378885" y="591906"/>
                  </a:lnTo>
                  <a:lnTo>
                    <a:pt x="367599" y="614835"/>
                  </a:lnTo>
                  <a:lnTo>
                    <a:pt x="357629" y="637463"/>
                  </a:lnTo>
                  <a:lnTo>
                    <a:pt x="348534" y="659889"/>
                  </a:lnTo>
                  <a:lnTo>
                    <a:pt x="337578" y="682180"/>
                  </a:lnTo>
                  <a:lnTo>
                    <a:pt x="325379" y="704382"/>
                  </a:lnTo>
                  <a:lnTo>
                    <a:pt x="312352" y="726525"/>
                  </a:lnTo>
                  <a:lnTo>
                    <a:pt x="284828" y="770704"/>
                  </a:lnTo>
                  <a:lnTo>
                    <a:pt x="270636" y="792762"/>
                  </a:lnTo>
                  <a:lnTo>
                    <a:pt x="258728" y="814809"/>
                  </a:lnTo>
                  <a:lnTo>
                    <a:pt x="248342" y="836848"/>
                  </a:lnTo>
                  <a:lnTo>
                    <a:pt x="238971" y="858881"/>
                  </a:lnTo>
                  <a:lnTo>
                    <a:pt x="227830" y="880911"/>
                  </a:lnTo>
                  <a:lnTo>
                    <a:pt x="215509" y="902939"/>
                  </a:lnTo>
                  <a:lnTo>
                    <a:pt x="202401" y="924966"/>
                  </a:lnTo>
                  <a:lnTo>
                    <a:pt x="191215" y="946991"/>
                  </a:lnTo>
                  <a:lnTo>
                    <a:pt x="181311" y="969016"/>
                  </a:lnTo>
                  <a:lnTo>
                    <a:pt x="161334" y="1010615"/>
                  </a:lnTo>
                  <a:lnTo>
                    <a:pt x="149154" y="1028561"/>
                  </a:lnTo>
                  <a:lnTo>
                    <a:pt x="136141" y="1045419"/>
                  </a:lnTo>
                  <a:lnTo>
                    <a:pt x="115157" y="1083725"/>
                  </a:lnTo>
                  <a:lnTo>
                    <a:pt x="106135" y="1104217"/>
                  </a:lnTo>
                  <a:lnTo>
                    <a:pt x="83060" y="1153088"/>
                  </a:lnTo>
                  <a:lnTo>
                    <a:pt x="70055" y="1179824"/>
                  </a:lnTo>
                  <a:lnTo>
                    <a:pt x="58938" y="1204988"/>
                  </a:lnTo>
                  <a:lnTo>
                    <a:pt x="49080" y="1229106"/>
                  </a:lnTo>
                  <a:lnTo>
                    <a:pt x="0" y="1343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367581" y="8236647"/>
              <a:ext cx="454659" cy="730934"/>
            </a:xfrm>
            <a:custGeom>
              <a:avLst/>
              <a:gdLst/>
              <a:ahLst/>
              <a:cxnLst/>
              <a:rect l="0" t="0" r="0" b="0"/>
              <a:pathLst>
                <a:path w="454659" h="730934">
                  <a:moveTo>
                    <a:pt x="454658" y="0"/>
                  </a:moveTo>
                  <a:lnTo>
                    <a:pt x="419584" y="11692"/>
                  </a:lnTo>
                  <a:lnTo>
                    <a:pt x="404358" y="20030"/>
                  </a:lnTo>
                  <a:lnTo>
                    <a:pt x="389314" y="30482"/>
                  </a:lnTo>
                  <a:lnTo>
                    <a:pt x="374390" y="42345"/>
                  </a:lnTo>
                  <a:lnTo>
                    <a:pt x="357099" y="57594"/>
                  </a:lnTo>
                  <a:lnTo>
                    <a:pt x="318312" y="94114"/>
                  </a:lnTo>
                  <a:lnTo>
                    <a:pt x="201702" y="209069"/>
                  </a:lnTo>
                  <a:lnTo>
                    <a:pt x="185694" y="227472"/>
                  </a:lnTo>
                  <a:lnTo>
                    <a:pt x="170126" y="247081"/>
                  </a:lnTo>
                  <a:lnTo>
                    <a:pt x="98287" y="342992"/>
                  </a:lnTo>
                  <a:lnTo>
                    <a:pt x="82491" y="368141"/>
                  </a:lnTo>
                  <a:lnTo>
                    <a:pt x="69514" y="392248"/>
                  </a:lnTo>
                  <a:lnTo>
                    <a:pt x="33032" y="467776"/>
                  </a:lnTo>
                  <a:lnTo>
                    <a:pt x="19412" y="495377"/>
                  </a:lnTo>
                  <a:lnTo>
                    <a:pt x="10333" y="526012"/>
                  </a:lnTo>
                  <a:lnTo>
                    <a:pt x="4279" y="558671"/>
                  </a:lnTo>
                  <a:lnTo>
                    <a:pt x="244" y="592679"/>
                  </a:lnTo>
                  <a:lnTo>
                    <a:pt x="0" y="622692"/>
                  </a:lnTo>
                  <a:lnTo>
                    <a:pt x="2285" y="650041"/>
                  </a:lnTo>
                  <a:lnTo>
                    <a:pt x="6255" y="675615"/>
                  </a:lnTo>
                  <a:lnTo>
                    <a:pt x="16243" y="695111"/>
                  </a:lnTo>
                  <a:lnTo>
                    <a:pt x="30242" y="710556"/>
                  </a:lnTo>
                  <a:lnTo>
                    <a:pt x="46917" y="723299"/>
                  </a:lnTo>
                  <a:lnTo>
                    <a:pt x="65374" y="729348"/>
                  </a:lnTo>
                  <a:lnTo>
                    <a:pt x="85019" y="730933"/>
                  </a:lnTo>
                  <a:lnTo>
                    <a:pt x="105457" y="729543"/>
                  </a:lnTo>
                  <a:lnTo>
                    <a:pt x="126423" y="726169"/>
                  </a:lnTo>
                  <a:lnTo>
                    <a:pt x="147742" y="721473"/>
                  </a:lnTo>
                  <a:lnTo>
                    <a:pt x="169296" y="715895"/>
                  </a:lnTo>
                  <a:lnTo>
                    <a:pt x="191006" y="707283"/>
                  </a:lnTo>
                  <a:lnTo>
                    <a:pt x="212821" y="696648"/>
                  </a:lnTo>
                  <a:lnTo>
                    <a:pt x="234704" y="684663"/>
                  </a:lnTo>
                  <a:lnTo>
                    <a:pt x="254188" y="671779"/>
                  </a:lnTo>
                  <a:lnTo>
                    <a:pt x="272070" y="658296"/>
                  </a:lnTo>
                  <a:lnTo>
                    <a:pt x="288886" y="644414"/>
                  </a:lnTo>
                  <a:lnTo>
                    <a:pt x="304992" y="630264"/>
                  </a:lnTo>
                  <a:lnTo>
                    <a:pt x="320622" y="615938"/>
                  </a:lnTo>
                  <a:lnTo>
                    <a:pt x="351040" y="586968"/>
                  </a:lnTo>
                  <a:lnTo>
                    <a:pt x="380872" y="557778"/>
                  </a:lnTo>
                  <a:lnTo>
                    <a:pt x="388339" y="540697"/>
                  </a:lnTo>
                  <a:lnTo>
                    <a:pt x="390869" y="521967"/>
                  </a:lnTo>
                  <a:lnTo>
                    <a:pt x="390108" y="502140"/>
                  </a:lnTo>
                  <a:lnTo>
                    <a:pt x="382261" y="486475"/>
                  </a:lnTo>
                  <a:lnTo>
                    <a:pt x="369688" y="473584"/>
                  </a:lnTo>
                  <a:lnTo>
                    <a:pt x="353965" y="462544"/>
                  </a:lnTo>
                  <a:lnTo>
                    <a:pt x="336142" y="460077"/>
                  </a:lnTo>
                  <a:lnTo>
                    <a:pt x="316919" y="463327"/>
                  </a:lnTo>
                  <a:lnTo>
                    <a:pt x="233321" y="492016"/>
                  </a:lnTo>
                  <a:lnTo>
                    <a:pt x="214113" y="501749"/>
                  </a:lnTo>
                  <a:lnTo>
                    <a:pt x="196415" y="513131"/>
                  </a:lnTo>
                  <a:lnTo>
                    <a:pt x="146334" y="5726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602007" y="6915260"/>
              <a:ext cx="418414" cy="2488614"/>
            </a:xfrm>
            <a:custGeom>
              <a:avLst/>
              <a:gdLst/>
              <a:ahLst/>
              <a:cxnLst/>
              <a:rect l="0" t="0" r="0" b="0"/>
              <a:pathLst>
                <a:path w="418414" h="2488614">
                  <a:moveTo>
                    <a:pt x="110116" y="0"/>
                  </a:moveTo>
                  <a:lnTo>
                    <a:pt x="213655" y="155307"/>
                  </a:lnTo>
                  <a:lnTo>
                    <a:pt x="228082" y="179396"/>
                  </a:lnTo>
                  <a:lnTo>
                    <a:pt x="242594" y="205243"/>
                  </a:lnTo>
                  <a:lnTo>
                    <a:pt x="271770" y="260063"/>
                  </a:lnTo>
                  <a:lnTo>
                    <a:pt x="301050" y="317055"/>
                  </a:lnTo>
                  <a:lnTo>
                    <a:pt x="313263" y="343508"/>
                  </a:lnTo>
                  <a:lnTo>
                    <a:pt x="323852" y="368485"/>
                  </a:lnTo>
                  <a:lnTo>
                    <a:pt x="333358" y="392477"/>
                  </a:lnTo>
                  <a:lnTo>
                    <a:pt x="342143" y="423154"/>
                  </a:lnTo>
                  <a:lnTo>
                    <a:pt x="350446" y="458288"/>
                  </a:lnTo>
                  <a:lnTo>
                    <a:pt x="358429" y="496392"/>
                  </a:lnTo>
                  <a:lnTo>
                    <a:pt x="366197" y="529136"/>
                  </a:lnTo>
                  <a:lnTo>
                    <a:pt x="373823" y="558307"/>
                  </a:lnTo>
                  <a:lnTo>
                    <a:pt x="386375" y="620083"/>
                  </a:lnTo>
                  <a:lnTo>
                    <a:pt x="389721" y="660537"/>
                  </a:lnTo>
                  <a:lnTo>
                    <a:pt x="391953" y="704635"/>
                  </a:lnTo>
                  <a:lnTo>
                    <a:pt x="400958" y="773210"/>
                  </a:lnTo>
                  <a:lnTo>
                    <a:pt x="410670" y="830604"/>
                  </a:lnTo>
                  <a:lnTo>
                    <a:pt x="414987" y="888740"/>
                  </a:lnTo>
                  <a:lnTo>
                    <a:pt x="416905" y="966780"/>
                  </a:lnTo>
                  <a:lnTo>
                    <a:pt x="418413" y="1305902"/>
                  </a:lnTo>
                  <a:lnTo>
                    <a:pt x="411902" y="1365076"/>
                  </a:lnTo>
                  <a:lnTo>
                    <a:pt x="400852" y="1424003"/>
                  </a:lnTo>
                  <a:lnTo>
                    <a:pt x="387784" y="1482820"/>
                  </a:lnTo>
                  <a:lnTo>
                    <a:pt x="380873" y="1509760"/>
                  </a:lnTo>
                  <a:lnTo>
                    <a:pt x="373820" y="1535062"/>
                  </a:lnTo>
                  <a:lnTo>
                    <a:pt x="361904" y="1585197"/>
                  </a:lnTo>
                  <a:lnTo>
                    <a:pt x="356608" y="1640106"/>
                  </a:lnTo>
                  <a:lnTo>
                    <a:pt x="347729" y="1697138"/>
                  </a:lnTo>
                  <a:lnTo>
                    <a:pt x="335625" y="1752665"/>
                  </a:lnTo>
                  <a:lnTo>
                    <a:pt x="328972" y="1777750"/>
                  </a:lnTo>
                  <a:lnTo>
                    <a:pt x="315054" y="1827645"/>
                  </a:lnTo>
                  <a:lnTo>
                    <a:pt x="300711" y="1882447"/>
                  </a:lnTo>
                  <a:lnTo>
                    <a:pt x="293461" y="1908317"/>
                  </a:lnTo>
                  <a:lnTo>
                    <a:pt x="278879" y="1956638"/>
                  </a:lnTo>
                  <a:lnTo>
                    <a:pt x="234907" y="2091896"/>
                  </a:lnTo>
                  <a:lnTo>
                    <a:pt x="225121" y="2114019"/>
                  </a:lnTo>
                  <a:lnTo>
                    <a:pt x="213703" y="2136109"/>
                  </a:lnTo>
                  <a:lnTo>
                    <a:pt x="201196" y="2158176"/>
                  </a:lnTo>
                  <a:lnTo>
                    <a:pt x="190413" y="2180229"/>
                  </a:lnTo>
                  <a:lnTo>
                    <a:pt x="180776" y="2202272"/>
                  </a:lnTo>
                  <a:lnTo>
                    <a:pt x="171904" y="2224309"/>
                  </a:lnTo>
                  <a:lnTo>
                    <a:pt x="161097" y="2243894"/>
                  </a:lnTo>
                  <a:lnTo>
                    <a:pt x="148997" y="2261844"/>
                  </a:lnTo>
                  <a:lnTo>
                    <a:pt x="82722" y="2349200"/>
                  </a:lnTo>
                  <a:lnTo>
                    <a:pt x="64937" y="2376095"/>
                  </a:lnTo>
                  <a:lnTo>
                    <a:pt x="48185" y="2403813"/>
                  </a:lnTo>
                  <a:lnTo>
                    <a:pt x="0" y="24886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180484" y="7025375"/>
              <a:ext cx="395397" cy="1695782"/>
            </a:xfrm>
            <a:custGeom>
              <a:avLst/>
              <a:gdLst/>
              <a:ahLst/>
              <a:cxnLst/>
              <a:rect l="0" t="0" r="0" b="0"/>
              <a:pathLst>
                <a:path w="395397" h="1695782">
                  <a:moveTo>
                    <a:pt x="395396" y="0"/>
                  </a:moveTo>
                  <a:lnTo>
                    <a:pt x="360322" y="23383"/>
                  </a:lnTo>
                  <a:lnTo>
                    <a:pt x="345096" y="37612"/>
                  </a:lnTo>
                  <a:lnTo>
                    <a:pt x="330052" y="54439"/>
                  </a:lnTo>
                  <a:lnTo>
                    <a:pt x="315128" y="72998"/>
                  </a:lnTo>
                  <a:lnTo>
                    <a:pt x="300284" y="92712"/>
                  </a:lnTo>
                  <a:lnTo>
                    <a:pt x="270741" y="134192"/>
                  </a:lnTo>
                  <a:lnTo>
                    <a:pt x="256012" y="153084"/>
                  </a:lnTo>
                  <a:lnTo>
                    <a:pt x="241298" y="170573"/>
                  </a:lnTo>
                  <a:lnTo>
                    <a:pt x="226594" y="187126"/>
                  </a:lnTo>
                  <a:lnTo>
                    <a:pt x="214346" y="205503"/>
                  </a:lnTo>
                  <a:lnTo>
                    <a:pt x="203732" y="225094"/>
                  </a:lnTo>
                  <a:lnTo>
                    <a:pt x="194210" y="245496"/>
                  </a:lnTo>
                  <a:lnTo>
                    <a:pt x="170579" y="300792"/>
                  </a:lnTo>
                  <a:lnTo>
                    <a:pt x="157426" y="332667"/>
                  </a:lnTo>
                  <a:lnTo>
                    <a:pt x="146209" y="361258"/>
                  </a:lnTo>
                  <a:lnTo>
                    <a:pt x="127221" y="412602"/>
                  </a:lnTo>
                  <a:lnTo>
                    <a:pt x="95094" y="505380"/>
                  </a:lnTo>
                  <a:lnTo>
                    <a:pt x="35712" y="682673"/>
                  </a:lnTo>
                  <a:lnTo>
                    <a:pt x="27541" y="733269"/>
                  </a:lnTo>
                  <a:lnTo>
                    <a:pt x="21462" y="785936"/>
                  </a:lnTo>
                  <a:lnTo>
                    <a:pt x="10603" y="833814"/>
                  </a:lnTo>
                  <a:lnTo>
                    <a:pt x="4145" y="886089"/>
                  </a:lnTo>
                  <a:lnTo>
                    <a:pt x="2423" y="913731"/>
                  </a:lnTo>
                  <a:lnTo>
                    <a:pt x="510" y="990124"/>
                  </a:lnTo>
                  <a:lnTo>
                    <a:pt x="0" y="1034476"/>
                  </a:lnTo>
                  <a:lnTo>
                    <a:pt x="2107" y="1073832"/>
                  </a:lnTo>
                  <a:lnTo>
                    <a:pt x="5958" y="1109857"/>
                  </a:lnTo>
                  <a:lnTo>
                    <a:pt x="10973" y="1143662"/>
                  </a:lnTo>
                  <a:lnTo>
                    <a:pt x="14317" y="1175987"/>
                  </a:lnTo>
                  <a:lnTo>
                    <a:pt x="16545" y="1207324"/>
                  </a:lnTo>
                  <a:lnTo>
                    <a:pt x="18031" y="1238005"/>
                  </a:lnTo>
                  <a:lnTo>
                    <a:pt x="21469" y="1265799"/>
                  </a:lnTo>
                  <a:lnTo>
                    <a:pt x="31814" y="1316258"/>
                  </a:lnTo>
                  <a:lnTo>
                    <a:pt x="37998" y="1339991"/>
                  </a:lnTo>
                  <a:lnTo>
                    <a:pt x="44568" y="1363154"/>
                  </a:lnTo>
                  <a:lnTo>
                    <a:pt x="51396" y="1385937"/>
                  </a:lnTo>
                  <a:lnTo>
                    <a:pt x="65507" y="1437354"/>
                  </a:lnTo>
                  <a:lnTo>
                    <a:pt x="72695" y="1464768"/>
                  </a:lnTo>
                  <a:lnTo>
                    <a:pt x="87208" y="1514804"/>
                  </a:lnTo>
                  <a:lnTo>
                    <a:pt x="109136" y="1584245"/>
                  </a:lnTo>
                  <a:lnTo>
                    <a:pt x="153142" y="16957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246789" y="9359827"/>
            <a:ext cx="2499124" cy="1541619"/>
            <a:chOff x="7246789" y="9359827"/>
            <a:chExt cx="2499124" cy="1541619"/>
          </a:xfrm>
        </p:grpSpPr>
        <p:sp>
          <p:nvSpPr>
            <p:cNvPr id="164" name="Freeform 163"/>
            <p:cNvSpPr/>
            <p:nvPr/>
          </p:nvSpPr>
          <p:spPr>
            <a:xfrm>
              <a:off x="7246789" y="10064567"/>
              <a:ext cx="240999" cy="682717"/>
            </a:xfrm>
            <a:custGeom>
              <a:avLst/>
              <a:gdLst/>
              <a:ahLst/>
              <a:cxnLst/>
              <a:rect l="0" t="0" r="0" b="0"/>
              <a:pathLst>
                <a:path w="240999" h="682717">
                  <a:moveTo>
                    <a:pt x="64814" y="0"/>
                  </a:moveTo>
                  <a:lnTo>
                    <a:pt x="53122" y="46764"/>
                  </a:lnTo>
                  <a:lnTo>
                    <a:pt x="47231" y="67881"/>
                  </a:lnTo>
                  <a:lnTo>
                    <a:pt x="34161" y="110920"/>
                  </a:lnTo>
                  <a:lnTo>
                    <a:pt x="13044" y="176423"/>
                  </a:lnTo>
                  <a:lnTo>
                    <a:pt x="8278" y="200813"/>
                  </a:lnTo>
                  <a:lnTo>
                    <a:pt x="5100" y="226862"/>
                  </a:lnTo>
                  <a:lnTo>
                    <a:pt x="2981" y="254015"/>
                  </a:lnTo>
                  <a:lnTo>
                    <a:pt x="1569" y="281906"/>
                  </a:lnTo>
                  <a:lnTo>
                    <a:pt x="0" y="338997"/>
                  </a:lnTo>
                  <a:lnTo>
                    <a:pt x="2029" y="367924"/>
                  </a:lnTo>
                  <a:lnTo>
                    <a:pt x="5827" y="396998"/>
                  </a:lnTo>
                  <a:lnTo>
                    <a:pt x="10808" y="426167"/>
                  </a:lnTo>
                  <a:lnTo>
                    <a:pt x="19021" y="455403"/>
                  </a:lnTo>
                  <a:lnTo>
                    <a:pt x="29391" y="484680"/>
                  </a:lnTo>
                  <a:lnTo>
                    <a:pt x="41199" y="513987"/>
                  </a:lnTo>
                  <a:lnTo>
                    <a:pt x="53965" y="538419"/>
                  </a:lnTo>
                  <a:lnTo>
                    <a:pt x="67369" y="559600"/>
                  </a:lnTo>
                  <a:lnTo>
                    <a:pt x="81199" y="578616"/>
                  </a:lnTo>
                  <a:lnTo>
                    <a:pt x="97761" y="596186"/>
                  </a:lnTo>
                  <a:lnTo>
                    <a:pt x="116142" y="612795"/>
                  </a:lnTo>
                  <a:lnTo>
                    <a:pt x="135738" y="628761"/>
                  </a:lnTo>
                  <a:lnTo>
                    <a:pt x="156143" y="641852"/>
                  </a:lnTo>
                  <a:lnTo>
                    <a:pt x="177088" y="653026"/>
                  </a:lnTo>
                  <a:lnTo>
                    <a:pt x="240998" y="682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663972" y="9926042"/>
              <a:ext cx="396417" cy="645057"/>
            </a:xfrm>
            <a:custGeom>
              <a:avLst/>
              <a:gdLst/>
              <a:ahLst/>
              <a:cxnLst/>
              <a:rect l="0" t="0" r="0" b="0"/>
              <a:pathLst>
                <a:path w="396417" h="645057">
                  <a:moveTo>
                    <a:pt x="0" y="94478"/>
                  </a:moveTo>
                  <a:lnTo>
                    <a:pt x="35075" y="59404"/>
                  </a:lnTo>
                  <a:lnTo>
                    <a:pt x="52747" y="46626"/>
                  </a:lnTo>
                  <a:lnTo>
                    <a:pt x="71870" y="35660"/>
                  </a:lnTo>
                  <a:lnTo>
                    <a:pt x="91960" y="25901"/>
                  </a:lnTo>
                  <a:lnTo>
                    <a:pt x="115141" y="16949"/>
                  </a:lnTo>
                  <a:lnTo>
                    <a:pt x="140384" y="8534"/>
                  </a:lnTo>
                  <a:lnTo>
                    <a:pt x="167000" y="476"/>
                  </a:lnTo>
                  <a:lnTo>
                    <a:pt x="192085" y="0"/>
                  </a:lnTo>
                  <a:lnTo>
                    <a:pt x="216150" y="4575"/>
                  </a:lnTo>
                  <a:lnTo>
                    <a:pt x="239533" y="12519"/>
                  </a:lnTo>
                  <a:lnTo>
                    <a:pt x="260017" y="22710"/>
                  </a:lnTo>
                  <a:lnTo>
                    <a:pt x="278566" y="34398"/>
                  </a:lnTo>
                  <a:lnTo>
                    <a:pt x="295827" y="47084"/>
                  </a:lnTo>
                  <a:lnTo>
                    <a:pt x="309780" y="62882"/>
                  </a:lnTo>
                  <a:lnTo>
                    <a:pt x="321530" y="80754"/>
                  </a:lnTo>
                  <a:lnTo>
                    <a:pt x="331810" y="100011"/>
                  </a:lnTo>
                  <a:lnTo>
                    <a:pt x="336217" y="122637"/>
                  </a:lnTo>
                  <a:lnTo>
                    <a:pt x="336707" y="147509"/>
                  </a:lnTo>
                  <a:lnTo>
                    <a:pt x="334587" y="173878"/>
                  </a:lnTo>
                  <a:lnTo>
                    <a:pt x="330727" y="201246"/>
                  </a:lnTo>
                  <a:lnTo>
                    <a:pt x="325706" y="229279"/>
                  </a:lnTo>
                  <a:lnTo>
                    <a:pt x="319912" y="257756"/>
                  </a:lnTo>
                  <a:lnTo>
                    <a:pt x="313603" y="284082"/>
                  </a:lnTo>
                  <a:lnTo>
                    <a:pt x="306949" y="308972"/>
                  </a:lnTo>
                  <a:lnTo>
                    <a:pt x="300067" y="332908"/>
                  </a:lnTo>
                  <a:lnTo>
                    <a:pt x="288137" y="358653"/>
                  </a:lnTo>
                  <a:lnTo>
                    <a:pt x="272843" y="385604"/>
                  </a:lnTo>
                  <a:lnTo>
                    <a:pt x="255306" y="413360"/>
                  </a:lnTo>
                  <a:lnTo>
                    <a:pt x="236274" y="441652"/>
                  </a:lnTo>
                  <a:lnTo>
                    <a:pt x="143043" y="574919"/>
                  </a:lnTo>
                  <a:lnTo>
                    <a:pt x="127174" y="595851"/>
                  </a:lnTo>
                  <a:lnTo>
                    <a:pt x="111699" y="614699"/>
                  </a:lnTo>
                  <a:lnTo>
                    <a:pt x="96490" y="632159"/>
                  </a:lnTo>
                  <a:lnTo>
                    <a:pt x="93691" y="641352"/>
                  </a:lnTo>
                  <a:lnTo>
                    <a:pt x="99166" y="645034"/>
                  </a:lnTo>
                  <a:lnTo>
                    <a:pt x="110158" y="645041"/>
                  </a:lnTo>
                  <a:lnTo>
                    <a:pt x="124826" y="642599"/>
                  </a:lnTo>
                  <a:lnTo>
                    <a:pt x="141946" y="638524"/>
                  </a:lnTo>
                  <a:lnTo>
                    <a:pt x="160700" y="633360"/>
                  </a:lnTo>
                  <a:lnTo>
                    <a:pt x="182990" y="632365"/>
                  </a:lnTo>
                  <a:lnTo>
                    <a:pt x="207639" y="634148"/>
                  </a:lnTo>
                  <a:lnTo>
                    <a:pt x="233860" y="637784"/>
                  </a:lnTo>
                  <a:lnTo>
                    <a:pt x="261129" y="640208"/>
                  </a:lnTo>
                  <a:lnTo>
                    <a:pt x="289096" y="641824"/>
                  </a:lnTo>
                  <a:lnTo>
                    <a:pt x="396416" y="645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258596" y="10262775"/>
              <a:ext cx="255988" cy="616647"/>
            </a:xfrm>
            <a:custGeom>
              <a:avLst/>
              <a:gdLst/>
              <a:ahLst/>
              <a:cxnLst/>
              <a:rect l="0" t="0" r="0" b="0"/>
              <a:pathLst>
                <a:path w="255988" h="616647">
                  <a:moveTo>
                    <a:pt x="0" y="0"/>
                  </a:moveTo>
                  <a:lnTo>
                    <a:pt x="11692" y="46765"/>
                  </a:lnTo>
                  <a:lnTo>
                    <a:pt x="20030" y="65434"/>
                  </a:lnTo>
                  <a:lnTo>
                    <a:pt x="30482" y="82775"/>
                  </a:lnTo>
                  <a:lnTo>
                    <a:pt x="42345" y="99229"/>
                  </a:lnTo>
                  <a:lnTo>
                    <a:pt x="57594" y="115093"/>
                  </a:lnTo>
                  <a:lnTo>
                    <a:pt x="75102" y="130563"/>
                  </a:lnTo>
                  <a:lnTo>
                    <a:pt x="94115" y="145770"/>
                  </a:lnTo>
                  <a:lnTo>
                    <a:pt x="111683" y="163249"/>
                  </a:lnTo>
                  <a:lnTo>
                    <a:pt x="128291" y="182243"/>
                  </a:lnTo>
                  <a:lnTo>
                    <a:pt x="144256" y="202246"/>
                  </a:lnTo>
                  <a:lnTo>
                    <a:pt x="159794" y="222923"/>
                  </a:lnTo>
                  <a:lnTo>
                    <a:pt x="190107" y="265473"/>
                  </a:lnTo>
                  <a:lnTo>
                    <a:pt x="205043" y="289545"/>
                  </a:lnTo>
                  <a:lnTo>
                    <a:pt x="219895" y="315380"/>
                  </a:lnTo>
                  <a:lnTo>
                    <a:pt x="234689" y="342393"/>
                  </a:lnTo>
                  <a:lnTo>
                    <a:pt x="244553" y="370188"/>
                  </a:lnTo>
                  <a:lnTo>
                    <a:pt x="251127" y="398506"/>
                  </a:lnTo>
                  <a:lnTo>
                    <a:pt x="255512" y="427174"/>
                  </a:lnTo>
                  <a:lnTo>
                    <a:pt x="255987" y="456073"/>
                  </a:lnTo>
                  <a:lnTo>
                    <a:pt x="253857" y="485127"/>
                  </a:lnTo>
                  <a:lnTo>
                    <a:pt x="242255" y="616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478828" y="9899757"/>
              <a:ext cx="242256" cy="32671"/>
            </a:xfrm>
            <a:custGeom>
              <a:avLst/>
              <a:gdLst/>
              <a:ahLst/>
              <a:cxnLst/>
              <a:rect l="0" t="0" r="0" b="0"/>
              <a:pathLst>
                <a:path w="242256" h="32671">
                  <a:moveTo>
                    <a:pt x="0" y="32670"/>
                  </a:moveTo>
                  <a:lnTo>
                    <a:pt x="35074" y="20979"/>
                  </a:lnTo>
                  <a:lnTo>
                    <a:pt x="55194" y="15088"/>
                  </a:lnTo>
                  <a:lnTo>
                    <a:pt x="103651" y="2017"/>
                  </a:lnTo>
                  <a:lnTo>
                    <a:pt x="127829" y="0"/>
                  </a:lnTo>
                  <a:lnTo>
                    <a:pt x="151289" y="1103"/>
                  </a:lnTo>
                  <a:lnTo>
                    <a:pt x="242255" y="32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853222" y="9569410"/>
              <a:ext cx="286301" cy="385532"/>
            </a:xfrm>
            <a:custGeom>
              <a:avLst/>
              <a:gdLst/>
              <a:ahLst/>
              <a:cxnLst/>
              <a:rect l="0" t="0" r="0" b="0"/>
              <a:pathLst>
                <a:path w="286301" h="385532">
                  <a:moveTo>
                    <a:pt x="0" y="32671"/>
                  </a:moveTo>
                  <a:lnTo>
                    <a:pt x="91959" y="2018"/>
                  </a:lnTo>
                  <a:lnTo>
                    <a:pt x="112693" y="0"/>
                  </a:lnTo>
                  <a:lnTo>
                    <a:pt x="133857" y="1103"/>
                  </a:lnTo>
                  <a:lnTo>
                    <a:pt x="155307" y="4284"/>
                  </a:lnTo>
                  <a:lnTo>
                    <a:pt x="172055" y="13746"/>
                  </a:lnTo>
                  <a:lnTo>
                    <a:pt x="185666" y="27396"/>
                  </a:lnTo>
                  <a:lnTo>
                    <a:pt x="197188" y="43836"/>
                  </a:lnTo>
                  <a:lnTo>
                    <a:pt x="199975" y="64584"/>
                  </a:lnTo>
                  <a:lnTo>
                    <a:pt x="196938" y="88205"/>
                  </a:lnTo>
                  <a:lnTo>
                    <a:pt x="190021" y="113740"/>
                  </a:lnTo>
                  <a:lnTo>
                    <a:pt x="180514" y="138104"/>
                  </a:lnTo>
                  <a:lnTo>
                    <a:pt x="169283" y="161689"/>
                  </a:lnTo>
                  <a:lnTo>
                    <a:pt x="156901" y="184751"/>
                  </a:lnTo>
                  <a:lnTo>
                    <a:pt x="143752" y="207469"/>
                  </a:lnTo>
                  <a:lnTo>
                    <a:pt x="116093" y="252285"/>
                  </a:lnTo>
                  <a:lnTo>
                    <a:pt x="73006" y="318788"/>
                  </a:lnTo>
                  <a:lnTo>
                    <a:pt x="68246" y="338426"/>
                  </a:lnTo>
                  <a:lnTo>
                    <a:pt x="69968" y="356412"/>
                  </a:lnTo>
                  <a:lnTo>
                    <a:pt x="76009" y="373295"/>
                  </a:lnTo>
                  <a:lnTo>
                    <a:pt x="87378" y="382105"/>
                  </a:lnTo>
                  <a:lnTo>
                    <a:pt x="102298" y="385531"/>
                  </a:lnTo>
                  <a:lnTo>
                    <a:pt x="286300" y="385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809175" y="10119799"/>
              <a:ext cx="352370" cy="120953"/>
            </a:xfrm>
            <a:custGeom>
              <a:avLst/>
              <a:gdLst/>
              <a:ahLst/>
              <a:cxnLst/>
              <a:rect l="0" t="0" r="0" b="0"/>
              <a:pathLst>
                <a:path w="352370" h="120953">
                  <a:moveTo>
                    <a:pt x="0" y="120952"/>
                  </a:moveTo>
                  <a:lnTo>
                    <a:pt x="35073" y="97570"/>
                  </a:lnTo>
                  <a:lnTo>
                    <a:pt x="52746" y="88235"/>
                  </a:lnTo>
                  <a:lnTo>
                    <a:pt x="71869" y="79564"/>
                  </a:lnTo>
                  <a:lnTo>
                    <a:pt x="91959" y="71337"/>
                  </a:lnTo>
                  <a:lnTo>
                    <a:pt x="112694" y="63405"/>
                  </a:lnTo>
                  <a:lnTo>
                    <a:pt x="155308" y="48067"/>
                  </a:lnTo>
                  <a:lnTo>
                    <a:pt x="176949" y="38104"/>
                  </a:lnTo>
                  <a:lnTo>
                    <a:pt x="198717" y="26567"/>
                  </a:lnTo>
                  <a:lnTo>
                    <a:pt x="220570" y="13983"/>
                  </a:lnTo>
                  <a:lnTo>
                    <a:pt x="244928" y="5593"/>
                  </a:lnTo>
                  <a:lnTo>
                    <a:pt x="270953" y="0"/>
                  </a:lnTo>
                  <a:lnTo>
                    <a:pt x="352369" y="108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897267" y="10277974"/>
              <a:ext cx="300322" cy="557402"/>
            </a:xfrm>
            <a:custGeom>
              <a:avLst/>
              <a:gdLst/>
              <a:ahLst/>
              <a:cxnLst/>
              <a:rect l="0" t="0" r="0" b="0"/>
              <a:pathLst>
                <a:path w="300322" h="557402">
                  <a:moveTo>
                    <a:pt x="0" y="72893"/>
                  </a:moveTo>
                  <a:lnTo>
                    <a:pt x="23383" y="37818"/>
                  </a:lnTo>
                  <a:lnTo>
                    <a:pt x="37612" y="25040"/>
                  </a:lnTo>
                  <a:lnTo>
                    <a:pt x="54439" y="14074"/>
                  </a:lnTo>
                  <a:lnTo>
                    <a:pt x="72998" y="4316"/>
                  </a:lnTo>
                  <a:lnTo>
                    <a:pt x="92712" y="258"/>
                  </a:lnTo>
                  <a:lnTo>
                    <a:pt x="113195" y="0"/>
                  </a:lnTo>
                  <a:lnTo>
                    <a:pt x="134192" y="2274"/>
                  </a:lnTo>
                  <a:lnTo>
                    <a:pt x="148190" y="13579"/>
                  </a:lnTo>
                  <a:lnTo>
                    <a:pt x="157522" y="30903"/>
                  </a:lnTo>
                  <a:lnTo>
                    <a:pt x="163743" y="52241"/>
                  </a:lnTo>
                  <a:lnTo>
                    <a:pt x="162997" y="71360"/>
                  </a:lnTo>
                  <a:lnTo>
                    <a:pt x="157605" y="89000"/>
                  </a:lnTo>
                  <a:lnTo>
                    <a:pt x="149116" y="105654"/>
                  </a:lnTo>
                  <a:lnTo>
                    <a:pt x="148351" y="111863"/>
                  </a:lnTo>
                  <a:lnTo>
                    <a:pt x="152735" y="111108"/>
                  </a:lnTo>
                  <a:lnTo>
                    <a:pt x="160552" y="105710"/>
                  </a:lnTo>
                  <a:lnTo>
                    <a:pt x="177998" y="102112"/>
                  </a:lnTo>
                  <a:lnTo>
                    <a:pt x="201864" y="99714"/>
                  </a:lnTo>
                  <a:lnTo>
                    <a:pt x="230009" y="98115"/>
                  </a:lnTo>
                  <a:lnTo>
                    <a:pt x="251220" y="106837"/>
                  </a:lnTo>
                  <a:lnTo>
                    <a:pt x="267807" y="122439"/>
                  </a:lnTo>
                  <a:lnTo>
                    <a:pt x="281313" y="142629"/>
                  </a:lnTo>
                  <a:lnTo>
                    <a:pt x="290317" y="165876"/>
                  </a:lnTo>
                  <a:lnTo>
                    <a:pt x="296319" y="191163"/>
                  </a:lnTo>
                  <a:lnTo>
                    <a:pt x="300321" y="217810"/>
                  </a:lnTo>
                  <a:lnTo>
                    <a:pt x="298094" y="245361"/>
                  </a:lnTo>
                  <a:lnTo>
                    <a:pt x="291716" y="273517"/>
                  </a:lnTo>
                  <a:lnTo>
                    <a:pt x="258006" y="377343"/>
                  </a:lnTo>
                  <a:lnTo>
                    <a:pt x="247862" y="398211"/>
                  </a:lnTo>
                  <a:lnTo>
                    <a:pt x="236205" y="417016"/>
                  </a:lnTo>
                  <a:lnTo>
                    <a:pt x="223539" y="434447"/>
                  </a:lnTo>
                  <a:lnTo>
                    <a:pt x="196416" y="473391"/>
                  </a:lnTo>
                  <a:lnTo>
                    <a:pt x="110116" y="557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249638" y="9359827"/>
              <a:ext cx="496275" cy="1541619"/>
            </a:xfrm>
            <a:custGeom>
              <a:avLst/>
              <a:gdLst/>
              <a:ahLst/>
              <a:cxnLst/>
              <a:rect l="0" t="0" r="0" b="0"/>
              <a:pathLst>
                <a:path w="496275" h="1541619">
                  <a:moveTo>
                    <a:pt x="0" y="0"/>
                  </a:moveTo>
                  <a:lnTo>
                    <a:pt x="11691" y="46764"/>
                  </a:lnTo>
                  <a:lnTo>
                    <a:pt x="22475" y="65434"/>
                  </a:lnTo>
                  <a:lnTo>
                    <a:pt x="37006" y="82774"/>
                  </a:lnTo>
                  <a:lnTo>
                    <a:pt x="54035" y="99229"/>
                  </a:lnTo>
                  <a:lnTo>
                    <a:pt x="72728" y="112646"/>
                  </a:lnTo>
                  <a:lnTo>
                    <a:pt x="92532" y="124037"/>
                  </a:lnTo>
                  <a:lnTo>
                    <a:pt x="113075" y="134079"/>
                  </a:lnTo>
                  <a:lnTo>
                    <a:pt x="136558" y="148114"/>
                  </a:lnTo>
                  <a:lnTo>
                    <a:pt x="162002" y="164811"/>
                  </a:lnTo>
                  <a:lnTo>
                    <a:pt x="216374" y="202941"/>
                  </a:lnTo>
                  <a:lnTo>
                    <a:pt x="273166" y="244358"/>
                  </a:lnTo>
                  <a:lnTo>
                    <a:pt x="297121" y="263232"/>
                  </a:lnTo>
                  <a:lnTo>
                    <a:pt x="317984" y="280710"/>
                  </a:lnTo>
                  <a:lnTo>
                    <a:pt x="336786" y="297255"/>
                  </a:lnTo>
                  <a:lnTo>
                    <a:pt x="351769" y="315627"/>
                  </a:lnTo>
                  <a:lnTo>
                    <a:pt x="364204" y="335216"/>
                  </a:lnTo>
                  <a:lnTo>
                    <a:pt x="374941" y="355616"/>
                  </a:lnTo>
                  <a:lnTo>
                    <a:pt x="386993" y="376556"/>
                  </a:lnTo>
                  <a:lnTo>
                    <a:pt x="399922" y="397858"/>
                  </a:lnTo>
                  <a:lnTo>
                    <a:pt x="413435" y="419400"/>
                  </a:lnTo>
                  <a:lnTo>
                    <a:pt x="424891" y="441103"/>
                  </a:lnTo>
                  <a:lnTo>
                    <a:pt x="434976" y="462912"/>
                  </a:lnTo>
                  <a:lnTo>
                    <a:pt x="444146" y="484793"/>
                  </a:lnTo>
                  <a:lnTo>
                    <a:pt x="452706" y="509168"/>
                  </a:lnTo>
                  <a:lnTo>
                    <a:pt x="460860" y="535206"/>
                  </a:lnTo>
                  <a:lnTo>
                    <a:pt x="468743" y="562353"/>
                  </a:lnTo>
                  <a:lnTo>
                    <a:pt x="473998" y="590239"/>
                  </a:lnTo>
                  <a:lnTo>
                    <a:pt x="477502" y="618618"/>
                  </a:lnTo>
                  <a:lnTo>
                    <a:pt x="479837" y="647324"/>
                  </a:lnTo>
                  <a:lnTo>
                    <a:pt x="483841" y="676251"/>
                  </a:lnTo>
                  <a:lnTo>
                    <a:pt x="488958" y="705322"/>
                  </a:lnTo>
                  <a:lnTo>
                    <a:pt x="494816" y="734493"/>
                  </a:lnTo>
                  <a:lnTo>
                    <a:pt x="496274" y="763727"/>
                  </a:lnTo>
                  <a:lnTo>
                    <a:pt x="494799" y="793005"/>
                  </a:lnTo>
                  <a:lnTo>
                    <a:pt x="491368" y="822311"/>
                  </a:lnTo>
                  <a:lnTo>
                    <a:pt x="489082" y="851637"/>
                  </a:lnTo>
                  <a:lnTo>
                    <a:pt x="487557" y="880975"/>
                  </a:lnTo>
                  <a:lnTo>
                    <a:pt x="486541" y="910322"/>
                  </a:lnTo>
                  <a:lnTo>
                    <a:pt x="483416" y="942122"/>
                  </a:lnTo>
                  <a:lnTo>
                    <a:pt x="478887" y="975557"/>
                  </a:lnTo>
                  <a:lnTo>
                    <a:pt x="473420" y="1010082"/>
                  </a:lnTo>
                  <a:lnTo>
                    <a:pt x="467328" y="1040440"/>
                  </a:lnTo>
                  <a:lnTo>
                    <a:pt x="460819" y="1068019"/>
                  </a:lnTo>
                  <a:lnTo>
                    <a:pt x="425560" y="1202920"/>
                  </a:lnTo>
                  <a:lnTo>
                    <a:pt x="411001" y="1251606"/>
                  </a:lnTo>
                  <a:lnTo>
                    <a:pt x="401245" y="1277313"/>
                  </a:lnTo>
                  <a:lnTo>
                    <a:pt x="389847" y="1304239"/>
                  </a:lnTo>
                  <a:lnTo>
                    <a:pt x="377354" y="1331978"/>
                  </a:lnTo>
                  <a:lnTo>
                    <a:pt x="286300" y="15416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36600"/>
            <a:ext cx="3639727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 3x + 5y = 19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     4x -  8y = -4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535665" y="671705"/>
            <a:ext cx="181786" cy="572602"/>
          </a:xfrm>
          <a:custGeom>
            <a:avLst/>
            <a:gdLst/>
            <a:ahLst/>
            <a:cxnLst/>
            <a:rect l="0" t="0" r="0" b="0"/>
            <a:pathLst>
              <a:path w="181786" h="572602">
                <a:moveTo>
                  <a:pt x="0" y="0"/>
                </a:moveTo>
                <a:lnTo>
                  <a:pt x="11692" y="11691"/>
                </a:lnTo>
                <a:lnTo>
                  <a:pt x="18806" y="17582"/>
                </a:lnTo>
                <a:lnTo>
                  <a:pt x="27219" y="23956"/>
                </a:lnTo>
                <a:lnTo>
                  <a:pt x="46355" y="37564"/>
                </a:lnTo>
                <a:lnTo>
                  <a:pt x="67096" y="51769"/>
                </a:lnTo>
                <a:lnTo>
                  <a:pt x="76542" y="60206"/>
                </a:lnTo>
                <a:lnTo>
                  <a:pt x="85286" y="69502"/>
                </a:lnTo>
                <a:lnTo>
                  <a:pt x="93563" y="79369"/>
                </a:lnTo>
                <a:lnTo>
                  <a:pt x="101527" y="89618"/>
                </a:lnTo>
                <a:lnTo>
                  <a:pt x="109284" y="100121"/>
                </a:lnTo>
                <a:lnTo>
                  <a:pt x="116902" y="110793"/>
                </a:lnTo>
                <a:lnTo>
                  <a:pt x="123204" y="121579"/>
                </a:lnTo>
                <a:lnTo>
                  <a:pt x="128629" y="132440"/>
                </a:lnTo>
                <a:lnTo>
                  <a:pt x="133469" y="143351"/>
                </a:lnTo>
                <a:lnTo>
                  <a:pt x="137920" y="155519"/>
                </a:lnTo>
                <a:lnTo>
                  <a:pt x="142110" y="168525"/>
                </a:lnTo>
                <a:lnTo>
                  <a:pt x="146128" y="182090"/>
                </a:lnTo>
                <a:lnTo>
                  <a:pt x="151252" y="196027"/>
                </a:lnTo>
                <a:lnTo>
                  <a:pt x="157116" y="210213"/>
                </a:lnTo>
                <a:lnTo>
                  <a:pt x="163473" y="224564"/>
                </a:lnTo>
                <a:lnTo>
                  <a:pt x="167710" y="239025"/>
                </a:lnTo>
                <a:lnTo>
                  <a:pt x="170535" y="253560"/>
                </a:lnTo>
                <a:lnTo>
                  <a:pt x="172419" y="268144"/>
                </a:lnTo>
                <a:lnTo>
                  <a:pt x="174898" y="281537"/>
                </a:lnTo>
                <a:lnTo>
                  <a:pt x="177774" y="294136"/>
                </a:lnTo>
                <a:lnTo>
                  <a:pt x="180915" y="306206"/>
                </a:lnTo>
                <a:lnTo>
                  <a:pt x="181785" y="317924"/>
                </a:lnTo>
                <a:lnTo>
                  <a:pt x="181142" y="329406"/>
                </a:lnTo>
                <a:lnTo>
                  <a:pt x="179490" y="340731"/>
                </a:lnTo>
                <a:lnTo>
                  <a:pt x="177164" y="351951"/>
                </a:lnTo>
                <a:lnTo>
                  <a:pt x="174391" y="363102"/>
                </a:lnTo>
                <a:lnTo>
                  <a:pt x="171318" y="374207"/>
                </a:lnTo>
                <a:lnTo>
                  <a:pt x="169270" y="386504"/>
                </a:lnTo>
                <a:lnTo>
                  <a:pt x="167905" y="399596"/>
                </a:lnTo>
                <a:lnTo>
                  <a:pt x="166994" y="413218"/>
                </a:lnTo>
                <a:lnTo>
                  <a:pt x="163940" y="425970"/>
                </a:lnTo>
                <a:lnTo>
                  <a:pt x="159457" y="438142"/>
                </a:lnTo>
                <a:lnTo>
                  <a:pt x="154021" y="449927"/>
                </a:lnTo>
                <a:lnTo>
                  <a:pt x="147951" y="461454"/>
                </a:lnTo>
                <a:lnTo>
                  <a:pt x="141457" y="472809"/>
                </a:lnTo>
                <a:lnTo>
                  <a:pt x="134680" y="484050"/>
                </a:lnTo>
                <a:lnTo>
                  <a:pt x="126492" y="492767"/>
                </a:lnTo>
                <a:lnTo>
                  <a:pt x="117363" y="499802"/>
                </a:lnTo>
                <a:lnTo>
                  <a:pt x="107606" y="505716"/>
                </a:lnTo>
                <a:lnTo>
                  <a:pt x="97431" y="510882"/>
                </a:lnTo>
                <a:lnTo>
                  <a:pt x="86977" y="515549"/>
                </a:lnTo>
                <a:lnTo>
                  <a:pt x="76337" y="519884"/>
                </a:lnTo>
                <a:lnTo>
                  <a:pt x="66797" y="525221"/>
                </a:lnTo>
                <a:lnTo>
                  <a:pt x="57990" y="531227"/>
                </a:lnTo>
                <a:lnTo>
                  <a:pt x="22023" y="5726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058259" y="616647"/>
            <a:ext cx="187002" cy="671706"/>
          </a:xfrm>
          <a:custGeom>
            <a:avLst/>
            <a:gdLst/>
            <a:ahLst/>
            <a:cxnLst/>
            <a:rect l="0" t="0" r="0" b="0"/>
            <a:pathLst>
              <a:path w="187002" h="671706">
                <a:moveTo>
                  <a:pt x="187001" y="0"/>
                </a:moveTo>
                <a:lnTo>
                  <a:pt x="169464" y="5846"/>
                </a:lnTo>
                <a:lnTo>
                  <a:pt x="161851" y="11238"/>
                </a:lnTo>
                <a:lnTo>
                  <a:pt x="154329" y="18504"/>
                </a:lnTo>
                <a:lnTo>
                  <a:pt x="146867" y="27018"/>
                </a:lnTo>
                <a:lnTo>
                  <a:pt x="139446" y="35141"/>
                </a:lnTo>
                <a:lnTo>
                  <a:pt x="124674" y="50692"/>
                </a:lnTo>
                <a:lnTo>
                  <a:pt x="80562" y="95372"/>
                </a:lnTo>
                <a:lnTo>
                  <a:pt x="74443" y="103957"/>
                </a:lnTo>
                <a:lnTo>
                  <a:pt x="69140" y="113351"/>
                </a:lnTo>
                <a:lnTo>
                  <a:pt x="64381" y="123284"/>
                </a:lnTo>
                <a:lnTo>
                  <a:pt x="58761" y="133577"/>
                </a:lnTo>
                <a:lnTo>
                  <a:pt x="52567" y="144109"/>
                </a:lnTo>
                <a:lnTo>
                  <a:pt x="45991" y="154801"/>
                </a:lnTo>
                <a:lnTo>
                  <a:pt x="40384" y="165599"/>
                </a:lnTo>
                <a:lnTo>
                  <a:pt x="35422" y="176469"/>
                </a:lnTo>
                <a:lnTo>
                  <a:pt x="30891" y="187386"/>
                </a:lnTo>
                <a:lnTo>
                  <a:pt x="26646" y="198334"/>
                </a:lnTo>
                <a:lnTo>
                  <a:pt x="18667" y="220287"/>
                </a:lnTo>
                <a:lnTo>
                  <a:pt x="7297" y="253282"/>
                </a:lnTo>
                <a:lnTo>
                  <a:pt x="4800" y="266735"/>
                </a:lnTo>
                <a:lnTo>
                  <a:pt x="3135" y="281822"/>
                </a:lnTo>
                <a:lnTo>
                  <a:pt x="2025" y="297997"/>
                </a:lnTo>
                <a:lnTo>
                  <a:pt x="1285" y="313674"/>
                </a:lnTo>
                <a:lnTo>
                  <a:pt x="462" y="344144"/>
                </a:lnTo>
                <a:lnTo>
                  <a:pt x="0" y="388813"/>
                </a:lnTo>
                <a:lnTo>
                  <a:pt x="1158" y="402359"/>
                </a:lnTo>
                <a:lnTo>
                  <a:pt x="3154" y="415060"/>
                </a:lnTo>
                <a:lnTo>
                  <a:pt x="5708" y="427198"/>
                </a:lnTo>
                <a:lnTo>
                  <a:pt x="7411" y="440184"/>
                </a:lnTo>
                <a:lnTo>
                  <a:pt x="8546" y="453735"/>
                </a:lnTo>
                <a:lnTo>
                  <a:pt x="9303" y="467664"/>
                </a:lnTo>
                <a:lnTo>
                  <a:pt x="11031" y="480620"/>
                </a:lnTo>
                <a:lnTo>
                  <a:pt x="13406" y="492928"/>
                </a:lnTo>
                <a:lnTo>
                  <a:pt x="16213" y="504803"/>
                </a:lnTo>
                <a:lnTo>
                  <a:pt x="18085" y="517615"/>
                </a:lnTo>
                <a:lnTo>
                  <a:pt x="19332" y="531049"/>
                </a:lnTo>
                <a:lnTo>
                  <a:pt x="20164" y="544900"/>
                </a:lnTo>
                <a:lnTo>
                  <a:pt x="23166" y="556581"/>
                </a:lnTo>
                <a:lnTo>
                  <a:pt x="27614" y="566815"/>
                </a:lnTo>
                <a:lnTo>
                  <a:pt x="33026" y="576085"/>
                </a:lnTo>
                <a:lnTo>
                  <a:pt x="45565" y="596172"/>
                </a:lnTo>
                <a:lnTo>
                  <a:pt x="52335" y="606668"/>
                </a:lnTo>
                <a:lnTo>
                  <a:pt x="59295" y="616112"/>
                </a:lnTo>
                <a:lnTo>
                  <a:pt x="66382" y="624855"/>
                </a:lnTo>
                <a:lnTo>
                  <a:pt x="73554" y="633131"/>
                </a:lnTo>
                <a:lnTo>
                  <a:pt x="80782" y="641095"/>
                </a:lnTo>
                <a:lnTo>
                  <a:pt x="88048" y="648851"/>
                </a:lnTo>
                <a:lnTo>
                  <a:pt x="98909" y="6717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403526" y="737774"/>
            <a:ext cx="991042" cy="1101157"/>
            <a:chOff x="3403526" y="737774"/>
            <a:chExt cx="991042" cy="1101157"/>
          </a:xfrm>
        </p:grpSpPr>
        <p:sp>
          <p:nvSpPr>
            <p:cNvPr id="5" name="Freeform 4"/>
            <p:cNvSpPr/>
            <p:nvPr/>
          </p:nvSpPr>
          <p:spPr>
            <a:xfrm>
              <a:off x="3855000" y="924971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075231" y="737774"/>
              <a:ext cx="319337" cy="220232"/>
            </a:xfrm>
            <a:custGeom>
              <a:avLst/>
              <a:gdLst/>
              <a:ahLst/>
              <a:cxnLst/>
              <a:rect l="0" t="0" r="0" b="0"/>
              <a:pathLst>
                <a:path w="319337" h="220232">
                  <a:moveTo>
                    <a:pt x="0" y="0"/>
                  </a:moveTo>
                  <a:lnTo>
                    <a:pt x="36762" y="110285"/>
                  </a:lnTo>
                  <a:lnTo>
                    <a:pt x="39190" y="122464"/>
                  </a:lnTo>
                  <a:lnTo>
                    <a:pt x="40809" y="135477"/>
                  </a:lnTo>
                  <a:lnTo>
                    <a:pt x="41888" y="149046"/>
                  </a:lnTo>
                  <a:lnTo>
                    <a:pt x="43831" y="161763"/>
                  </a:lnTo>
                  <a:lnTo>
                    <a:pt x="46350" y="173911"/>
                  </a:lnTo>
                  <a:lnTo>
                    <a:pt x="49253" y="185681"/>
                  </a:lnTo>
                  <a:lnTo>
                    <a:pt x="54859" y="194751"/>
                  </a:lnTo>
                  <a:lnTo>
                    <a:pt x="62266" y="202021"/>
                  </a:lnTo>
                  <a:lnTo>
                    <a:pt x="70875" y="208091"/>
                  </a:lnTo>
                  <a:lnTo>
                    <a:pt x="80285" y="210914"/>
                  </a:lnTo>
                  <a:lnTo>
                    <a:pt x="90229" y="211573"/>
                  </a:lnTo>
                  <a:lnTo>
                    <a:pt x="100528" y="210789"/>
                  </a:lnTo>
                  <a:lnTo>
                    <a:pt x="111065" y="209042"/>
                  </a:lnTo>
                  <a:lnTo>
                    <a:pt x="121760" y="206654"/>
                  </a:lnTo>
                  <a:lnTo>
                    <a:pt x="132561" y="203839"/>
                  </a:lnTo>
                  <a:lnTo>
                    <a:pt x="144655" y="201962"/>
                  </a:lnTo>
                  <a:lnTo>
                    <a:pt x="157612" y="200711"/>
                  </a:lnTo>
                  <a:lnTo>
                    <a:pt x="171144" y="199877"/>
                  </a:lnTo>
                  <a:lnTo>
                    <a:pt x="183836" y="200544"/>
                  </a:lnTo>
                  <a:lnTo>
                    <a:pt x="195968" y="202212"/>
                  </a:lnTo>
                  <a:lnTo>
                    <a:pt x="207726" y="204548"/>
                  </a:lnTo>
                  <a:lnTo>
                    <a:pt x="220459" y="206105"/>
                  </a:lnTo>
                  <a:lnTo>
                    <a:pt x="233842" y="207143"/>
                  </a:lnTo>
                  <a:lnTo>
                    <a:pt x="247658" y="207836"/>
                  </a:lnTo>
                  <a:lnTo>
                    <a:pt x="260539" y="209520"/>
                  </a:lnTo>
                  <a:lnTo>
                    <a:pt x="319336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306474" y="792832"/>
              <a:ext cx="55059" cy="374394"/>
            </a:xfrm>
            <a:custGeom>
              <a:avLst/>
              <a:gdLst/>
              <a:ahLst/>
              <a:cxnLst/>
              <a:rect l="0" t="0" r="0" b="0"/>
              <a:pathLst>
                <a:path w="55059" h="374394">
                  <a:moveTo>
                    <a:pt x="0" y="0"/>
                  </a:moveTo>
                  <a:lnTo>
                    <a:pt x="0" y="103538"/>
                  </a:lnTo>
                  <a:lnTo>
                    <a:pt x="1224" y="119189"/>
                  </a:lnTo>
                  <a:lnTo>
                    <a:pt x="3263" y="135741"/>
                  </a:lnTo>
                  <a:lnTo>
                    <a:pt x="5846" y="152893"/>
                  </a:lnTo>
                  <a:lnTo>
                    <a:pt x="8791" y="169221"/>
                  </a:lnTo>
                  <a:lnTo>
                    <a:pt x="11979" y="185001"/>
                  </a:lnTo>
                  <a:lnTo>
                    <a:pt x="18782" y="215585"/>
                  </a:lnTo>
                  <a:lnTo>
                    <a:pt x="29492" y="261541"/>
                  </a:lnTo>
                  <a:lnTo>
                    <a:pt x="36762" y="295688"/>
                  </a:lnTo>
                  <a:lnTo>
                    <a:pt x="40414" y="310912"/>
                  </a:lnTo>
                  <a:lnTo>
                    <a:pt x="44072" y="324731"/>
                  </a:lnTo>
                  <a:lnTo>
                    <a:pt x="55058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403526" y="1244306"/>
              <a:ext cx="247085" cy="594625"/>
            </a:xfrm>
            <a:custGeom>
              <a:avLst/>
              <a:gdLst/>
              <a:ahLst/>
              <a:cxnLst/>
              <a:rect l="0" t="0" r="0" b="0"/>
              <a:pathLst>
                <a:path w="247085" h="594625">
                  <a:moveTo>
                    <a:pt x="0" y="0"/>
                  </a:moveTo>
                  <a:lnTo>
                    <a:pt x="17537" y="5845"/>
                  </a:lnTo>
                  <a:lnTo>
                    <a:pt x="26373" y="10015"/>
                  </a:lnTo>
                  <a:lnTo>
                    <a:pt x="35935" y="15241"/>
                  </a:lnTo>
                  <a:lnTo>
                    <a:pt x="45980" y="21172"/>
                  </a:lnTo>
                  <a:lnTo>
                    <a:pt x="57570" y="28797"/>
                  </a:lnTo>
                  <a:lnTo>
                    <a:pt x="83499" y="47057"/>
                  </a:lnTo>
                  <a:lnTo>
                    <a:pt x="94818" y="55841"/>
                  </a:lnTo>
                  <a:lnTo>
                    <a:pt x="104812" y="64145"/>
                  </a:lnTo>
                  <a:lnTo>
                    <a:pt x="113921" y="72127"/>
                  </a:lnTo>
                  <a:lnTo>
                    <a:pt x="122440" y="79896"/>
                  </a:lnTo>
                  <a:lnTo>
                    <a:pt x="138432" y="95053"/>
                  </a:lnTo>
                  <a:lnTo>
                    <a:pt x="146123" y="103745"/>
                  </a:lnTo>
                  <a:lnTo>
                    <a:pt x="153697" y="113209"/>
                  </a:lnTo>
                  <a:lnTo>
                    <a:pt x="161193" y="123189"/>
                  </a:lnTo>
                  <a:lnTo>
                    <a:pt x="169861" y="135961"/>
                  </a:lnTo>
                  <a:lnTo>
                    <a:pt x="189280" y="166464"/>
                  </a:lnTo>
                  <a:lnTo>
                    <a:pt x="197150" y="180716"/>
                  </a:lnTo>
                  <a:lnTo>
                    <a:pt x="203620" y="193888"/>
                  </a:lnTo>
                  <a:lnTo>
                    <a:pt x="209157" y="206339"/>
                  </a:lnTo>
                  <a:lnTo>
                    <a:pt x="214072" y="218311"/>
                  </a:lnTo>
                  <a:lnTo>
                    <a:pt x="218573" y="229963"/>
                  </a:lnTo>
                  <a:lnTo>
                    <a:pt x="226835" y="252697"/>
                  </a:lnTo>
                  <a:lnTo>
                    <a:pt x="234586" y="275036"/>
                  </a:lnTo>
                  <a:lnTo>
                    <a:pt x="238366" y="288579"/>
                  </a:lnTo>
                  <a:lnTo>
                    <a:pt x="242109" y="303725"/>
                  </a:lnTo>
                  <a:lnTo>
                    <a:pt x="245828" y="319940"/>
                  </a:lnTo>
                  <a:lnTo>
                    <a:pt x="247084" y="334420"/>
                  </a:lnTo>
                  <a:lnTo>
                    <a:pt x="246698" y="347745"/>
                  </a:lnTo>
                  <a:lnTo>
                    <a:pt x="245217" y="360298"/>
                  </a:lnTo>
                  <a:lnTo>
                    <a:pt x="243006" y="374784"/>
                  </a:lnTo>
                  <a:lnTo>
                    <a:pt x="237287" y="407194"/>
                  </a:lnTo>
                  <a:lnTo>
                    <a:pt x="232825" y="423177"/>
                  </a:lnTo>
                  <a:lnTo>
                    <a:pt x="227404" y="438727"/>
                  </a:lnTo>
                  <a:lnTo>
                    <a:pt x="221342" y="453988"/>
                  </a:lnTo>
                  <a:lnTo>
                    <a:pt x="214855" y="466608"/>
                  </a:lnTo>
                  <a:lnTo>
                    <a:pt x="208082" y="477469"/>
                  </a:lnTo>
                  <a:lnTo>
                    <a:pt x="201120" y="487157"/>
                  </a:lnTo>
                  <a:lnTo>
                    <a:pt x="192809" y="497285"/>
                  </a:lnTo>
                  <a:lnTo>
                    <a:pt x="183597" y="507709"/>
                  </a:lnTo>
                  <a:lnTo>
                    <a:pt x="163574" y="529078"/>
                  </a:lnTo>
                  <a:lnTo>
                    <a:pt x="99104" y="594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88931" y="1405176"/>
              <a:ext cx="361418" cy="312628"/>
            </a:xfrm>
            <a:custGeom>
              <a:avLst/>
              <a:gdLst/>
              <a:ahLst/>
              <a:cxnLst/>
              <a:rect l="0" t="0" r="0" b="0"/>
              <a:pathLst>
                <a:path w="361418" h="312628">
                  <a:moveTo>
                    <a:pt x="0" y="26326"/>
                  </a:moveTo>
                  <a:lnTo>
                    <a:pt x="11691" y="14635"/>
                  </a:lnTo>
                  <a:lnTo>
                    <a:pt x="18805" y="9968"/>
                  </a:lnTo>
                  <a:lnTo>
                    <a:pt x="27219" y="5633"/>
                  </a:lnTo>
                  <a:lnTo>
                    <a:pt x="36499" y="1519"/>
                  </a:lnTo>
                  <a:lnTo>
                    <a:pt x="46355" y="0"/>
                  </a:lnTo>
                  <a:lnTo>
                    <a:pt x="56597" y="211"/>
                  </a:lnTo>
                  <a:lnTo>
                    <a:pt x="67096" y="1575"/>
                  </a:lnTo>
                  <a:lnTo>
                    <a:pt x="77765" y="3708"/>
                  </a:lnTo>
                  <a:lnTo>
                    <a:pt x="88548" y="6353"/>
                  </a:lnTo>
                  <a:lnTo>
                    <a:pt x="99408" y="9341"/>
                  </a:lnTo>
                  <a:lnTo>
                    <a:pt x="111542" y="13779"/>
                  </a:lnTo>
                  <a:lnTo>
                    <a:pt x="124525" y="19185"/>
                  </a:lnTo>
                  <a:lnTo>
                    <a:pt x="138075" y="25236"/>
                  </a:lnTo>
                  <a:lnTo>
                    <a:pt x="150778" y="31717"/>
                  </a:lnTo>
                  <a:lnTo>
                    <a:pt x="162918" y="38485"/>
                  </a:lnTo>
                  <a:lnTo>
                    <a:pt x="174681" y="45444"/>
                  </a:lnTo>
                  <a:lnTo>
                    <a:pt x="184971" y="53753"/>
                  </a:lnTo>
                  <a:lnTo>
                    <a:pt x="194277" y="62964"/>
                  </a:lnTo>
                  <a:lnTo>
                    <a:pt x="202928" y="72774"/>
                  </a:lnTo>
                  <a:lnTo>
                    <a:pt x="206249" y="82985"/>
                  </a:lnTo>
                  <a:lnTo>
                    <a:pt x="206016" y="93463"/>
                  </a:lnTo>
                  <a:lnTo>
                    <a:pt x="203413" y="104119"/>
                  </a:lnTo>
                  <a:lnTo>
                    <a:pt x="207795" y="113670"/>
                  </a:lnTo>
                  <a:lnTo>
                    <a:pt x="216835" y="122484"/>
                  </a:lnTo>
                  <a:lnTo>
                    <a:pt x="228978" y="130807"/>
                  </a:lnTo>
                  <a:lnTo>
                    <a:pt x="241968" y="137580"/>
                  </a:lnTo>
                  <a:lnTo>
                    <a:pt x="255522" y="143318"/>
                  </a:lnTo>
                  <a:lnTo>
                    <a:pt x="269452" y="148367"/>
                  </a:lnTo>
                  <a:lnTo>
                    <a:pt x="283633" y="152957"/>
                  </a:lnTo>
                  <a:lnTo>
                    <a:pt x="297980" y="157240"/>
                  </a:lnTo>
                  <a:lnTo>
                    <a:pt x="312440" y="161319"/>
                  </a:lnTo>
                  <a:lnTo>
                    <a:pt x="325750" y="166485"/>
                  </a:lnTo>
                  <a:lnTo>
                    <a:pt x="338294" y="172376"/>
                  </a:lnTo>
                  <a:lnTo>
                    <a:pt x="350327" y="178751"/>
                  </a:lnTo>
                  <a:lnTo>
                    <a:pt x="357126" y="187894"/>
                  </a:lnTo>
                  <a:lnTo>
                    <a:pt x="360434" y="198884"/>
                  </a:lnTo>
                  <a:lnTo>
                    <a:pt x="361417" y="211105"/>
                  </a:lnTo>
                  <a:lnTo>
                    <a:pt x="359625" y="221699"/>
                  </a:lnTo>
                  <a:lnTo>
                    <a:pt x="355983" y="231209"/>
                  </a:lnTo>
                  <a:lnTo>
                    <a:pt x="351108" y="239996"/>
                  </a:lnTo>
                  <a:lnTo>
                    <a:pt x="344188" y="247077"/>
                  </a:lnTo>
                  <a:lnTo>
                    <a:pt x="335904" y="253021"/>
                  </a:lnTo>
                  <a:lnTo>
                    <a:pt x="326710" y="258208"/>
                  </a:lnTo>
                  <a:lnTo>
                    <a:pt x="313240" y="262889"/>
                  </a:lnTo>
                  <a:lnTo>
                    <a:pt x="296919" y="267233"/>
                  </a:lnTo>
                  <a:lnTo>
                    <a:pt x="245401" y="279193"/>
                  </a:lnTo>
                  <a:lnTo>
                    <a:pt x="229670" y="282997"/>
                  </a:lnTo>
                  <a:lnTo>
                    <a:pt x="214288" y="287979"/>
                  </a:lnTo>
                  <a:lnTo>
                    <a:pt x="199140" y="293748"/>
                  </a:lnTo>
                  <a:lnTo>
                    <a:pt x="154162" y="312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954077" y="1255317"/>
            <a:ext cx="214103" cy="693730"/>
          </a:xfrm>
          <a:custGeom>
            <a:avLst/>
            <a:gdLst/>
            <a:ahLst/>
            <a:cxnLst/>
            <a:rect l="0" t="0" r="0" b="0"/>
            <a:pathLst>
              <a:path w="214103" h="693730">
                <a:moveTo>
                  <a:pt x="214102" y="0"/>
                </a:moveTo>
                <a:lnTo>
                  <a:pt x="130021" y="84082"/>
                </a:lnTo>
                <a:lnTo>
                  <a:pt x="122566" y="92760"/>
                </a:lnTo>
                <a:lnTo>
                  <a:pt x="115149" y="102216"/>
                </a:lnTo>
                <a:lnTo>
                  <a:pt x="107758" y="112190"/>
                </a:lnTo>
                <a:lnTo>
                  <a:pt x="93020" y="133061"/>
                </a:lnTo>
                <a:lnTo>
                  <a:pt x="85664" y="143765"/>
                </a:lnTo>
                <a:lnTo>
                  <a:pt x="78313" y="153349"/>
                </a:lnTo>
                <a:lnTo>
                  <a:pt x="70965" y="162184"/>
                </a:lnTo>
                <a:lnTo>
                  <a:pt x="63620" y="170522"/>
                </a:lnTo>
                <a:lnTo>
                  <a:pt x="57499" y="180974"/>
                </a:lnTo>
                <a:lnTo>
                  <a:pt x="52195" y="192837"/>
                </a:lnTo>
                <a:lnTo>
                  <a:pt x="43040" y="217844"/>
                </a:lnTo>
                <a:lnTo>
                  <a:pt x="23426" y="274975"/>
                </a:lnTo>
                <a:lnTo>
                  <a:pt x="12280" y="308231"/>
                </a:lnTo>
                <a:lnTo>
                  <a:pt x="8591" y="321721"/>
                </a:lnTo>
                <a:lnTo>
                  <a:pt x="4908" y="336831"/>
                </a:lnTo>
                <a:lnTo>
                  <a:pt x="1229" y="353023"/>
                </a:lnTo>
                <a:lnTo>
                  <a:pt x="0" y="369934"/>
                </a:lnTo>
                <a:lnTo>
                  <a:pt x="404" y="387326"/>
                </a:lnTo>
                <a:lnTo>
                  <a:pt x="1897" y="405039"/>
                </a:lnTo>
                <a:lnTo>
                  <a:pt x="4116" y="424188"/>
                </a:lnTo>
                <a:lnTo>
                  <a:pt x="9844" y="465041"/>
                </a:lnTo>
                <a:lnTo>
                  <a:pt x="14307" y="484989"/>
                </a:lnTo>
                <a:lnTo>
                  <a:pt x="19730" y="504405"/>
                </a:lnTo>
                <a:lnTo>
                  <a:pt x="25793" y="523467"/>
                </a:lnTo>
                <a:lnTo>
                  <a:pt x="32281" y="542292"/>
                </a:lnTo>
                <a:lnTo>
                  <a:pt x="46016" y="579522"/>
                </a:lnTo>
                <a:lnTo>
                  <a:pt x="53105" y="596792"/>
                </a:lnTo>
                <a:lnTo>
                  <a:pt x="60277" y="613198"/>
                </a:lnTo>
                <a:lnTo>
                  <a:pt x="67506" y="629030"/>
                </a:lnTo>
                <a:lnTo>
                  <a:pt x="74772" y="643255"/>
                </a:lnTo>
                <a:lnTo>
                  <a:pt x="82063" y="656409"/>
                </a:lnTo>
                <a:lnTo>
                  <a:pt x="103987" y="6937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682919" y="580455"/>
            <a:ext cx="3909105" cy="773967"/>
            <a:chOff x="5682919" y="580455"/>
            <a:chExt cx="3909105" cy="773967"/>
          </a:xfrm>
        </p:grpSpPr>
        <p:sp>
          <p:nvSpPr>
            <p:cNvPr id="12" name="Freeform 11"/>
            <p:cNvSpPr/>
            <p:nvPr/>
          </p:nvSpPr>
          <p:spPr>
            <a:xfrm>
              <a:off x="5925308" y="638670"/>
              <a:ext cx="54924" cy="407429"/>
            </a:xfrm>
            <a:custGeom>
              <a:avLst/>
              <a:gdLst/>
              <a:ahLst/>
              <a:cxnLst/>
              <a:rect l="0" t="0" r="0" b="0"/>
              <a:pathLst>
                <a:path w="54924" h="407429">
                  <a:moveTo>
                    <a:pt x="10877" y="0"/>
                  </a:moveTo>
                  <a:lnTo>
                    <a:pt x="5031" y="17537"/>
                  </a:lnTo>
                  <a:lnTo>
                    <a:pt x="3309" y="28820"/>
                  </a:lnTo>
                  <a:lnTo>
                    <a:pt x="2161" y="42460"/>
                  </a:lnTo>
                  <a:lnTo>
                    <a:pt x="1396" y="57671"/>
                  </a:lnTo>
                  <a:lnTo>
                    <a:pt x="546" y="90885"/>
                  </a:lnTo>
                  <a:lnTo>
                    <a:pt x="0" y="162055"/>
                  </a:lnTo>
                  <a:lnTo>
                    <a:pt x="1179" y="180223"/>
                  </a:lnTo>
                  <a:lnTo>
                    <a:pt x="3188" y="198453"/>
                  </a:lnTo>
                  <a:lnTo>
                    <a:pt x="5751" y="216724"/>
                  </a:lnTo>
                  <a:lnTo>
                    <a:pt x="7460" y="235022"/>
                  </a:lnTo>
                  <a:lnTo>
                    <a:pt x="8599" y="253339"/>
                  </a:lnTo>
                  <a:lnTo>
                    <a:pt x="9358" y="271667"/>
                  </a:lnTo>
                  <a:lnTo>
                    <a:pt x="11088" y="288780"/>
                  </a:lnTo>
                  <a:lnTo>
                    <a:pt x="13465" y="305083"/>
                  </a:lnTo>
                  <a:lnTo>
                    <a:pt x="16273" y="320845"/>
                  </a:lnTo>
                  <a:lnTo>
                    <a:pt x="20592" y="335024"/>
                  </a:lnTo>
                  <a:lnTo>
                    <a:pt x="25918" y="348147"/>
                  </a:lnTo>
                  <a:lnTo>
                    <a:pt x="54923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084501" y="588034"/>
              <a:ext cx="391252" cy="502111"/>
            </a:xfrm>
            <a:custGeom>
              <a:avLst/>
              <a:gdLst/>
              <a:ahLst/>
              <a:cxnLst/>
              <a:rect l="0" t="0" r="0" b="0"/>
              <a:pathLst>
                <a:path w="391252" h="502111">
                  <a:moveTo>
                    <a:pt x="5846" y="50636"/>
                  </a:moveTo>
                  <a:lnTo>
                    <a:pt x="0" y="33099"/>
                  </a:lnTo>
                  <a:lnTo>
                    <a:pt x="726" y="25486"/>
                  </a:lnTo>
                  <a:lnTo>
                    <a:pt x="3656" y="17964"/>
                  </a:lnTo>
                  <a:lnTo>
                    <a:pt x="8056" y="10502"/>
                  </a:lnTo>
                  <a:lnTo>
                    <a:pt x="15884" y="5527"/>
                  </a:lnTo>
                  <a:lnTo>
                    <a:pt x="25997" y="2211"/>
                  </a:lnTo>
                  <a:lnTo>
                    <a:pt x="37633" y="0"/>
                  </a:lnTo>
                  <a:lnTo>
                    <a:pt x="47837" y="973"/>
                  </a:lnTo>
                  <a:lnTo>
                    <a:pt x="57087" y="4069"/>
                  </a:lnTo>
                  <a:lnTo>
                    <a:pt x="65700" y="8580"/>
                  </a:lnTo>
                  <a:lnTo>
                    <a:pt x="73890" y="14034"/>
                  </a:lnTo>
                  <a:lnTo>
                    <a:pt x="81797" y="20117"/>
                  </a:lnTo>
                  <a:lnTo>
                    <a:pt x="89514" y="26620"/>
                  </a:lnTo>
                  <a:lnTo>
                    <a:pt x="97106" y="34625"/>
                  </a:lnTo>
                  <a:lnTo>
                    <a:pt x="104615" y="43633"/>
                  </a:lnTo>
                  <a:lnTo>
                    <a:pt x="112068" y="53308"/>
                  </a:lnTo>
                  <a:lnTo>
                    <a:pt x="119483" y="64652"/>
                  </a:lnTo>
                  <a:lnTo>
                    <a:pt x="126874" y="77109"/>
                  </a:lnTo>
                  <a:lnTo>
                    <a:pt x="134248" y="90308"/>
                  </a:lnTo>
                  <a:lnTo>
                    <a:pt x="139164" y="104001"/>
                  </a:lnTo>
                  <a:lnTo>
                    <a:pt x="142442" y="118024"/>
                  </a:lnTo>
                  <a:lnTo>
                    <a:pt x="144627" y="132267"/>
                  </a:lnTo>
                  <a:lnTo>
                    <a:pt x="147307" y="145432"/>
                  </a:lnTo>
                  <a:lnTo>
                    <a:pt x="150317" y="157880"/>
                  </a:lnTo>
                  <a:lnTo>
                    <a:pt x="153548" y="169849"/>
                  </a:lnTo>
                  <a:lnTo>
                    <a:pt x="154478" y="182722"/>
                  </a:lnTo>
                  <a:lnTo>
                    <a:pt x="153874" y="196198"/>
                  </a:lnTo>
                  <a:lnTo>
                    <a:pt x="152248" y="210076"/>
                  </a:lnTo>
                  <a:lnTo>
                    <a:pt x="149941" y="222999"/>
                  </a:lnTo>
                  <a:lnTo>
                    <a:pt x="147179" y="235285"/>
                  </a:lnTo>
                  <a:lnTo>
                    <a:pt x="144114" y="247145"/>
                  </a:lnTo>
                  <a:lnTo>
                    <a:pt x="140848" y="258723"/>
                  </a:lnTo>
                  <a:lnTo>
                    <a:pt x="130404" y="293778"/>
                  </a:lnTo>
                  <a:lnTo>
                    <a:pt x="123196" y="320610"/>
                  </a:lnTo>
                  <a:lnTo>
                    <a:pt x="118337" y="334617"/>
                  </a:lnTo>
                  <a:lnTo>
                    <a:pt x="112651" y="348849"/>
                  </a:lnTo>
                  <a:lnTo>
                    <a:pt x="106414" y="363231"/>
                  </a:lnTo>
                  <a:lnTo>
                    <a:pt x="101032" y="376489"/>
                  </a:lnTo>
                  <a:lnTo>
                    <a:pt x="91789" y="401009"/>
                  </a:lnTo>
                  <a:lnTo>
                    <a:pt x="86388" y="412686"/>
                  </a:lnTo>
                  <a:lnTo>
                    <a:pt x="80340" y="424141"/>
                  </a:lnTo>
                  <a:lnTo>
                    <a:pt x="73862" y="435449"/>
                  </a:lnTo>
                  <a:lnTo>
                    <a:pt x="73213" y="444211"/>
                  </a:lnTo>
                  <a:lnTo>
                    <a:pt x="76451" y="451275"/>
                  </a:lnTo>
                  <a:lnTo>
                    <a:pt x="82280" y="457209"/>
                  </a:lnTo>
                  <a:lnTo>
                    <a:pt x="92284" y="461164"/>
                  </a:lnTo>
                  <a:lnTo>
                    <a:pt x="105070" y="463801"/>
                  </a:lnTo>
                  <a:lnTo>
                    <a:pt x="119712" y="465559"/>
                  </a:lnTo>
                  <a:lnTo>
                    <a:pt x="135591" y="466731"/>
                  </a:lnTo>
                  <a:lnTo>
                    <a:pt x="152295" y="467513"/>
                  </a:lnTo>
                  <a:lnTo>
                    <a:pt x="169548" y="468034"/>
                  </a:lnTo>
                  <a:lnTo>
                    <a:pt x="187168" y="469604"/>
                  </a:lnTo>
                  <a:lnTo>
                    <a:pt x="205032" y="471875"/>
                  </a:lnTo>
                  <a:lnTo>
                    <a:pt x="223058" y="474612"/>
                  </a:lnTo>
                  <a:lnTo>
                    <a:pt x="239970" y="476437"/>
                  </a:lnTo>
                  <a:lnTo>
                    <a:pt x="256139" y="477654"/>
                  </a:lnTo>
                  <a:lnTo>
                    <a:pt x="271812" y="478465"/>
                  </a:lnTo>
                  <a:lnTo>
                    <a:pt x="302277" y="479366"/>
                  </a:lnTo>
                  <a:lnTo>
                    <a:pt x="317253" y="479606"/>
                  </a:lnTo>
                  <a:lnTo>
                    <a:pt x="330907" y="480990"/>
                  </a:lnTo>
                  <a:lnTo>
                    <a:pt x="343681" y="483136"/>
                  </a:lnTo>
                  <a:lnTo>
                    <a:pt x="391251" y="502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82919" y="840535"/>
              <a:ext cx="121128" cy="29379"/>
            </a:xfrm>
            <a:custGeom>
              <a:avLst/>
              <a:gdLst/>
              <a:ahLst/>
              <a:cxnLst/>
              <a:rect l="0" t="0" r="0" b="0"/>
              <a:pathLst>
                <a:path w="121128" h="29379">
                  <a:moveTo>
                    <a:pt x="0" y="29378"/>
                  </a:moveTo>
                  <a:lnTo>
                    <a:pt x="11691" y="17687"/>
                  </a:lnTo>
                  <a:lnTo>
                    <a:pt x="18806" y="13019"/>
                  </a:lnTo>
                  <a:lnTo>
                    <a:pt x="27220" y="8684"/>
                  </a:lnTo>
                  <a:lnTo>
                    <a:pt x="36499" y="4570"/>
                  </a:lnTo>
                  <a:lnTo>
                    <a:pt x="47580" y="1828"/>
                  </a:lnTo>
                  <a:lnTo>
                    <a:pt x="59860" y="0"/>
                  </a:lnTo>
                  <a:lnTo>
                    <a:pt x="121127" y="7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18006" y="825867"/>
              <a:ext cx="198209" cy="330347"/>
            </a:xfrm>
            <a:custGeom>
              <a:avLst/>
              <a:gdLst/>
              <a:ahLst/>
              <a:cxnLst/>
              <a:rect l="0" t="0" r="0" b="0"/>
              <a:pathLst>
                <a:path w="198209" h="330347">
                  <a:moveTo>
                    <a:pt x="198208" y="0"/>
                  </a:moveTo>
                  <a:lnTo>
                    <a:pt x="146439" y="51769"/>
                  </a:lnTo>
                  <a:lnTo>
                    <a:pt x="139225" y="60206"/>
                  </a:lnTo>
                  <a:lnTo>
                    <a:pt x="131969" y="69501"/>
                  </a:lnTo>
                  <a:lnTo>
                    <a:pt x="124684" y="79369"/>
                  </a:lnTo>
                  <a:lnTo>
                    <a:pt x="117381" y="90841"/>
                  </a:lnTo>
                  <a:lnTo>
                    <a:pt x="110065" y="103383"/>
                  </a:lnTo>
                  <a:lnTo>
                    <a:pt x="102741" y="116639"/>
                  </a:lnTo>
                  <a:lnTo>
                    <a:pt x="88077" y="144418"/>
                  </a:lnTo>
                  <a:lnTo>
                    <a:pt x="80741" y="158677"/>
                  </a:lnTo>
                  <a:lnTo>
                    <a:pt x="73404" y="171854"/>
                  </a:lnTo>
                  <a:lnTo>
                    <a:pt x="66065" y="184309"/>
                  </a:lnTo>
                  <a:lnTo>
                    <a:pt x="58726" y="196283"/>
                  </a:lnTo>
                  <a:lnTo>
                    <a:pt x="52609" y="207936"/>
                  </a:lnTo>
                  <a:lnTo>
                    <a:pt x="47308" y="219375"/>
                  </a:lnTo>
                  <a:lnTo>
                    <a:pt x="42551" y="230672"/>
                  </a:lnTo>
                  <a:lnTo>
                    <a:pt x="38155" y="241874"/>
                  </a:lnTo>
                  <a:lnTo>
                    <a:pt x="30009" y="264108"/>
                  </a:lnTo>
                  <a:lnTo>
                    <a:pt x="24900" y="275176"/>
                  </a:lnTo>
                  <a:lnTo>
                    <a:pt x="19047" y="286225"/>
                  </a:lnTo>
                  <a:lnTo>
                    <a:pt x="0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651937" y="814855"/>
              <a:ext cx="407429" cy="319336"/>
            </a:xfrm>
            <a:custGeom>
              <a:avLst/>
              <a:gdLst/>
              <a:ahLst/>
              <a:cxnLst/>
              <a:rect l="0" t="0" r="0" b="0"/>
              <a:pathLst>
                <a:path w="407429" h="319336">
                  <a:moveTo>
                    <a:pt x="0" y="0"/>
                  </a:moveTo>
                  <a:lnTo>
                    <a:pt x="11691" y="11691"/>
                  </a:lnTo>
                  <a:lnTo>
                    <a:pt x="20029" y="18806"/>
                  </a:lnTo>
                  <a:lnTo>
                    <a:pt x="42345" y="36499"/>
                  </a:lnTo>
                  <a:lnTo>
                    <a:pt x="52700" y="45132"/>
                  </a:lnTo>
                  <a:lnTo>
                    <a:pt x="62050" y="53335"/>
                  </a:lnTo>
                  <a:lnTo>
                    <a:pt x="70730" y="61250"/>
                  </a:lnTo>
                  <a:lnTo>
                    <a:pt x="80188" y="68974"/>
                  </a:lnTo>
                  <a:lnTo>
                    <a:pt x="90164" y="76570"/>
                  </a:lnTo>
                  <a:lnTo>
                    <a:pt x="100484" y="84082"/>
                  </a:lnTo>
                  <a:lnTo>
                    <a:pt x="109813" y="91536"/>
                  </a:lnTo>
                  <a:lnTo>
                    <a:pt x="118478" y="98953"/>
                  </a:lnTo>
                  <a:lnTo>
                    <a:pt x="126702" y="106344"/>
                  </a:lnTo>
                  <a:lnTo>
                    <a:pt x="135855" y="113719"/>
                  </a:lnTo>
                  <a:lnTo>
                    <a:pt x="145628" y="121082"/>
                  </a:lnTo>
                  <a:lnTo>
                    <a:pt x="155814" y="128438"/>
                  </a:lnTo>
                  <a:lnTo>
                    <a:pt x="166274" y="137013"/>
                  </a:lnTo>
                  <a:lnTo>
                    <a:pt x="176919" y="146400"/>
                  </a:lnTo>
                  <a:lnTo>
                    <a:pt x="187686" y="156328"/>
                  </a:lnTo>
                  <a:lnTo>
                    <a:pt x="198534" y="165394"/>
                  </a:lnTo>
                  <a:lnTo>
                    <a:pt x="209437" y="173885"/>
                  </a:lnTo>
                  <a:lnTo>
                    <a:pt x="220376" y="181993"/>
                  </a:lnTo>
                  <a:lnTo>
                    <a:pt x="242318" y="197527"/>
                  </a:lnTo>
                  <a:lnTo>
                    <a:pt x="286313" y="227438"/>
                  </a:lnTo>
                  <a:lnTo>
                    <a:pt x="296097" y="234824"/>
                  </a:lnTo>
                  <a:lnTo>
                    <a:pt x="305067" y="242195"/>
                  </a:lnTo>
                  <a:lnTo>
                    <a:pt x="313493" y="249555"/>
                  </a:lnTo>
                  <a:lnTo>
                    <a:pt x="324005" y="258133"/>
                  </a:lnTo>
                  <a:lnTo>
                    <a:pt x="348735" y="277452"/>
                  </a:lnTo>
                  <a:lnTo>
                    <a:pt x="360958" y="286519"/>
                  </a:lnTo>
                  <a:lnTo>
                    <a:pt x="407428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389711" y="748786"/>
              <a:ext cx="58236" cy="396417"/>
            </a:xfrm>
            <a:custGeom>
              <a:avLst/>
              <a:gdLst/>
              <a:ahLst/>
              <a:cxnLst/>
              <a:rect l="0" t="0" r="0" b="0"/>
              <a:pathLst>
                <a:path w="58236" h="396417">
                  <a:moveTo>
                    <a:pt x="0" y="0"/>
                  </a:moveTo>
                  <a:lnTo>
                    <a:pt x="5846" y="17537"/>
                  </a:lnTo>
                  <a:lnTo>
                    <a:pt x="8792" y="27597"/>
                  </a:lnTo>
                  <a:lnTo>
                    <a:pt x="15327" y="51825"/>
                  </a:lnTo>
                  <a:lnTo>
                    <a:pt x="22310" y="82169"/>
                  </a:lnTo>
                  <a:lnTo>
                    <a:pt x="29491" y="114824"/>
                  </a:lnTo>
                  <a:lnTo>
                    <a:pt x="47734" y="190520"/>
                  </a:lnTo>
                  <a:lnTo>
                    <a:pt x="50175" y="205318"/>
                  </a:lnTo>
                  <a:lnTo>
                    <a:pt x="51803" y="220077"/>
                  </a:lnTo>
                  <a:lnTo>
                    <a:pt x="52888" y="234810"/>
                  </a:lnTo>
                  <a:lnTo>
                    <a:pt x="53611" y="249527"/>
                  </a:lnTo>
                  <a:lnTo>
                    <a:pt x="54415" y="278929"/>
                  </a:lnTo>
                  <a:lnTo>
                    <a:pt x="54867" y="322996"/>
                  </a:lnTo>
                  <a:lnTo>
                    <a:pt x="56154" y="336458"/>
                  </a:lnTo>
                  <a:lnTo>
                    <a:pt x="58235" y="349103"/>
                  </a:lnTo>
                  <a:lnTo>
                    <a:pt x="55058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90607" y="913959"/>
              <a:ext cx="473499" cy="66070"/>
            </a:xfrm>
            <a:custGeom>
              <a:avLst/>
              <a:gdLst/>
              <a:ahLst/>
              <a:cxnLst/>
              <a:rect l="0" t="0" r="0" b="0"/>
              <a:pathLst>
                <a:path w="473499" h="66070">
                  <a:moveTo>
                    <a:pt x="0" y="0"/>
                  </a:moveTo>
                  <a:lnTo>
                    <a:pt x="29228" y="0"/>
                  </a:lnTo>
                  <a:lnTo>
                    <a:pt x="43956" y="1224"/>
                  </a:lnTo>
                  <a:lnTo>
                    <a:pt x="59892" y="3263"/>
                  </a:lnTo>
                  <a:lnTo>
                    <a:pt x="264552" y="36762"/>
                  </a:lnTo>
                  <a:lnTo>
                    <a:pt x="286483" y="39190"/>
                  </a:lnTo>
                  <a:lnTo>
                    <a:pt x="308446" y="40809"/>
                  </a:lnTo>
                  <a:lnTo>
                    <a:pt x="330428" y="41888"/>
                  </a:lnTo>
                  <a:lnTo>
                    <a:pt x="349977" y="43831"/>
                  </a:lnTo>
                  <a:lnTo>
                    <a:pt x="367905" y="46350"/>
                  </a:lnTo>
                  <a:lnTo>
                    <a:pt x="384750" y="49252"/>
                  </a:lnTo>
                  <a:lnTo>
                    <a:pt x="400873" y="52411"/>
                  </a:lnTo>
                  <a:lnTo>
                    <a:pt x="416517" y="55740"/>
                  </a:lnTo>
                  <a:lnTo>
                    <a:pt x="473498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973324" y="869913"/>
              <a:ext cx="198209" cy="44047"/>
            </a:xfrm>
            <a:custGeom>
              <a:avLst/>
              <a:gdLst/>
              <a:ahLst/>
              <a:cxnLst/>
              <a:rect l="0" t="0" r="0" b="0"/>
              <a:pathLst>
                <a:path w="198209" h="44047">
                  <a:moveTo>
                    <a:pt x="0" y="0"/>
                  </a:moveTo>
                  <a:lnTo>
                    <a:pt x="45980" y="15326"/>
                  </a:lnTo>
                  <a:lnTo>
                    <a:pt x="57570" y="18782"/>
                  </a:lnTo>
                  <a:lnTo>
                    <a:pt x="96042" y="29491"/>
                  </a:lnTo>
                  <a:lnTo>
                    <a:pt x="119767" y="36762"/>
                  </a:lnTo>
                  <a:lnTo>
                    <a:pt x="132455" y="39190"/>
                  </a:lnTo>
                  <a:lnTo>
                    <a:pt x="145809" y="40809"/>
                  </a:lnTo>
                  <a:lnTo>
                    <a:pt x="198208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105463" y="602478"/>
              <a:ext cx="528555" cy="531713"/>
            </a:xfrm>
            <a:custGeom>
              <a:avLst/>
              <a:gdLst/>
              <a:ahLst/>
              <a:cxnLst/>
              <a:rect l="0" t="0" r="0" b="0"/>
              <a:pathLst>
                <a:path w="528555" h="531713">
                  <a:moveTo>
                    <a:pt x="0" y="14169"/>
                  </a:moveTo>
                  <a:lnTo>
                    <a:pt x="11691" y="2478"/>
                  </a:lnTo>
                  <a:lnTo>
                    <a:pt x="21252" y="257"/>
                  </a:lnTo>
                  <a:lnTo>
                    <a:pt x="33744" y="0"/>
                  </a:lnTo>
                  <a:lnTo>
                    <a:pt x="48190" y="1053"/>
                  </a:lnTo>
                  <a:lnTo>
                    <a:pt x="62714" y="4201"/>
                  </a:lnTo>
                  <a:lnTo>
                    <a:pt x="77291" y="8747"/>
                  </a:lnTo>
                  <a:lnTo>
                    <a:pt x="91903" y="14225"/>
                  </a:lnTo>
                  <a:lnTo>
                    <a:pt x="105314" y="21547"/>
                  </a:lnTo>
                  <a:lnTo>
                    <a:pt x="117926" y="30099"/>
                  </a:lnTo>
                  <a:lnTo>
                    <a:pt x="130005" y="39471"/>
                  </a:lnTo>
                  <a:lnTo>
                    <a:pt x="141728" y="48166"/>
                  </a:lnTo>
                  <a:lnTo>
                    <a:pt x="164541" y="64353"/>
                  </a:lnTo>
                  <a:lnTo>
                    <a:pt x="174540" y="73318"/>
                  </a:lnTo>
                  <a:lnTo>
                    <a:pt x="183652" y="82966"/>
                  </a:lnTo>
                  <a:lnTo>
                    <a:pt x="192175" y="93068"/>
                  </a:lnTo>
                  <a:lnTo>
                    <a:pt x="200303" y="104697"/>
                  </a:lnTo>
                  <a:lnTo>
                    <a:pt x="208169" y="117344"/>
                  </a:lnTo>
                  <a:lnTo>
                    <a:pt x="215860" y="130669"/>
                  </a:lnTo>
                  <a:lnTo>
                    <a:pt x="230931" y="155263"/>
                  </a:lnTo>
                  <a:lnTo>
                    <a:pt x="238376" y="166960"/>
                  </a:lnTo>
                  <a:lnTo>
                    <a:pt x="244562" y="179652"/>
                  </a:lnTo>
                  <a:lnTo>
                    <a:pt x="249911" y="193007"/>
                  </a:lnTo>
                  <a:lnTo>
                    <a:pt x="254699" y="206805"/>
                  </a:lnTo>
                  <a:lnTo>
                    <a:pt x="256669" y="220897"/>
                  </a:lnTo>
                  <a:lnTo>
                    <a:pt x="256758" y="235186"/>
                  </a:lnTo>
                  <a:lnTo>
                    <a:pt x="255594" y="249606"/>
                  </a:lnTo>
                  <a:lnTo>
                    <a:pt x="254818" y="264114"/>
                  </a:lnTo>
                  <a:lnTo>
                    <a:pt x="253956" y="293284"/>
                  </a:lnTo>
                  <a:lnTo>
                    <a:pt x="252502" y="307914"/>
                  </a:lnTo>
                  <a:lnTo>
                    <a:pt x="250309" y="322562"/>
                  </a:lnTo>
                  <a:lnTo>
                    <a:pt x="247624" y="337221"/>
                  </a:lnTo>
                  <a:lnTo>
                    <a:pt x="244611" y="350664"/>
                  </a:lnTo>
                  <a:lnTo>
                    <a:pt x="241379" y="363297"/>
                  </a:lnTo>
                  <a:lnTo>
                    <a:pt x="238000" y="375389"/>
                  </a:lnTo>
                  <a:lnTo>
                    <a:pt x="230983" y="398613"/>
                  </a:lnTo>
                  <a:lnTo>
                    <a:pt x="227398" y="409945"/>
                  </a:lnTo>
                  <a:lnTo>
                    <a:pt x="225009" y="422393"/>
                  </a:lnTo>
                  <a:lnTo>
                    <a:pt x="223416" y="435586"/>
                  </a:lnTo>
                  <a:lnTo>
                    <a:pt x="222355" y="449276"/>
                  </a:lnTo>
                  <a:lnTo>
                    <a:pt x="225317" y="459625"/>
                  </a:lnTo>
                  <a:lnTo>
                    <a:pt x="230963" y="467749"/>
                  </a:lnTo>
                  <a:lnTo>
                    <a:pt x="247024" y="481261"/>
                  </a:lnTo>
                  <a:lnTo>
                    <a:pt x="256445" y="488290"/>
                  </a:lnTo>
                  <a:lnTo>
                    <a:pt x="266397" y="495423"/>
                  </a:lnTo>
                  <a:lnTo>
                    <a:pt x="277926" y="501402"/>
                  </a:lnTo>
                  <a:lnTo>
                    <a:pt x="290505" y="506611"/>
                  </a:lnTo>
                  <a:lnTo>
                    <a:pt x="303785" y="511308"/>
                  </a:lnTo>
                  <a:lnTo>
                    <a:pt x="317533" y="514439"/>
                  </a:lnTo>
                  <a:lnTo>
                    <a:pt x="331592" y="516526"/>
                  </a:lnTo>
                  <a:lnTo>
                    <a:pt x="345859" y="517918"/>
                  </a:lnTo>
                  <a:lnTo>
                    <a:pt x="359041" y="520069"/>
                  </a:lnTo>
                  <a:lnTo>
                    <a:pt x="371499" y="522726"/>
                  </a:lnTo>
                  <a:lnTo>
                    <a:pt x="383476" y="525722"/>
                  </a:lnTo>
                  <a:lnTo>
                    <a:pt x="396354" y="527719"/>
                  </a:lnTo>
                  <a:lnTo>
                    <a:pt x="409833" y="529050"/>
                  </a:lnTo>
                  <a:lnTo>
                    <a:pt x="423713" y="529937"/>
                  </a:lnTo>
                  <a:lnTo>
                    <a:pt x="437861" y="530529"/>
                  </a:lnTo>
                  <a:lnTo>
                    <a:pt x="452186" y="530923"/>
                  </a:lnTo>
                  <a:lnTo>
                    <a:pt x="528554" y="531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519182" y="580455"/>
              <a:ext cx="408252" cy="481013"/>
            </a:xfrm>
            <a:custGeom>
              <a:avLst/>
              <a:gdLst/>
              <a:ahLst/>
              <a:cxnLst/>
              <a:rect l="0" t="0" r="0" b="0"/>
              <a:pathLst>
                <a:path w="408252" h="481013">
                  <a:moveTo>
                    <a:pt x="114835" y="14169"/>
                  </a:moveTo>
                  <a:lnTo>
                    <a:pt x="103145" y="2478"/>
                  </a:lnTo>
                  <a:lnTo>
                    <a:pt x="94806" y="257"/>
                  </a:lnTo>
                  <a:lnTo>
                    <a:pt x="84354" y="0"/>
                  </a:lnTo>
                  <a:lnTo>
                    <a:pt x="72492" y="1053"/>
                  </a:lnTo>
                  <a:lnTo>
                    <a:pt x="62136" y="4201"/>
                  </a:lnTo>
                  <a:lnTo>
                    <a:pt x="52786" y="8747"/>
                  </a:lnTo>
                  <a:lnTo>
                    <a:pt x="44105" y="14225"/>
                  </a:lnTo>
                  <a:lnTo>
                    <a:pt x="37094" y="21547"/>
                  </a:lnTo>
                  <a:lnTo>
                    <a:pt x="31196" y="30099"/>
                  </a:lnTo>
                  <a:lnTo>
                    <a:pt x="26042" y="39471"/>
                  </a:lnTo>
                  <a:lnTo>
                    <a:pt x="21381" y="49390"/>
                  </a:lnTo>
                  <a:lnTo>
                    <a:pt x="17051" y="59672"/>
                  </a:lnTo>
                  <a:lnTo>
                    <a:pt x="12941" y="70198"/>
                  </a:lnTo>
                  <a:lnTo>
                    <a:pt x="8977" y="82109"/>
                  </a:lnTo>
                  <a:lnTo>
                    <a:pt x="5111" y="94944"/>
                  </a:lnTo>
                  <a:lnTo>
                    <a:pt x="1311" y="108395"/>
                  </a:lnTo>
                  <a:lnTo>
                    <a:pt x="0" y="123479"/>
                  </a:lnTo>
                  <a:lnTo>
                    <a:pt x="350" y="139653"/>
                  </a:lnTo>
                  <a:lnTo>
                    <a:pt x="1807" y="156553"/>
                  </a:lnTo>
                  <a:lnTo>
                    <a:pt x="4001" y="173938"/>
                  </a:lnTo>
                  <a:lnTo>
                    <a:pt x="6688" y="191645"/>
                  </a:lnTo>
                  <a:lnTo>
                    <a:pt x="9702" y="209567"/>
                  </a:lnTo>
                  <a:lnTo>
                    <a:pt x="15383" y="226409"/>
                  </a:lnTo>
                  <a:lnTo>
                    <a:pt x="22840" y="242531"/>
                  </a:lnTo>
                  <a:lnTo>
                    <a:pt x="31482" y="258174"/>
                  </a:lnTo>
                  <a:lnTo>
                    <a:pt x="38467" y="272272"/>
                  </a:lnTo>
                  <a:lnTo>
                    <a:pt x="44348" y="285342"/>
                  </a:lnTo>
                  <a:lnTo>
                    <a:pt x="49491" y="297725"/>
                  </a:lnTo>
                  <a:lnTo>
                    <a:pt x="55367" y="308428"/>
                  </a:lnTo>
                  <a:lnTo>
                    <a:pt x="61731" y="318010"/>
                  </a:lnTo>
                  <a:lnTo>
                    <a:pt x="95373" y="362663"/>
                  </a:lnTo>
                  <a:lnTo>
                    <a:pt x="104307" y="373743"/>
                  </a:lnTo>
                  <a:lnTo>
                    <a:pt x="112711" y="383576"/>
                  </a:lnTo>
                  <a:lnTo>
                    <a:pt x="120761" y="392579"/>
                  </a:lnTo>
                  <a:lnTo>
                    <a:pt x="131021" y="402252"/>
                  </a:lnTo>
                  <a:lnTo>
                    <a:pt x="142755" y="412371"/>
                  </a:lnTo>
                  <a:lnTo>
                    <a:pt x="155472" y="422787"/>
                  </a:lnTo>
                  <a:lnTo>
                    <a:pt x="168844" y="432178"/>
                  </a:lnTo>
                  <a:lnTo>
                    <a:pt x="182652" y="440886"/>
                  </a:lnTo>
                  <a:lnTo>
                    <a:pt x="196751" y="449138"/>
                  </a:lnTo>
                  <a:lnTo>
                    <a:pt x="211046" y="455863"/>
                  </a:lnTo>
                  <a:lnTo>
                    <a:pt x="225469" y="461570"/>
                  </a:lnTo>
                  <a:lnTo>
                    <a:pt x="239978" y="466598"/>
                  </a:lnTo>
                  <a:lnTo>
                    <a:pt x="254546" y="471174"/>
                  </a:lnTo>
                  <a:lnTo>
                    <a:pt x="283782" y="479520"/>
                  </a:lnTo>
                  <a:lnTo>
                    <a:pt x="298430" y="481012"/>
                  </a:lnTo>
                  <a:lnTo>
                    <a:pt x="313088" y="480783"/>
                  </a:lnTo>
                  <a:lnTo>
                    <a:pt x="327756" y="479407"/>
                  </a:lnTo>
                  <a:lnTo>
                    <a:pt x="339981" y="476042"/>
                  </a:lnTo>
                  <a:lnTo>
                    <a:pt x="350578" y="471352"/>
                  </a:lnTo>
                  <a:lnTo>
                    <a:pt x="360089" y="465779"/>
                  </a:lnTo>
                  <a:lnTo>
                    <a:pt x="367654" y="458392"/>
                  </a:lnTo>
                  <a:lnTo>
                    <a:pt x="373921" y="449798"/>
                  </a:lnTo>
                  <a:lnTo>
                    <a:pt x="379322" y="440397"/>
                  </a:lnTo>
                  <a:lnTo>
                    <a:pt x="385370" y="430460"/>
                  </a:lnTo>
                  <a:lnTo>
                    <a:pt x="398615" y="409630"/>
                  </a:lnTo>
                  <a:lnTo>
                    <a:pt x="403126" y="397713"/>
                  </a:lnTo>
                  <a:lnTo>
                    <a:pt x="406133" y="384875"/>
                  </a:lnTo>
                  <a:lnTo>
                    <a:pt x="408138" y="371422"/>
                  </a:lnTo>
                  <a:lnTo>
                    <a:pt x="408251" y="357559"/>
                  </a:lnTo>
                  <a:lnTo>
                    <a:pt x="407104" y="343423"/>
                  </a:lnTo>
                  <a:lnTo>
                    <a:pt x="405115" y="329105"/>
                  </a:lnTo>
                  <a:lnTo>
                    <a:pt x="399642" y="296883"/>
                  </a:lnTo>
                  <a:lnTo>
                    <a:pt x="396469" y="279726"/>
                  </a:lnTo>
                  <a:lnTo>
                    <a:pt x="391908" y="263394"/>
                  </a:lnTo>
                  <a:lnTo>
                    <a:pt x="386420" y="247612"/>
                  </a:lnTo>
                  <a:lnTo>
                    <a:pt x="380314" y="232196"/>
                  </a:lnTo>
                  <a:lnTo>
                    <a:pt x="372572" y="217025"/>
                  </a:lnTo>
                  <a:lnTo>
                    <a:pt x="363741" y="202017"/>
                  </a:lnTo>
                  <a:lnTo>
                    <a:pt x="354183" y="187118"/>
                  </a:lnTo>
                  <a:lnTo>
                    <a:pt x="345364" y="172291"/>
                  </a:lnTo>
                  <a:lnTo>
                    <a:pt x="337037" y="157512"/>
                  </a:lnTo>
                  <a:lnTo>
                    <a:pt x="329039" y="142766"/>
                  </a:lnTo>
                  <a:lnTo>
                    <a:pt x="321261" y="130488"/>
                  </a:lnTo>
                  <a:lnTo>
                    <a:pt x="313627" y="119855"/>
                  </a:lnTo>
                  <a:lnTo>
                    <a:pt x="306092" y="110320"/>
                  </a:lnTo>
                  <a:lnTo>
                    <a:pt x="294951" y="100293"/>
                  </a:lnTo>
                  <a:lnTo>
                    <a:pt x="281406" y="89937"/>
                  </a:lnTo>
                  <a:lnTo>
                    <a:pt x="266258" y="79363"/>
                  </a:lnTo>
                  <a:lnTo>
                    <a:pt x="251265" y="69867"/>
                  </a:lnTo>
                  <a:lnTo>
                    <a:pt x="236377" y="61089"/>
                  </a:lnTo>
                  <a:lnTo>
                    <a:pt x="221557" y="52790"/>
                  </a:lnTo>
                  <a:lnTo>
                    <a:pt x="208006" y="46034"/>
                  </a:lnTo>
                  <a:lnTo>
                    <a:pt x="195302" y="40306"/>
                  </a:lnTo>
                  <a:lnTo>
                    <a:pt x="183162" y="35264"/>
                  </a:lnTo>
                  <a:lnTo>
                    <a:pt x="170174" y="31903"/>
                  </a:lnTo>
                  <a:lnTo>
                    <a:pt x="156622" y="29662"/>
                  </a:lnTo>
                  <a:lnTo>
                    <a:pt x="92813" y="25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041445" y="891936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21173" y="45980"/>
                  </a:lnTo>
                  <a:lnTo>
                    <a:pt x="34288" y="66929"/>
                  </a:lnTo>
                  <a:lnTo>
                    <a:pt x="41212" y="77654"/>
                  </a:lnTo>
                  <a:lnTo>
                    <a:pt x="48274" y="87251"/>
                  </a:lnTo>
                  <a:lnTo>
                    <a:pt x="55429" y="96096"/>
                  </a:lnTo>
                  <a:lnTo>
                    <a:pt x="62647" y="104440"/>
                  </a:lnTo>
                  <a:lnTo>
                    <a:pt x="69905" y="113673"/>
                  </a:lnTo>
                  <a:lnTo>
                    <a:pt x="77192" y="123499"/>
                  </a:lnTo>
                  <a:lnTo>
                    <a:pt x="84496" y="133720"/>
                  </a:lnTo>
                  <a:lnTo>
                    <a:pt x="93036" y="142981"/>
                  </a:lnTo>
                  <a:lnTo>
                    <a:pt x="102400" y="151602"/>
                  </a:lnTo>
                  <a:lnTo>
                    <a:pt x="112313" y="159796"/>
                  </a:lnTo>
                  <a:lnTo>
                    <a:pt x="121369" y="167706"/>
                  </a:lnTo>
                  <a:lnTo>
                    <a:pt x="129853" y="175426"/>
                  </a:lnTo>
                  <a:lnTo>
                    <a:pt x="15416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239787" y="902947"/>
              <a:ext cx="16924" cy="451475"/>
            </a:xfrm>
            <a:custGeom>
              <a:avLst/>
              <a:gdLst/>
              <a:ahLst/>
              <a:cxnLst/>
              <a:rect l="0" t="0" r="0" b="0"/>
              <a:pathLst>
                <a:path w="16924" h="451475">
                  <a:moveTo>
                    <a:pt x="10878" y="0"/>
                  </a:moveTo>
                  <a:lnTo>
                    <a:pt x="10878" y="61307"/>
                  </a:lnTo>
                  <a:lnTo>
                    <a:pt x="9655" y="75130"/>
                  </a:lnTo>
                  <a:lnTo>
                    <a:pt x="7615" y="89239"/>
                  </a:lnTo>
                  <a:lnTo>
                    <a:pt x="5033" y="103539"/>
                  </a:lnTo>
                  <a:lnTo>
                    <a:pt x="3310" y="117966"/>
                  </a:lnTo>
                  <a:lnTo>
                    <a:pt x="2162" y="132479"/>
                  </a:lnTo>
                  <a:lnTo>
                    <a:pt x="1396" y="147048"/>
                  </a:lnTo>
                  <a:lnTo>
                    <a:pt x="546" y="179549"/>
                  </a:lnTo>
                  <a:lnTo>
                    <a:pt x="0" y="250260"/>
                  </a:lnTo>
                  <a:lnTo>
                    <a:pt x="1179" y="267168"/>
                  </a:lnTo>
                  <a:lnTo>
                    <a:pt x="3189" y="283334"/>
                  </a:lnTo>
                  <a:lnTo>
                    <a:pt x="5752" y="299005"/>
                  </a:lnTo>
                  <a:lnTo>
                    <a:pt x="7460" y="315570"/>
                  </a:lnTo>
                  <a:lnTo>
                    <a:pt x="8600" y="332731"/>
                  </a:lnTo>
                  <a:lnTo>
                    <a:pt x="9359" y="350289"/>
                  </a:lnTo>
                  <a:lnTo>
                    <a:pt x="11089" y="365665"/>
                  </a:lnTo>
                  <a:lnTo>
                    <a:pt x="13466" y="379586"/>
                  </a:lnTo>
                  <a:lnTo>
                    <a:pt x="16274" y="392537"/>
                  </a:lnTo>
                  <a:lnTo>
                    <a:pt x="16923" y="404842"/>
                  </a:lnTo>
                  <a:lnTo>
                    <a:pt x="16131" y="416716"/>
                  </a:lnTo>
                  <a:lnTo>
                    <a:pt x="10878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415839" y="781820"/>
              <a:ext cx="143151" cy="44048"/>
            </a:xfrm>
            <a:custGeom>
              <a:avLst/>
              <a:gdLst/>
              <a:ahLst/>
              <a:cxnLst/>
              <a:rect l="0" t="0" r="0" b="0"/>
              <a:pathLst>
                <a:path w="143151" h="44048">
                  <a:moveTo>
                    <a:pt x="0" y="0"/>
                  </a:moveTo>
                  <a:lnTo>
                    <a:pt x="23383" y="11692"/>
                  </a:lnTo>
                  <a:lnTo>
                    <a:pt x="33941" y="16359"/>
                  </a:lnTo>
                  <a:lnTo>
                    <a:pt x="44650" y="20694"/>
                  </a:lnTo>
                  <a:lnTo>
                    <a:pt x="55461" y="24808"/>
                  </a:lnTo>
                  <a:lnTo>
                    <a:pt x="67561" y="28774"/>
                  </a:lnTo>
                  <a:lnTo>
                    <a:pt x="80522" y="32641"/>
                  </a:lnTo>
                  <a:lnTo>
                    <a:pt x="143150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492919" y="958005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9621608" y="555614"/>
            <a:ext cx="21781" cy="95650"/>
          </a:xfrm>
          <a:custGeom>
            <a:avLst/>
            <a:gdLst/>
            <a:ahLst/>
            <a:cxnLst/>
            <a:rect l="0" t="0" r="0" b="0"/>
            <a:pathLst>
              <a:path w="21781" h="95650">
                <a:moveTo>
                  <a:pt x="0" y="16987"/>
                </a:moveTo>
                <a:lnTo>
                  <a:pt x="7794" y="48163"/>
                </a:lnTo>
                <a:lnTo>
                  <a:pt x="11721" y="62241"/>
                </a:lnTo>
                <a:lnTo>
                  <a:pt x="21780" y="95649"/>
                </a:lnTo>
                <a:lnTo>
                  <a:pt x="21045" y="93898"/>
                </a:lnTo>
                <a:lnTo>
                  <a:pt x="8145" y="55924"/>
                </a:lnTo>
                <a:lnTo>
                  <a:pt x="7061" y="42945"/>
                </a:lnTo>
                <a:lnTo>
                  <a:pt x="7970" y="29398"/>
                </a:lnTo>
                <a:lnTo>
                  <a:pt x="12693" y="0"/>
                </a:lnTo>
                <a:lnTo>
                  <a:pt x="14682" y="23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9677400" y="482706"/>
            <a:ext cx="481439" cy="457095"/>
            <a:chOff x="9677400" y="482706"/>
            <a:chExt cx="481439" cy="457095"/>
          </a:xfrm>
        </p:grpSpPr>
        <p:sp>
          <p:nvSpPr>
            <p:cNvPr id="28" name="Freeform 27"/>
            <p:cNvSpPr/>
            <p:nvPr/>
          </p:nvSpPr>
          <p:spPr>
            <a:xfrm>
              <a:off x="9677400" y="762000"/>
              <a:ext cx="101601" cy="38101"/>
            </a:xfrm>
            <a:custGeom>
              <a:avLst/>
              <a:gdLst/>
              <a:ahLst/>
              <a:cxnLst/>
              <a:rect l="0" t="0" r="0" b="0"/>
              <a:pathLst>
                <a:path w="101601" h="38101">
                  <a:moveTo>
                    <a:pt x="0" y="0"/>
                  </a:moveTo>
                  <a:lnTo>
                    <a:pt x="41445" y="13814"/>
                  </a:lnTo>
                  <a:lnTo>
                    <a:pt x="1016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708183" y="482706"/>
              <a:ext cx="274018" cy="457095"/>
            </a:xfrm>
            <a:custGeom>
              <a:avLst/>
              <a:gdLst/>
              <a:ahLst/>
              <a:cxnLst/>
              <a:rect l="0" t="0" r="0" b="0"/>
              <a:pathLst>
                <a:path w="274018" h="457095">
                  <a:moveTo>
                    <a:pt x="7317" y="37994"/>
                  </a:moveTo>
                  <a:lnTo>
                    <a:pt x="575" y="58219"/>
                  </a:lnTo>
                  <a:lnTo>
                    <a:pt x="0" y="68411"/>
                  </a:lnTo>
                  <a:lnTo>
                    <a:pt x="1028" y="79438"/>
                  </a:lnTo>
                  <a:lnTo>
                    <a:pt x="3124" y="91023"/>
                  </a:lnTo>
                  <a:lnTo>
                    <a:pt x="4521" y="93102"/>
                  </a:lnTo>
                  <a:lnTo>
                    <a:pt x="6075" y="80360"/>
                  </a:lnTo>
                  <a:lnTo>
                    <a:pt x="6489" y="69060"/>
                  </a:lnTo>
                  <a:lnTo>
                    <a:pt x="6948" y="41453"/>
                  </a:lnTo>
                  <a:lnTo>
                    <a:pt x="9893" y="29011"/>
                  </a:lnTo>
                  <a:lnTo>
                    <a:pt x="14679" y="17894"/>
                  </a:lnTo>
                  <a:lnTo>
                    <a:pt x="20692" y="7660"/>
                  </a:lnTo>
                  <a:lnTo>
                    <a:pt x="28933" y="2249"/>
                  </a:lnTo>
                  <a:lnTo>
                    <a:pt x="38660" y="53"/>
                  </a:lnTo>
                  <a:lnTo>
                    <a:pt x="49379" y="0"/>
                  </a:lnTo>
                  <a:lnTo>
                    <a:pt x="59347" y="2787"/>
                  </a:lnTo>
                  <a:lnTo>
                    <a:pt x="68815" y="7467"/>
                  </a:lnTo>
                  <a:lnTo>
                    <a:pt x="111030" y="35256"/>
                  </a:lnTo>
                  <a:lnTo>
                    <a:pt x="121614" y="44635"/>
                  </a:lnTo>
                  <a:lnTo>
                    <a:pt x="131493" y="55121"/>
                  </a:lnTo>
                  <a:lnTo>
                    <a:pt x="140901" y="66345"/>
                  </a:lnTo>
                  <a:lnTo>
                    <a:pt x="149995" y="78061"/>
                  </a:lnTo>
                  <a:lnTo>
                    <a:pt x="158880" y="90105"/>
                  </a:lnTo>
                  <a:lnTo>
                    <a:pt x="176278" y="114777"/>
                  </a:lnTo>
                  <a:lnTo>
                    <a:pt x="218934" y="177770"/>
                  </a:lnTo>
                  <a:lnTo>
                    <a:pt x="226006" y="191856"/>
                  </a:lnTo>
                  <a:lnTo>
                    <a:pt x="232131" y="206891"/>
                  </a:lnTo>
                  <a:lnTo>
                    <a:pt x="237626" y="222558"/>
                  </a:lnTo>
                  <a:lnTo>
                    <a:pt x="241290" y="238648"/>
                  </a:lnTo>
                  <a:lnTo>
                    <a:pt x="243732" y="255019"/>
                  </a:lnTo>
                  <a:lnTo>
                    <a:pt x="245360" y="271577"/>
                  </a:lnTo>
                  <a:lnTo>
                    <a:pt x="246445" y="288260"/>
                  </a:lnTo>
                  <a:lnTo>
                    <a:pt x="247169" y="305027"/>
                  </a:lnTo>
                  <a:lnTo>
                    <a:pt x="247652" y="321849"/>
                  </a:lnTo>
                  <a:lnTo>
                    <a:pt x="249385" y="338708"/>
                  </a:lnTo>
                  <a:lnTo>
                    <a:pt x="251950" y="355592"/>
                  </a:lnTo>
                  <a:lnTo>
                    <a:pt x="255073" y="372493"/>
                  </a:lnTo>
                  <a:lnTo>
                    <a:pt x="257154" y="389404"/>
                  </a:lnTo>
                  <a:lnTo>
                    <a:pt x="258541" y="406323"/>
                  </a:lnTo>
                  <a:lnTo>
                    <a:pt x="274017" y="4570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996820" y="495300"/>
              <a:ext cx="162019" cy="372007"/>
            </a:xfrm>
            <a:custGeom>
              <a:avLst/>
              <a:gdLst/>
              <a:ahLst/>
              <a:cxnLst/>
              <a:rect l="0" t="0" r="0" b="0"/>
              <a:pathLst>
                <a:path w="162019" h="372007">
                  <a:moveTo>
                    <a:pt x="23480" y="0"/>
                  </a:moveTo>
                  <a:lnTo>
                    <a:pt x="16738" y="20225"/>
                  </a:lnTo>
                  <a:lnTo>
                    <a:pt x="14751" y="31828"/>
                  </a:lnTo>
                  <a:lnTo>
                    <a:pt x="13427" y="45207"/>
                  </a:lnTo>
                  <a:lnTo>
                    <a:pt x="12545" y="59771"/>
                  </a:lnTo>
                  <a:lnTo>
                    <a:pt x="10545" y="73714"/>
                  </a:lnTo>
                  <a:lnTo>
                    <a:pt x="7801" y="87243"/>
                  </a:lnTo>
                  <a:lnTo>
                    <a:pt x="4560" y="100495"/>
                  </a:lnTo>
                  <a:lnTo>
                    <a:pt x="2400" y="114974"/>
                  </a:lnTo>
                  <a:lnTo>
                    <a:pt x="960" y="130272"/>
                  </a:lnTo>
                  <a:lnTo>
                    <a:pt x="0" y="146114"/>
                  </a:lnTo>
                  <a:lnTo>
                    <a:pt x="771" y="160909"/>
                  </a:lnTo>
                  <a:lnTo>
                    <a:pt x="2696" y="175006"/>
                  </a:lnTo>
                  <a:lnTo>
                    <a:pt x="5391" y="188637"/>
                  </a:lnTo>
                  <a:lnTo>
                    <a:pt x="7187" y="203369"/>
                  </a:lnTo>
                  <a:lnTo>
                    <a:pt x="8384" y="218835"/>
                  </a:lnTo>
                  <a:lnTo>
                    <a:pt x="9183" y="234790"/>
                  </a:lnTo>
                  <a:lnTo>
                    <a:pt x="11126" y="249660"/>
                  </a:lnTo>
                  <a:lnTo>
                    <a:pt x="13833" y="263806"/>
                  </a:lnTo>
                  <a:lnTo>
                    <a:pt x="17048" y="277471"/>
                  </a:lnTo>
                  <a:lnTo>
                    <a:pt x="22014" y="290814"/>
                  </a:lnTo>
                  <a:lnTo>
                    <a:pt x="28147" y="303942"/>
                  </a:lnTo>
                  <a:lnTo>
                    <a:pt x="35058" y="316928"/>
                  </a:lnTo>
                  <a:lnTo>
                    <a:pt x="42487" y="328407"/>
                  </a:lnTo>
                  <a:lnTo>
                    <a:pt x="50262" y="338882"/>
                  </a:lnTo>
                  <a:lnTo>
                    <a:pt x="58268" y="348688"/>
                  </a:lnTo>
                  <a:lnTo>
                    <a:pt x="67839" y="356636"/>
                  </a:lnTo>
                  <a:lnTo>
                    <a:pt x="78452" y="363346"/>
                  </a:lnTo>
                  <a:lnTo>
                    <a:pt x="89762" y="369231"/>
                  </a:lnTo>
                  <a:lnTo>
                    <a:pt x="101534" y="371743"/>
                  </a:lnTo>
                  <a:lnTo>
                    <a:pt x="113616" y="372006"/>
                  </a:lnTo>
                  <a:lnTo>
                    <a:pt x="125903" y="370770"/>
                  </a:lnTo>
                  <a:lnTo>
                    <a:pt x="135507" y="365714"/>
                  </a:lnTo>
                  <a:lnTo>
                    <a:pt x="143320" y="358109"/>
                  </a:lnTo>
                  <a:lnTo>
                    <a:pt x="149940" y="348806"/>
                  </a:lnTo>
                  <a:lnTo>
                    <a:pt x="154353" y="336959"/>
                  </a:lnTo>
                  <a:lnTo>
                    <a:pt x="157295" y="323417"/>
                  </a:lnTo>
                  <a:lnTo>
                    <a:pt x="159256" y="308745"/>
                  </a:lnTo>
                  <a:lnTo>
                    <a:pt x="160564" y="293318"/>
                  </a:lnTo>
                  <a:lnTo>
                    <a:pt x="161436" y="277390"/>
                  </a:lnTo>
                  <a:lnTo>
                    <a:pt x="162018" y="261126"/>
                  </a:lnTo>
                  <a:lnTo>
                    <a:pt x="160994" y="244640"/>
                  </a:lnTo>
                  <a:lnTo>
                    <a:pt x="158900" y="228004"/>
                  </a:lnTo>
                  <a:lnTo>
                    <a:pt x="156093" y="211269"/>
                  </a:lnTo>
                  <a:lnTo>
                    <a:pt x="151400" y="197290"/>
                  </a:lnTo>
                  <a:lnTo>
                    <a:pt x="145448" y="185149"/>
                  </a:lnTo>
                  <a:lnTo>
                    <a:pt x="138659" y="174233"/>
                  </a:lnTo>
                  <a:lnTo>
                    <a:pt x="131310" y="169777"/>
                  </a:lnTo>
                  <a:lnTo>
                    <a:pt x="123588" y="169629"/>
                  </a:lnTo>
                  <a:lnTo>
                    <a:pt x="115619" y="172352"/>
                  </a:lnTo>
                  <a:lnTo>
                    <a:pt x="110306" y="181224"/>
                  </a:lnTo>
                  <a:lnTo>
                    <a:pt x="106764" y="194193"/>
                  </a:lnTo>
                  <a:lnTo>
                    <a:pt x="104402" y="209895"/>
                  </a:lnTo>
                  <a:lnTo>
                    <a:pt x="104239" y="226008"/>
                  </a:lnTo>
                  <a:lnTo>
                    <a:pt x="105542" y="242394"/>
                  </a:lnTo>
                  <a:lnTo>
                    <a:pt x="11238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80100" y="1392319"/>
            <a:ext cx="1358901" cy="639682"/>
            <a:chOff x="5880100" y="1392319"/>
            <a:chExt cx="1358901" cy="639682"/>
          </a:xfrm>
        </p:grpSpPr>
        <p:sp>
          <p:nvSpPr>
            <p:cNvPr id="32" name="Freeform 31"/>
            <p:cNvSpPr/>
            <p:nvPr/>
          </p:nvSpPr>
          <p:spPr>
            <a:xfrm>
              <a:off x="5880100" y="1409700"/>
              <a:ext cx="63501" cy="622301"/>
            </a:xfrm>
            <a:custGeom>
              <a:avLst/>
              <a:gdLst/>
              <a:ahLst/>
              <a:cxnLst/>
              <a:rect l="0" t="0" r="0" b="0"/>
              <a:pathLst>
                <a:path w="63501" h="622301">
                  <a:moveTo>
                    <a:pt x="0" y="0"/>
                  </a:moveTo>
                  <a:lnTo>
                    <a:pt x="6741" y="26967"/>
                  </a:lnTo>
                  <a:lnTo>
                    <a:pt x="8727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2934" y="88059"/>
                  </a:lnTo>
                  <a:lnTo>
                    <a:pt x="15678" y="106684"/>
                  </a:lnTo>
                  <a:lnTo>
                    <a:pt x="18919" y="126156"/>
                  </a:lnTo>
                  <a:lnTo>
                    <a:pt x="21079" y="147604"/>
                  </a:lnTo>
                  <a:lnTo>
                    <a:pt x="22519" y="170369"/>
                  </a:lnTo>
                  <a:lnTo>
                    <a:pt x="23479" y="194012"/>
                  </a:lnTo>
                  <a:lnTo>
                    <a:pt x="25530" y="214008"/>
                  </a:lnTo>
                  <a:lnTo>
                    <a:pt x="28309" y="231572"/>
                  </a:lnTo>
                  <a:lnTo>
                    <a:pt x="31573" y="247514"/>
                  </a:lnTo>
                  <a:lnTo>
                    <a:pt x="33748" y="266609"/>
                  </a:lnTo>
                  <a:lnTo>
                    <a:pt x="35199" y="287806"/>
                  </a:lnTo>
                  <a:lnTo>
                    <a:pt x="36166" y="310404"/>
                  </a:lnTo>
                  <a:lnTo>
                    <a:pt x="38221" y="333936"/>
                  </a:lnTo>
                  <a:lnTo>
                    <a:pt x="41003" y="358090"/>
                  </a:lnTo>
                  <a:lnTo>
                    <a:pt x="44269" y="382660"/>
                  </a:lnTo>
                  <a:lnTo>
                    <a:pt x="46446" y="406095"/>
                  </a:lnTo>
                  <a:lnTo>
                    <a:pt x="47897" y="428774"/>
                  </a:lnTo>
                  <a:lnTo>
                    <a:pt x="49509" y="472788"/>
                  </a:lnTo>
                  <a:lnTo>
                    <a:pt x="50226" y="515869"/>
                  </a:lnTo>
                  <a:lnTo>
                    <a:pt x="51829" y="534412"/>
                  </a:lnTo>
                  <a:lnTo>
                    <a:pt x="54308" y="551008"/>
                  </a:lnTo>
                  <a:lnTo>
                    <a:pt x="63500" y="622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70600" y="1392319"/>
              <a:ext cx="520701" cy="563482"/>
            </a:xfrm>
            <a:custGeom>
              <a:avLst/>
              <a:gdLst/>
              <a:ahLst/>
              <a:cxnLst/>
              <a:rect l="0" t="0" r="0" b="0"/>
              <a:pathLst>
                <a:path w="520701" h="563482">
                  <a:moveTo>
                    <a:pt x="0" y="106281"/>
                  </a:moveTo>
                  <a:lnTo>
                    <a:pt x="0" y="79313"/>
                  </a:lnTo>
                  <a:lnTo>
                    <a:pt x="1411" y="67135"/>
                  </a:lnTo>
                  <a:lnTo>
                    <a:pt x="3762" y="54784"/>
                  </a:lnTo>
                  <a:lnTo>
                    <a:pt x="6741" y="42316"/>
                  </a:lnTo>
                  <a:lnTo>
                    <a:pt x="12961" y="32593"/>
                  </a:lnTo>
                  <a:lnTo>
                    <a:pt x="21340" y="24700"/>
                  </a:lnTo>
                  <a:lnTo>
                    <a:pt x="31160" y="18027"/>
                  </a:lnTo>
                  <a:lnTo>
                    <a:pt x="43351" y="12167"/>
                  </a:lnTo>
                  <a:lnTo>
                    <a:pt x="57123" y="6849"/>
                  </a:lnTo>
                  <a:lnTo>
                    <a:pt x="71948" y="1893"/>
                  </a:lnTo>
                  <a:lnTo>
                    <a:pt x="86065" y="0"/>
                  </a:lnTo>
                  <a:lnTo>
                    <a:pt x="99710" y="149"/>
                  </a:lnTo>
                  <a:lnTo>
                    <a:pt x="113040" y="1659"/>
                  </a:lnTo>
                  <a:lnTo>
                    <a:pt x="126160" y="5489"/>
                  </a:lnTo>
                  <a:lnTo>
                    <a:pt x="139140" y="10864"/>
                  </a:lnTo>
                  <a:lnTo>
                    <a:pt x="152027" y="17269"/>
                  </a:lnTo>
                  <a:lnTo>
                    <a:pt x="162029" y="25773"/>
                  </a:lnTo>
                  <a:lnTo>
                    <a:pt x="170108" y="35676"/>
                  </a:lnTo>
                  <a:lnTo>
                    <a:pt x="184259" y="57967"/>
                  </a:lnTo>
                  <a:lnTo>
                    <a:pt x="199956" y="81986"/>
                  </a:lnTo>
                  <a:lnTo>
                    <a:pt x="206681" y="97139"/>
                  </a:lnTo>
                  <a:lnTo>
                    <a:pt x="212576" y="114298"/>
                  </a:lnTo>
                  <a:lnTo>
                    <a:pt x="222889" y="149355"/>
                  </a:lnTo>
                  <a:lnTo>
                    <a:pt x="232176" y="179047"/>
                  </a:lnTo>
                  <a:lnTo>
                    <a:pt x="235217" y="195714"/>
                  </a:lnTo>
                  <a:lnTo>
                    <a:pt x="237245" y="213880"/>
                  </a:lnTo>
                  <a:lnTo>
                    <a:pt x="238596" y="233047"/>
                  </a:lnTo>
                  <a:lnTo>
                    <a:pt x="238086" y="251469"/>
                  </a:lnTo>
                  <a:lnTo>
                    <a:pt x="236335" y="269395"/>
                  </a:lnTo>
                  <a:lnTo>
                    <a:pt x="233757" y="286990"/>
                  </a:lnTo>
                  <a:lnTo>
                    <a:pt x="229215" y="304365"/>
                  </a:lnTo>
                  <a:lnTo>
                    <a:pt x="223366" y="321592"/>
                  </a:lnTo>
                  <a:lnTo>
                    <a:pt x="216644" y="338722"/>
                  </a:lnTo>
                  <a:lnTo>
                    <a:pt x="210751" y="355786"/>
                  </a:lnTo>
                  <a:lnTo>
                    <a:pt x="205412" y="372806"/>
                  </a:lnTo>
                  <a:lnTo>
                    <a:pt x="200441" y="389798"/>
                  </a:lnTo>
                  <a:lnTo>
                    <a:pt x="194305" y="403947"/>
                  </a:lnTo>
                  <a:lnTo>
                    <a:pt x="187392" y="416203"/>
                  </a:lnTo>
                  <a:lnTo>
                    <a:pt x="179961" y="427195"/>
                  </a:lnTo>
                  <a:lnTo>
                    <a:pt x="173596" y="438757"/>
                  </a:lnTo>
                  <a:lnTo>
                    <a:pt x="167942" y="450698"/>
                  </a:lnTo>
                  <a:lnTo>
                    <a:pt x="162761" y="462892"/>
                  </a:lnTo>
                  <a:lnTo>
                    <a:pt x="157896" y="475255"/>
                  </a:lnTo>
                  <a:lnTo>
                    <a:pt x="148728" y="500280"/>
                  </a:lnTo>
                  <a:lnTo>
                    <a:pt x="151363" y="508647"/>
                  </a:lnTo>
                  <a:lnTo>
                    <a:pt x="158764" y="514225"/>
                  </a:lnTo>
                  <a:lnTo>
                    <a:pt x="204457" y="529919"/>
                  </a:lnTo>
                  <a:lnTo>
                    <a:pt x="218149" y="532640"/>
                  </a:lnTo>
                  <a:lnTo>
                    <a:pt x="232921" y="534453"/>
                  </a:lnTo>
                  <a:lnTo>
                    <a:pt x="248414" y="535662"/>
                  </a:lnTo>
                  <a:lnTo>
                    <a:pt x="265798" y="536468"/>
                  </a:lnTo>
                  <a:lnTo>
                    <a:pt x="303929" y="537364"/>
                  </a:lnTo>
                  <a:lnTo>
                    <a:pt x="322563" y="539014"/>
                  </a:lnTo>
                  <a:lnTo>
                    <a:pt x="340631" y="541525"/>
                  </a:lnTo>
                  <a:lnTo>
                    <a:pt x="358321" y="544610"/>
                  </a:lnTo>
                  <a:lnTo>
                    <a:pt x="377169" y="546667"/>
                  </a:lnTo>
                  <a:lnTo>
                    <a:pt x="396790" y="548038"/>
                  </a:lnTo>
                  <a:lnTo>
                    <a:pt x="416927" y="548952"/>
                  </a:lnTo>
                  <a:lnTo>
                    <a:pt x="434585" y="550973"/>
                  </a:lnTo>
                  <a:lnTo>
                    <a:pt x="450590" y="553731"/>
                  </a:lnTo>
                  <a:lnTo>
                    <a:pt x="520700" y="563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04000" y="1600200"/>
              <a:ext cx="152401" cy="393701"/>
            </a:xfrm>
            <a:custGeom>
              <a:avLst/>
              <a:gdLst/>
              <a:ahLst/>
              <a:cxnLst/>
              <a:rect l="0" t="0" r="0" b="0"/>
              <a:pathLst>
                <a:path w="152401" h="393701">
                  <a:moveTo>
                    <a:pt x="152400" y="0"/>
                  </a:moveTo>
                  <a:lnTo>
                    <a:pt x="117047" y="70706"/>
                  </a:lnTo>
                  <a:lnTo>
                    <a:pt x="110487" y="86648"/>
                  </a:lnTo>
                  <a:lnTo>
                    <a:pt x="104702" y="102921"/>
                  </a:lnTo>
                  <a:lnTo>
                    <a:pt x="85279" y="162852"/>
                  </a:lnTo>
                  <a:lnTo>
                    <a:pt x="79430" y="177712"/>
                  </a:lnTo>
                  <a:lnTo>
                    <a:pt x="72709" y="193263"/>
                  </a:lnTo>
                  <a:lnTo>
                    <a:pt x="65406" y="209275"/>
                  </a:lnTo>
                  <a:lnTo>
                    <a:pt x="59126" y="225595"/>
                  </a:lnTo>
                  <a:lnTo>
                    <a:pt x="53528" y="242118"/>
                  </a:lnTo>
                  <a:lnTo>
                    <a:pt x="38908" y="288579"/>
                  </a:lnTo>
                  <a:lnTo>
                    <a:pt x="25639" y="329157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553200" y="1638300"/>
              <a:ext cx="330201" cy="292101"/>
            </a:xfrm>
            <a:custGeom>
              <a:avLst/>
              <a:gdLst/>
              <a:ahLst/>
              <a:cxnLst/>
              <a:rect l="0" t="0" r="0" b="0"/>
              <a:pathLst>
                <a:path w="330201" h="292101">
                  <a:moveTo>
                    <a:pt x="0" y="0"/>
                  </a:moveTo>
                  <a:lnTo>
                    <a:pt x="20225" y="20225"/>
                  </a:lnTo>
                  <a:lnTo>
                    <a:pt x="30417" y="29006"/>
                  </a:lnTo>
                  <a:lnTo>
                    <a:pt x="41445" y="37682"/>
                  </a:lnTo>
                  <a:lnTo>
                    <a:pt x="53030" y="46287"/>
                  </a:lnTo>
                  <a:lnTo>
                    <a:pt x="63575" y="54847"/>
                  </a:lnTo>
                  <a:lnTo>
                    <a:pt x="73428" y="63376"/>
                  </a:lnTo>
                  <a:lnTo>
                    <a:pt x="82818" y="71884"/>
                  </a:lnTo>
                  <a:lnTo>
                    <a:pt x="100778" y="88863"/>
                  </a:lnTo>
                  <a:lnTo>
                    <a:pt x="109518" y="97342"/>
                  </a:lnTo>
                  <a:lnTo>
                    <a:pt x="119579" y="105816"/>
                  </a:lnTo>
                  <a:lnTo>
                    <a:pt x="130519" y="114289"/>
                  </a:lnTo>
                  <a:lnTo>
                    <a:pt x="142046" y="122759"/>
                  </a:lnTo>
                  <a:lnTo>
                    <a:pt x="152553" y="131228"/>
                  </a:lnTo>
                  <a:lnTo>
                    <a:pt x="162380" y="139696"/>
                  </a:lnTo>
                  <a:lnTo>
                    <a:pt x="171753" y="148164"/>
                  </a:lnTo>
                  <a:lnTo>
                    <a:pt x="189693" y="165099"/>
                  </a:lnTo>
                  <a:lnTo>
                    <a:pt x="224207" y="198966"/>
                  </a:lnTo>
                  <a:lnTo>
                    <a:pt x="234138" y="207433"/>
                  </a:lnTo>
                  <a:lnTo>
                    <a:pt x="244992" y="215899"/>
                  </a:lnTo>
                  <a:lnTo>
                    <a:pt x="256461" y="224366"/>
                  </a:lnTo>
                  <a:lnTo>
                    <a:pt x="266930" y="232833"/>
                  </a:lnTo>
                  <a:lnTo>
                    <a:pt x="276731" y="241300"/>
                  </a:lnTo>
                  <a:lnTo>
                    <a:pt x="286087" y="249766"/>
                  </a:lnTo>
                  <a:lnTo>
                    <a:pt x="304009" y="266700"/>
                  </a:lnTo>
                  <a:lnTo>
                    <a:pt x="33020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086600" y="17145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0"/>
                  </a:moveTo>
                  <a:lnTo>
                    <a:pt x="70706" y="17676"/>
                  </a:lnTo>
                  <a:lnTo>
                    <a:pt x="85237" y="21662"/>
                  </a:lnTo>
                  <a:lnTo>
                    <a:pt x="99159" y="25730"/>
                  </a:lnTo>
                  <a:lnTo>
                    <a:pt x="1524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51358" y="1396007"/>
            <a:ext cx="2508643" cy="826494"/>
            <a:chOff x="7651358" y="1396007"/>
            <a:chExt cx="2508643" cy="826494"/>
          </a:xfrm>
        </p:grpSpPr>
        <p:sp>
          <p:nvSpPr>
            <p:cNvPr id="38" name="Freeform 37"/>
            <p:cNvSpPr/>
            <p:nvPr/>
          </p:nvSpPr>
          <p:spPr>
            <a:xfrm>
              <a:off x="7651358" y="1436111"/>
              <a:ext cx="654443" cy="519690"/>
            </a:xfrm>
            <a:custGeom>
              <a:avLst/>
              <a:gdLst/>
              <a:ahLst/>
              <a:cxnLst/>
              <a:rect l="0" t="0" r="0" b="0"/>
              <a:pathLst>
                <a:path w="654443" h="519690">
                  <a:moveTo>
                    <a:pt x="6742" y="113289"/>
                  </a:moveTo>
                  <a:lnTo>
                    <a:pt x="0" y="93063"/>
                  </a:lnTo>
                  <a:lnTo>
                    <a:pt x="836" y="82871"/>
                  </a:lnTo>
                  <a:lnTo>
                    <a:pt x="4215" y="71844"/>
                  </a:lnTo>
                  <a:lnTo>
                    <a:pt x="9291" y="60259"/>
                  </a:lnTo>
                  <a:lnTo>
                    <a:pt x="16908" y="49713"/>
                  </a:lnTo>
                  <a:lnTo>
                    <a:pt x="26219" y="39860"/>
                  </a:lnTo>
                  <a:lnTo>
                    <a:pt x="36660" y="30470"/>
                  </a:lnTo>
                  <a:lnTo>
                    <a:pt x="47854" y="22798"/>
                  </a:lnTo>
                  <a:lnTo>
                    <a:pt x="59549" y="16273"/>
                  </a:lnTo>
                  <a:lnTo>
                    <a:pt x="71580" y="10511"/>
                  </a:lnTo>
                  <a:lnTo>
                    <a:pt x="85245" y="6670"/>
                  </a:lnTo>
                  <a:lnTo>
                    <a:pt x="99999" y="4110"/>
                  </a:lnTo>
                  <a:lnTo>
                    <a:pt x="115480" y="2403"/>
                  </a:lnTo>
                  <a:lnTo>
                    <a:pt x="132856" y="1265"/>
                  </a:lnTo>
                  <a:lnTo>
                    <a:pt x="151495" y="506"/>
                  </a:lnTo>
                  <a:lnTo>
                    <a:pt x="170977" y="0"/>
                  </a:lnTo>
                  <a:lnTo>
                    <a:pt x="188199" y="2485"/>
                  </a:lnTo>
                  <a:lnTo>
                    <a:pt x="203913" y="6964"/>
                  </a:lnTo>
                  <a:lnTo>
                    <a:pt x="218622" y="12772"/>
                  </a:lnTo>
                  <a:lnTo>
                    <a:pt x="231251" y="19467"/>
                  </a:lnTo>
                  <a:lnTo>
                    <a:pt x="242492" y="26752"/>
                  </a:lnTo>
                  <a:lnTo>
                    <a:pt x="252809" y="34431"/>
                  </a:lnTo>
                  <a:lnTo>
                    <a:pt x="262509" y="43783"/>
                  </a:lnTo>
                  <a:lnTo>
                    <a:pt x="271797" y="54252"/>
                  </a:lnTo>
                  <a:lnTo>
                    <a:pt x="280812" y="65464"/>
                  </a:lnTo>
                  <a:lnTo>
                    <a:pt x="288233" y="77172"/>
                  </a:lnTo>
                  <a:lnTo>
                    <a:pt x="294591" y="89211"/>
                  </a:lnTo>
                  <a:lnTo>
                    <a:pt x="300241" y="101470"/>
                  </a:lnTo>
                  <a:lnTo>
                    <a:pt x="305419" y="113876"/>
                  </a:lnTo>
                  <a:lnTo>
                    <a:pt x="310282" y="126380"/>
                  </a:lnTo>
                  <a:lnTo>
                    <a:pt x="319448" y="151563"/>
                  </a:lnTo>
                  <a:lnTo>
                    <a:pt x="328226" y="176866"/>
                  </a:lnTo>
                  <a:lnTo>
                    <a:pt x="329720" y="189540"/>
                  </a:lnTo>
                  <a:lnTo>
                    <a:pt x="329305" y="202223"/>
                  </a:lnTo>
                  <a:lnTo>
                    <a:pt x="327617" y="214912"/>
                  </a:lnTo>
                  <a:lnTo>
                    <a:pt x="325081" y="229015"/>
                  </a:lnTo>
                  <a:lnTo>
                    <a:pt x="321979" y="244062"/>
                  </a:lnTo>
                  <a:lnTo>
                    <a:pt x="318500" y="259737"/>
                  </a:lnTo>
                  <a:lnTo>
                    <a:pt x="313358" y="273010"/>
                  </a:lnTo>
                  <a:lnTo>
                    <a:pt x="307108" y="284681"/>
                  </a:lnTo>
                  <a:lnTo>
                    <a:pt x="252016" y="367657"/>
                  </a:lnTo>
                  <a:lnTo>
                    <a:pt x="242224" y="378823"/>
                  </a:lnTo>
                  <a:lnTo>
                    <a:pt x="231463" y="389089"/>
                  </a:lnTo>
                  <a:lnTo>
                    <a:pt x="220056" y="398756"/>
                  </a:lnTo>
                  <a:lnTo>
                    <a:pt x="209629" y="408022"/>
                  </a:lnTo>
                  <a:lnTo>
                    <a:pt x="190517" y="425844"/>
                  </a:lnTo>
                  <a:lnTo>
                    <a:pt x="185703" y="435959"/>
                  </a:lnTo>
                  <a:lnTo>
                    <a:pt x="183905" y="446936"/>
                  </a:lnTo>
                  <a:lnTo>
                    <a:pt x="184117" y="458486"/>
                  </a:lnTo>
                  <a:lnTo>
                    <a:pt x="188492" y="467598"/>
                  </a:lnTo>
                  <a:lnTo>
                    <a:pt x="195642" y="475084"/>
                  </a:lnTo>
                  <a:lnTo>
                    <a:pt x="214875" y="487164"/>
                  </a:lnTo>
                  <a:lnTo>
                    <a:pt x="225930" y="492361"/>
                  </a:lnTo>
                  <a:lnTo>
                    <a:pt x="237534" y="497237"/>
                  </a:lnTo>
                  <a:lnTo>
                    <a:pt x="252326" y="500488"/>
                  </a:lnTo>
                  <a:lnTo>
                    <a:pt x="269242" y="502655"/>
                  </a:lnTo>
                  <a:lnTo>
                    <a:pt x="287575" y="504099"/>
                  </a:lnTo>
                  <a:lnTo>
                    <a:pt x="306853" y="505062"/>
                  </a:lnTo>
                  <a:lnTo>
                    <a:pt x="347087" y="506132"/>
                  </a:lnTo>
                  <a:lnTo>
                    <a:pt x="489077" y="506955"/>
                  </a:lnTo>
                  <a:lnTo>
                    <a:pt x="557023" y="506982"/>
                  </a:lnTo>
                  <a:lnTo>
                    <a:pt x="572562" y="508395"/>
                  </a:lnTo>
                  <a:lnTo>
                    <a:pt x="587156" y="510749"/>
                  </a:lnTo>
                  <a:lnTo>
                    <a:pt x="654442" y="5196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193265" y="1397000"/>
              <a:ext cx="404636" cy="301310"/>
            </a:xfrm>
            <a:custGeom>
              <a:avLst/>
              <a:gdLst/>
              <a:ahLst/>
              <a:cxnLst/>
              <a:rect l="0" t="0" r="0" b="0"/>
              <a:pathLst>
                <a:path w="404636" h="301310">
                  <a:moveTo>
                    <a:pt x="10935" y="0"/>
                  </a:moveTo>
                  <a:lnTo>
                    <a:pt x="4193" y="20225"/>
                  </a:lnTo>
                  <a:lnTo>
                    <a:pt x="2206" y="31828"/>
                  </a:lnTo>
                  <a:lnTo>
                    <a:pt x="882" y="45207"/>
                  </a:lnTo>
                  <a:lnTo>
                    <a:pt x="0" y="59771"/>
                  </a:lnTo>
                  <a:lnTo>
                    <a:pt x="823" y="75125"/>
                  </a:lnTo>
                  <a:lnTo>
                    <a:pt x="2782" y="91005"/>
                  </a:lnTo>
                  <a:lnTo>
                    <a:pt x="5499" y="107237"/>
                  </a:lnTo>
                  <a:lnTo>
                    <a:pt x="8722" y="123702"/>
                  </a:lnTo>
                  <a:lnTo>
                    <a:pt x="16066" y="157049"/>
                  </a:lnTo>
                  <a:lnTo>
                    <a:pt x="20000" y="172432"/>
                  </a:lnTo>
                  <a:lnTo>
                    <a:pt x="24034" y="186921"/>
                  </a:lnTo>
                  <a:lnTo>
                    <a:pt x="28134" y="200814"/>
                  </a:lnTo>
                  <a:lnTo>
                    <a:pt x="33690" y="214309"/>
                  </a:lnTo>
                  <a:lnTo>
                    <a:pt x="40216" y="227539"/>
                  </a:lnTo>
                  <a:lnTo>
                    <a:pt x="47389" y="240593"/>
                  </a:lnTo>
                  <a:lnTo>
                    <a:pt x="54993" y="252117"/>
                  </a:lnTo>
                  <a:lnTo>
                    <a:pt x="62885" y="262622"/>
                  </a:lnTo>
                  <a:lnTo>
                    <a:pt x="70968" y="272448"/>
                  </a:lnTo>
                  <a:lnTo>
                    <a:pt x="82001" y="280410"/>
                  </a:lnTo>
                  <a:lnTo>
                    <a:pt x="95001" y="287128"/>
                  </a:lnTo>
                  <a:lnTo>
                    <a:pt x="109312" y="293019"/>
                  </a:lnTo>
                  <a:lnTo>
                    <a:pt x="124497" y="296946"/>
                  </a:lnTo>
                  <a:lnTo>
                    <a:pt x="140265" y="299564"/>
                  </a:lnTo>
                  <a:lnTo>
                    <a:pt x="156422" y="301309"/>
                  </a:lnTo>
                  <a:lnTo>
                    <a:pt x="172837" y="301061"/>
                  </a:lnTo>
                  <a:lnTo>
                    <a:pt x="189425" y="299485"/>
                  </a:lnTo>
                  <a:lnTo>
                    <a:pt x="206128" y="297023"/>
                  </a:lnTo>
                  <a:lnTo>
                    <a:pt x="222908" y="295382"/>
                  </a:lnTo>
                  <a:lnTo>
                    <a:pt x="239739" y="294288"/>
                  </a:lnTo>
                  <a:lnTo>
                    <a:pt x="256604" y="293558"/>
                  </a:lnTo>
                  <a:lnTo>
                    <a:pt x="272081" y="291661"/>
                  </a:lnTo>
                  <a:lnTo>
                    <a:pt x="286632" y="288985"/>
                  </a:lnTo>
                  <a:lnTo>
                    <a:pt x="300566" y="285790"/>
                  </a:lnTo>
                  <a:lnTo>
                    <a:pt x="315500" y="283660"/>
                  </a:lnTo>
                  <a:lnTo>
                    <a:pt x="331100" y="282240"/>
                  </a:lnTo>
                  <a:lnTo>
                    <a:pt x="404635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509000" y="1498600"/>
              <a:ext cx="165101" cy="431801"/>
            </a:xfrm>
            <a:custGeom>
              <a:avLst/>
              <a:gdLst/>
              <a:ahLst/>
              <a:cxnLst/>
              <a:rect l="0" t="0" r="0" b="0"/>
              <a:pathLst>
                <a:path w="165101" h="431801">
                  <a:moveTo>
                    <a:pt x="0" y="0"/>
                  </a:moveTo>
                  <a:lnTo>
                    <a:pt x="0" y="33709"/>
                  </a:lnTo>
                  <a:lnTo>
                    <a:pt x="2822" y="47873"/>
                  </a:lnTo>
                  <a:lnTo>
                    <a:pt x="7525" y="61548"/>
                  </a:lnTo>
                  <a:lnTo>
                    <a:pt x="13484" y="74899"/>
                  </a:lnTo>
                  <a:lnTo>
                    <a:pt x="18867" y="89443"/>
                  </a:lnTo>
                  <a:lnTo>
                    <a:pt x="23866" y="104784"/>
                  </a:lnTo>
                  <a:lnTo>
                    <a:pt x="28611" y="120656"/>
                  </a:lnTo>
                  <a:lnTo>
                    <a:pt x="34596" y="135470"/>
                  </a:lnTo>
                  <a:lnTo>
                    <a:pt x="41408" y="149580"/>
                  </a:lnTo>
                  <a:lnTo>
                    <a:pt x="48772" y="163220"/>
                  </a:lnTo>
                  <a:lnTo>
                    <a:pt x="56503" y="179369"/>
                  </a:lnTo>
                  <a:lnTo>
                    <a:pt x="64480" y="197190"/>
                  </a:lnTo>
                  <a:lnTo>
                    <a:pt x="72620" y="216127"/>
                  </a:lnTo>
                  <a:lnTo>
                    <a:pt x="80869" y="232984"/>
                  </a:lnTo>
                  <a:lnTo>
                    <a:pt x="89190" y="248456"/>
                  </a:lnTo>
                  <a:lnTo>
                    <a:pt x="97560" y="263004"/>
                  </a:lnTo>
                  <a:lnTo>
                    <a:pt x="104551" y="278347"/>
                  </a:lnTo>
                  <a:lnTo>
                    <a:pt x="110623" y="294220"/>
                  </a:lnTo>
                  <a:lnTo>
                    <a:pt x="116082" y="310446"/>
                  </a:lnTo>
                  <a:lnTo>
                    <a:pt x="122543" y="325497"/>
                  </a:lnTo>
                  <a:lnTo>
                    <a:pt x="129673" y="339765"/>
                  </a:lnTo>
                  <a:lnTo>
                    <a:pt x="137248" y="353510"/>
                  </a:lnTo>
                  <a:lnTo>
                    <a:pt x="143710" y="366906"/>
                  </a:lnTo>
                  <a:lnTo>
                    <a:pt x="149428" y="380071"/>
                  </a:lnTo>
                  <a:lnTo>
                    <a:pt x="16510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801100" y="1778000"/>
              <a:ext cx="228601" cy="165101"/>
            </a:xfrm>
            <a:custGeom>
              <a:avLst/>
              <a:gdLst/>
              <a:ahLst/>
              <a:cxnLst/>
              <a:rect l="0" t="0" r="0" b="0"/>
              <a:pathLst>
                <a:path w="228601" h="165101">
                  <a:moveTo>
                    <a:pt x="0" y="0"/>
                  </a:moveTo>
                  <a:lnTo>
                    <a:pt x="20225" y="6742"/>
                  </a:lnTo>
                  <a:lnTo>
                    <a:pt x="30417" y="11550"/>
                  </a:lnTo>
                  <a:lnTo>
                    <a:pt x="41445" y="17577"/>
                  </a:lnTo>
                  <a:lnTo>
                    <a:pt x="53030" y="24418"/>
                  </a:lnTo>
                  <a:lnTo>
                    <a:pt x="63575" y="31801"/>
                  </a:lnTo>
                  <a:lnTo>
                    <a:pt x="73428" y="39545"/>
                  </a:lnTo>
                  <a:lnTo>
                    <a:pt x="82818" y="47530"/>
                  </a:lnTo>
                  <a:lnTo>
                    <a:pt x="93312" y="55675"/>
                  </a:lnTo>
                  <a:lnTo>
                    <a:pt x="104541" y="63928"/>
                  </a:lnTo>
                  <a:lnTo>
                    <a:pt x="116261" y="72252"/>
                  </a:lnTo>
                  <a:lnTo>
                    <a:pt x="126896" y="80623"/>
                  </a:lnTo>
                  <a:lnTo>
                    <a:pt x="136808" y="89026"/>
                  </a:lnTo>
                  <a:lnTo>
                    <a:pt x="146239" y="97451"/>
                  </a:lnTo>
                  <a:lnTo>
                    <a:pt x="156759" y="105889"/>
                  </a:lnTo>
                  <a:lnTo>
                    <a:pt x="168006" y="114337"/>
                  </a:lnTo>
                  <a:lnTo>
                    <a:pt x="179737" y="122791"/>
                  </a:lnTo>
                  <a:lnTo>
                    <a:pt x="190380" y="131249"/>
                  </a:lnTo>
                  <a:lnTo>
                    <a:pt x="200297" y="139711"/>
                  </a:lnTo>
                  <a:lnTo>
                    <a:pt x="2286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991600" y="1714500"/>
              <a:ext cx="50801" cy="508001"/>
            </a:xfrm>
            <a:custGeom>
              <a:avLst/>
              <a:gdLst/>
              <a:ahLst/>
              <a:cxnLst/>
              <a:rect l="0" t="0" r="0" b="0"/>
              <a:pathLst>
                <a:path w="50801" h="508001">
                  <a:moveTo>
                    <a:pt x="50800" y="0"/>
                  </a:moveTo>
                  <a:lnTo>
                    <a:pt x="20946" y="89560"/>
                  </a:lnTo>
                  <a:lnTo>
                    <a:pt x="16786" y="104862"/>
                  </a:lnTo>
                  <a:lnTo>
                    <a:pt x="12602" y="122119"/>
                  </a:lnTo>
                  <a:lnTo>
                    <a:pt x="8401" y="140679"/>
                  </a:lnTo>
                  <a:lnTo>
                    <a:pt x="5601" y="158697"/>
                  </a:lnTo>
                  <a:lnTo>
                    <a:pt x="3733" y="176353"/>
                  </a:lnTo>
                  <a:lnTo>
                    <a:pt x="2488" y="193769"/>
                  </a:lnTo>
                  <a:lnTo>
                    <a:pt x="1659" y="211023"/>
                  </a:lnTo>
                  <a:lnTo>
                    <a:pt x="737" y="245247"/>
                  </a:lnTo>
                  <a:lnTo>
                    <a:pt x="13" y="414861"/>
                  </a:lnTo>
                  <a:lnTo>
                    <a:pt x="0" y="508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220200" y="1587500"/>
              <a:ext cx="215901" cy="50801"/>
            </a:xfrm>
            <a:custGeom>
              <a:avLst/>
              <a:gdLst/>
              <a:ahLst/>
              <a:cxnLst/>
              <a:rect l="0" t="0" r="0" b="0"/>
              <a:pathLst>
                <a:path w="215901" h="50801">
                  <a:moveTo>
                    <a:pt x="0" y="0"/>
                  </a:moveTo>
                  <a:lnTo>
                    <a:pt x="53030" y="17676"/>
                  </a:lnTo>
                  <a:lnTo>
                    <a:pt x="66397" y="20251"/>
                  </a:lnTo>
                  <a:lnTo>
                    <a:pt x="80953" y="21967"/>
                  </a:lnTo>
                  <a:lnTo>
                    <a:pt x="96302" y="23111"/>
                  </a:lnTo>
                  <a:lnTo>
                    <a:pt x="110768" y="25285"/>
                  </a:lnTo>
                  <a:lnTo>
                    <a:pt x="124645" y="28145"/>
                  </a:lnTo>
                  <a:lnTo>
                    <a:pt x="138130" y="31463"/>
                  </a:lnTo>
                  <a:lnTo>
                    <a:pt x="151353" y="35087"/>
                  </a:lnTo>
                  <a:lnTo>
                    <a:pt x="164402" y="38913"/>
                  </a:lnTo>
                  <a:lnTo>
                    <a:pt x="2159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283700" y="19050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2"/>
                  </a:lnTo>
                  <a:lnTo>
                    <a:pt x="45208" y="2648"/>
                  </a:lnTo>
                  <a:lnTo>
                    <a:pt x="59772" y="1765"/>
                  </a:lnTo>
                  <a:lnTo>
                    <a:pt x="91006" y="784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639300" y="1473200"/>
              <a:ext cx="63501" cy="469901"/>
            </a:xfrm>
            <a:custGeom>
              <a:avLst/>
              <a:gdLst/>
              <a:ahLst/>
              <a:cxnLst/>
              <a:rect l="0" t="0" r="0" b="0"/>
              <a:pathLst>
                <a:path w="63501" h="469901">
                  <a:moveTo>
                    <a:pt x="0" y="0"/>
                  </a:moveTo>
                  <a:lnTo>
                    <a:pt x="6741" y="26967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1915" y="106684"/>
                  </a:lnTo>
                  <a:lnTo>
                    <a:pt x="12176" y="126156"/>
                  </a:lnTo>
                  <a:lnTo>
                    <a:pt x="13761" y="146193"/>
                  </a:lnTo>
                  <a:lnTo>
                    <a:pt x="16230" y="166606"/>
                  </a:lnTo>
                  <a:lnTo>
                    <a:pt x="19287" y="187270"/>
                  </a:lnTo>
                  <a:lnTo>
                    <a:pt x="21325" y="209513"/>
                  </a:lnTo>
                  <a:lnTo>
                    <a:pt x="22683" y="232809"/>
                  </a:lnTo>
                  <a:lnTo>
                    <a:pt x="23588" y="256806"/>
                  </a:lnTo>
                  <a:lnTo>
                    <a:pt x="25603" y="277037"/>
                  </a:lnTo>
                  <a:lnTo>
                    <a:pt x="28357" y="294758"/>
                  </a:lnTo>
                  <a:lnTo>
                    <a:pt x="46956" y="385844"/>
                  </a:lnTo>
                  <a:lnTo>
                    <a:pt x="51059" y="403985"/>
                  </a:lnTo>
                  <a:lnTo>
                    <a:pt x="63500" y="469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791700" y="1396007"/>
              <a:ext cx="368301" cy="489441"/>
            </a:xfrm>
            <a:custGeom>
              <a:avLst/>
              <a:gdLst/>
              <a:ahLst/>
              <a:cxnLst/>
              <a:rect l="0" t="0" r="0" b="0"/>
              <a:pathLst>
                <a:path w="368301" h="489441">
                  <a:moveTo>
                    <a:pt x="0" y="26393"/>
                  </a:moveTo>
                  <a:lnTo>
                    <a:pt x="13484" y="6167"/>
                  </a:lnTo>
                  <a:lnTo>
                    <a:pt x="23100" y="1620"/>
                  </a:lnTo>
                  <a:lnTo>
                    <a:pt x="35155" y="0"/>
                  </a:lnTo>
                  <a:lnTo>
                    <a:pt x="48837" y="331"/>
                  </a:lnTo>
                  <a:lnTo>
                    <a:pt x="60780" y="3373"/>
                  </a:lnTo>
                  <a:lnTo>
                    <a:pt x="71564" y="8224"/>
                  </a:lnTo>
                  <a:lnTo>
                    <a:pt x="81576" y="14280"/>
                  </a:lnTo>
                  <a:lnTo>
                    <a:pt x="92484" y="22551"/>
                  </a:lnTo>
                  <a:lnTo>
                    <a:pt x="103989" y="32298"/>
                  </a:lnTo>
                  <a:lnTo>
                    <a:pt x="115892" y="43030"/>
                  </a:lnTo>
                  <a:lnTo>
                    <a:pt x="125239" y="55828"/>
                  </a:lnTo>
                  <a:lnTo>
                    <a:pt x="132881" y="70005"/>
                  </a:lnTo>
                  <a:lnTo>
                    <a:pt x="139388" y="85101"/>
                  </a:lnTo>
                  <a:lnTo>
                    <a:pt x="143725" y="102220"/>
                  </a:lnTo>
                  <a:lnTo>
                    <a:pt x="146617" y="120689"/>
                  </a:lnTo>
                  <a:lnTo>
                    <a:pt x="148544" y="140057"/>
                  </a:lnTo>
                  <a:lnTo>
                    <a:pt x="151241" y="158613"/>
                  </a:lnTo>
                  <a:lnTo>
                    <a:pt x="154449" y="176628"/>
                  </a:lnTo>
                  <a:lnTo>
                    <a:pt x="157999" y="194283"/>
                  </a:lnTo>
                  <a:lnTo>
                    <a:pt x="160366" y="211697"/>
                  </a:lnTo>
                  <a:lnTo>
                    <a:pt x="161944" y="228951"/>
                  </a:lnTo>
                  <a:lnTo>
                    <a:pt x="162996" y="246098"/>
                  </a:lnTo>
                  <a:lnTo>
                    <a:pt x="164165" y="280203"/>
                  </a:lnTo>
                  <a:lnTo>
                    <a:pt x="164476" y="297199"/>
                  </a:lnTo>
                  <a:lnTo>
                    <a:pt x="163272" y="314175"/>
                  </a:lnTo>
                  <a:lnTo>
                    <a:pt x="161059" y="331136"/>
                  </a:lnTo>
                  <a:lnTo>
                    <a:pt x="158173" y="348088"/>
                  </a:lnTo>
                  <a:lnTo>
                    <a:pt x="153427" y="362212"/>
                  </a:lnTo>
                  <a:lnTo>
                    <a:pt x="147439" y="374450"/>
                  </a:lnTo>
                  <a:lnTo>
                    <a:pt x="140626" y="385431"/>
                  </a:lnTo>
                  <a:lnTo>
                    <a:pt x="134673" y="396985"/>
                  </a:lnTo>
                  <a:lnTo>
                    <a:pt x="129292" y="408921"/>
                  </a:lnTo>
                  <a:lnTo>
                    <a:pt x="124295" y="421111"/>
                  </a:lnTo>
                  <a:lnTo>
                    <a:pt x="122374" y="433472"/>
                  </a:lnTo>
                  <a:lnTo>
                    <a:pt x="122505" y="445945"/>
                  </a:lnTo>
                  <a:lnTo>
                    <a:pt x="124004" y="458494"/>
                  </a:lnTo>
                  <a:lnTo>
                    <a:pt x="130647" y="466860"/>
                  </a:lnTo>
                  <a:lnTo>
                    <a:pt x="140720" y="472438"/>
                  </a:lnTo>
                  <a:lnTo>
                    <a:pt x="153080" y="476156"/>
                  </a:lnTo>
                  <a:lnTo>
                    <a:pt x="181864" y="484050"/>
                  </a:lnTo>
                  <a:lnTo>
                    <a:pt x="197443" y="488131"/>
                  </a:lnTo>
                  <a:lnTo>
                    <a:pt x="214884" y="489440"/>
                  </a:lnTo>
                  <a:lnTo>
                    <a:pt x="233567" y="488902"/>
                  </a:lnTo>
                  <a:lnTo>
                    <a:pt x="253078" y="487132"/>
                  </a:lnTo>
                  <a:lnTo>
                    <a:pt x="271729" y="485952"/>
                  </a:lnTo>
                  <a:lnTo>
                    <a:pt x="289808" y="485166"/>
                  </a:lnTo>
                  <a:lnTo>
                    <a:pt x="368300" y="483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474200" y="1435100"/>
              <a:ext cx="38101" cy="3763"/>
            </a:xfrm>
            <a:custGeom>
              <a:avLst/>
              <a:gdLst/>
              <a:ahLst/>
              <a:cxnLst/>
              <a:rect l="0" t="0" r="0" b="0"/>
              <a:pathLst>
                <a:path w="38101" h="3763">
                  <a:moveTo>
                    <a:pt x="0" y="0"/>
                  </a:moveTo>
                  <a:lnTo>
                    <a:pt x="11289" y="3762"/>
                  </a:ln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5600700" y="317500"/>
            <a:ext cx="1054101" cy="1993901"/>
          </a:xfrm>
          <a:custGeom>
            <a:avLst/>
            <a:gdLst/>
            <a:ahLst/>
            <a:cxnLst/>
            <a:rect l="0" t="0" r="0" b="0"/>
            <a:pathLst>
              <a:path w="1054101" h="1993901">
                <a:moveTo>
                  <a:pt x="0" y="0"/>
                </a:moveTo>
                <a:lnTo>
                  <a:pt x="17676" y="59771"/>
                </a:lnTo>
                <a:lnTo>
                  <a:pt x="36595" y="107237"/>
                </a:lnTo>
                <a:lnTo>
                  <a:pt x="60075" y="163791"/>
                </a:lnTo>
                <a:lnTo>
                  <a:pt x="91648" y="225233"/>
                </a:lnTo>
                <a:lnTo>
                  <a:pt x="115521" y="267085"/>
                </a:lnTo>
                <a:lnTo>
                  <a:pt x="140242" y="312026"/>
                </a:lnTo>
                <a:lnTo>
                  <a:pt x="248063" y="533887"/>
                </a:lnTo>
                <a:lnTo>
                  <a:pt x="280524" y="595235"/>
                </a:lnTo>
                <a:lnTo>
                  <a:pt x="297083" y="625423"/>
                </a:lnTo>
                <a:lnTo>
                  <a:pt x="313766" y="658249"/>
                </a:lnTo>
                <a:lnTo>
                  <a:pt x="347355" y="728588"/>
                </a:lnTo>
                <a:lnTo>
                  <a:pt x="365626" y="763714"/>
                </a:lnTo>
                <a:lnTo>
                  <a:pt x="384861" y="798420"/>
                </a:lnTo>
                <a:lnTo>
                  <a:pt x="404741" y="832847"/>
                </a:lnTo>
                <a:lnTo>
                  <a:pt x="423638" y="868498"/>
                </a:lnTo>
                <a:lnTo>
                  <a:pt x="441881" y="904965"/>
                </a:lnTo>
                <a:lnTo>
                  <a:pt x="459687" y="941976"/>
                </a:lnTo>
                <a:lnTo>
                  <a:pt x="498287" y="1016967"/>
                </a:lnTo>
                <a:lnTo>
                  <a:pt x="518457" y="1054745"/>
                </a:lnTo>
                <a:lnTo>
                  <a:pt x="537549" y="1092630"/>
                </a:lnTo>
                <a:lnTo>
                  <a:pt x="573814" y="1168591"/>
                </a:lnTo>
                <a:lnTo>
                  <a:pt x="625964" y="1282756"/>
                </a:lnTo>
                <a:lnTo>
                  <a:pt x="644498" y="1320837"/>
                </a:lnTo>
                <a:lnTo>
                  <a:pt x="756556" y="1537853"/>
                </a:lnTo>
                <a:lnTo>
                  <a:pt x="791095" y="1601182"/>
                </a:lnTo>
                <a:lnTo>
                  <a:pt x="808208" y="1630488"/>
                </a:lnTo>
                <a:lnTo>
                  <a:pt x="842273" y="1685628"/>
                </a:lnTo>
                <a:lnTo>
                  <a:pt x="923315" y="1811879"/>
                </a:lnTo>
                <a:lnTo>
                  <a:pt x="952229" y="1855146"/>
                </a:lnTo>
                <a:lnTo>
                  <a:pt x="983894" y="1893191"/>
                </a:lnTo>
                <a:lnTo>
                  <a:pt x="1013020" y="1932677"/>
                </a:lnTo>
                <a:lnTo>
                  <a:pt x="1054100" y="1993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7836733" y="2653515"/>
            <a:ext cx="1216408" cy="1067586"/>
            <a:chOff x="7836733" y="2653515"/>
            <a:chExt cx="1216408" cy="1067586"/>
          </a:xfrm>
        </p:grpSpPr>
        <p:sp>
          <p:nvSpPr>
            <p:cNvPr id="50" name="Freeform 49"/>
            <p:cNvSpPr/>
            <p:nvPr/>
          </p:nvSpPr>
          <p:spPr>
            <a:xfrm>
              <a:off x="7836733" y="2653515"/>
              <a:ext cx="469068" cy="369086"/>
            </a:xfrm>
            <a:custGeom>
              <a:avLst/>
              <a:gdLst/>
              <a:ahLst/>
              <a:cxnLst/>
              <a:rect l="0" t="0" r="0" b="0"/>
              <a:pathLst>
                <a:path w="469068" h="369086">
                  <a:moveTo>
                    <a:pt x="37267" y="13485"/>
                  </a:moveTo>
                  <a:lnTo>
                    <a:pt x="23782" y="0"/>
                  </a:lnTo>
                  <a:lnTo>
                    <a:pt x="18399" y="262"/>
                  </a:lnTo>
                  <a:lnTo>
                    <a:pt x="13400" y="4669"/>
                  </a:lnTo>
                  <a:lnTo>
                    <a:pt x="8655" y="11841"/>
                  </a:lnTo>
                  <a:lnTo>
                    <a:pt x="5492" y="22267"/>
                  </a:lnTo>
                  <a:lnTo>
                    <a:pt x="3384" y="34861"/>
                  </a:lnTo>
                  <a:lnTo>
                    <a:pt x="1978" y="48902"/>
                  </a:lnTo>
                  <a:lnTo>
                    <a:pt x="1041" y="63908"/>
                  </a:lnTo>
                  <a:lnTo>
                    <a:pt x="0" y="95632"/>
                  </a:lnTo>
                  <a:lnTo>
                    <a:pt x="1133" y="113405"/>
                  </a:lnTo>
                  <a:lnTo>
                    <a:pt x="3300" y="132309"/>
                  </a:lnTo>
                  <a:lnTo>
                    <a:pt x="6155" y="151968"/>
                  </a:lnTo>
                  <a:lnTo>
                    <a:pt x="8059" y="170718"/>
                  </a:lnTo>
                  <a:lnTo>
                    <a:pt x="9328" y="188862"/>
                  </a:lnTo>
                  <a:lnTo>
                    <a:pt x="10174" y="206603"/>
                  </a:lnTo>
                  <a:lnTo>
                    <a:pt x="11114" y="241367"/>
                  </a:lnTo>
                  <a:lnTo>
                    <a:pt x="11365" y="258540"/>
                  </a:lnTo>
                  <a:lnTo>
                    <a:pt x="12943" y="274221"/>
                  </a:lnTo>
                  <a:lnTo>
                    <a:pt x="15407" y="288909"/>
                  </a:lnTo>
                  <a:lnTo>
                    <a:pt x="18460" y="302934"/>
                  </a:lnTo>
                  <a:lnTo>
                    <a:pt x="23318" y="315106"/>
                  </a:lnTo>
                  <a:lnTo>
                    <a:pt x="29379" y="326044"/>
                  </a:lnTo>
                  <a:lnTo>
                    <a:pt x="36241" y="336157"/>
                  </a:lnTo>
                  <a:lnTo>
                    <a:pt x="45050" y="341489"/>
                  </a:lnTo>
                  <a:lnTo>
                    <a:pt x="55155" y="343632"/>
                  </a:lnTo>
                  <a:lnTo>
                    <a:pt x="66126" y="343649"/>
                  </a:lnTo>
                  <a:lnTo>
                    <a:pt x="77673" y="342250"/>
                  </a:lnTo>
                  <a:lnTo>
                    <a:pt x="89604" y="339906"/>
                  </a:lnTo>
                  <a:lnTo>
                    <a:pt x="101791" y="336932"/>
                  </a:lnTo>
                  <a:lnTo>
                    <a:pt x="115561" y="334950"/>
                  </a:lnTo>
                  <a:lnTo>
                    <a:pt x="130385" y="333628"/>
                  </a:lnTo>
                  <a:lnTo>
                    <a:pt x="145912" y="332747"/>
                  </a:lnTo>
                  <a:lnTo>
                    <a:pt x="178216" y="331768"/>
                  </a:lnTo>
                  <a:lnTo>
                    <a:pt x="282439" y="331053"/>
                  </a:lnTo>
                  <a:lnTo>
                    <a:pt x="302315" y="331030"/>
                  </a:lnTo>
                  <a:lnTo>
                    <a:pt x="319799" y="332426"/>
                  </a:lnTo>
                  <a:lnTo>
                    <a:pt x="335689" y="334768"/>
                  </a:lnTo>
                  <a:lnTo>
                    <a:pt x="350514" y="337740"/>
                  </a:lnTo>
                  <a:lnTo>
                    <a:pt x="364632" y="341133"/>
                  </a:lnTo>
                  <a:lnTo>
                    <a:pt x="378277" y="344806"/>
                  </a:lnTo>
                  <a:lnTo>
                    <a:pt x="404726" y="352649"/>
                  </a:lnTo>
                  <a:lnTo>
                    <a:pt x="417706" y="356717"/>
                  </a:lnTo>
                  <a:lnTo>
                    <a:pt x="469067" y="3690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166192" y="2768600"/>
              <a:ext cx="37317" cy="901701"/>
            </a:xfrm>
            <a:custGeom>
              <a:avLst/>
              <a:gdLst/>
              <a:ahLst/>
              <a:cxnLst/>
              <a:rect l="0" t="0" r="0" b="0"/>
              <a:pathLst>
                <a:path w="37317" h="901701">
                  <a:moveTo>
                    <a:pt x="25308" y="0"/>
                  </a:moveTo>
                  <a:lnTo>
                    <a:pt x="11823" y="20225"/>
                  </a:lnTo>
                  <a:lnTo>
                    <a:pt x="7851" y="33239"/>
                  </a:lnTo>
                  <a:lnTo>
                    <a:pt x="5203" y="48970"/>
                  </a:lnTo>
                  <a:lnTo>
                    <a:pt x="3438" y="66513"/>
                  </a:lnTo>
                  <a:lnTo>
                    <a:pt x="2261" y="85264"/>
                  </a:lnTo>
                  <a:lnTo>
                    <a:pt x="953" y="124914"/>
                  </a:lnTo>
                  <a:lnTo>
                    <a:pt x="45" y="228882"/>
                  </a:lnTo>
                  <a:lnTo>
                    <a:pt x="0" y="249955"/>
                  </a:lnTo>
                  <a:lnTo>
                    <a:pt x="1380" y="268236"/>
                  </a:lnTo>
                  <a:lnTo>
                    <a:pt x="3712" y="284657"/>
                  </a:lnTo>
                  <a:lnTo>
                    <a:pt x="6677" y="299838"/>
                  </a:lnTo>
                  <a:lnTo>
                    <a:pt x="8653" y="319836"/>
                  </a:lnTo>
                  <a:lnTo>
                    <a:pt x="9972" y="343046"/>
                  </a:lnTo>
                  <a:lnTo>
                    <a:pt x="10850" y="368397"/>
                  </a:lnTo>
                  <a:lnTo>
                    <a:pt x="12847" y="393765"/>
                  </a:lnTo>
                  <a:lnTo>
                    <a:pt x="15589" y="419143"/>
                  </a:lnTo>
                  <a:lnTo>
                    <a:pt x="22399" y="469919"/>
                  </a:lnTo>
                  <a:lnTo>
                    <a:pt x="30130" y="520708"/>
                  </a:lnTo>
                  <a:lnTo>
                    <a:pt x="32756" y="546105"/>
                  </a:lnTo>
                  <a:lnTo>
                    <a:pt x="34507" y="571503"/>
                  </a:lnTo>
                  <a:lnTo>
                    <a:pt x="36452" y="620890"/>
                  </a:lnTo>
                  <a:lnTo>
                    <a:pt x="37316" y="666358"/>
                  </a:lnTo>
                  <a:lnTo>
                    <a:pt x="36136" y="685539"/>
                  </a:lnTo>
                  <a:lnTo>
                    <a:pt x="33937" y="702559"/>
                  </a:lnTo>
                  <a:lnTo>
                    <a:pt x="31061" y="718139"/>
                  </a:lnTo>
                  <a:lnTo>
                    <a:pt x="29143" y="734170"/>
                  </a:lnTo>
                  <a:lnTo>
                    <a:pt x="27865" y="750502"/>
                  </a:lnTo>
                  <a:lnTo>
                    <a:pt x="27012" y="767034"/>
                  </a:lnTo>
                  <a:lnTo>
                    <a:pt x="26066" y="804219"/>
                  </a:lnTo>
                  <a:lnTo>
                    <a:pt x="25308" y="901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407400" y="3111500"/>
              <a:ext cx="190501" cy="330201"/>
            </a:xfrm>
            <a:custGeom>
              <a:avLst/>
              <a:gdLst/>
              <a:ahLst/>
              <a:cxnLst/>
              <a:rect l="0" t="0" r="0" b="0"/>
              <a:pathLst>
                <a:path w="190501" h="330201">
                  <a:moveTo>
                    <a:pt x="0" y="0"/>
                  </a:moveTo>
                  <a:lnTo>
                    <a:pt x="0" y="26967"/>
                  </a:lnTo>
                  <a:lnTo>
                    <a:pt x="2822" y="39145"/>
                  </a:lnTo>
                  <a:lnTo>
                    <a:pt x="7525" y="51496"/>
                  </a:lnTo>
                  <a:lnTo>
                    <a:pt x="13484" y="63964"/>
                  </a:lnTo>
                  <a:lnTo>
                    <a:pt x="20278" y="76509"/>
                  </a:lnTo>
                  <a:lnTo>
                    <a:pt x="27629" y="89106"/>
                  </a:lnTo>
                  <a:lnTo>
                    <a:pt x="43324" y="114391"/>
                  </a:lnTo>
                  <a:lnTo>
                    <a:pt x="59707" y="139740"/>
                  </a:lnTo>
                  <a:lnTo>
                    <a:pt x="68026" y="151015"/>
                  </a:lnTo>
                  <a:lnTo>
                    <a:pt x="76395" y="161355"/>
                  </a:lnTo>
                  <a:lnTo>
                    <a:pt x="84797" y="171070"/>
                  </a:lnTo>
                  <a:lnTo>
                    <a:pt x="91809" y="181779"/>
                  </a:lnTo>
                  <a:lnTo>
                    <a:pt x="97894" y="193153"/>
                  </a:lnTo>
                  <a:lnTo>
                    <a:pt x="103363" y="204968"/>
                  </a:lnTo>
                  <a:lnTo>
                    <a:pt x="109831" y="215668"/>
                  </a:lnTo>
                  <a:lnTo>
                    <a:pt x="116964" y="225623"/>
                  </a:lnTo>
                  <a:lnTo>
                    <a:pt x="124543" y="235082"/>
                  </a:lnTo>
                  <a:lnTo>
                    <a:pt x="131006" y="245621"/>
                  </a:lnTo>
                  <a:lnTo>
                    <a:pt x="136726" y="256880"/>
                  </a:lnTo>
                  <a:lnTo>
                    <a:pt x="141951" y="268620"/>
                  </a:lnTo>
                  <a:lnTo>
                    <a:pt x="148256" y="279269"/>
                  </a:lnTo>
                  <a:lnTo>
                    <a:pt x="155281" y="289190"/>
                  </a:lnTo>
                  <a:lnTo>
                    <a:pt x="1905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547100" y="3200400"/>
              <a:ext cx="88901" cy="520701"/>
            </a:xfrm>
            <a:custGeom>
              <a:avLst/>
              <a:gdLst/>
              <a:ahLst/>
              <a:cxnLst/>
              <a:rect l="0" t="0" r="0" b="0"/>
              <a:pathLst>
                <a:path w="88901" h="520701">
                  <a:moveTo>
                    <a:pt x="88900" y="0"/>
                  </a:moveTo>
                  <a:lnTo>
                    <a:pt x="75415" y="13483"/>
                  </a:lnTo>
                  <a:lnTo>
                    <a:pt x="70032" y="21689"/>
                  </a:lnTo>
                  <a:lnTo>
                    <a:pt x="65033" y="31392"/>
                  </a:lnTo>
                  <a:lnTo>
                    <a:pt x="60288" y="42095"/>
                  </a:lnTo>
                  <a:lnTo>
                    <a:pt x="57125" y="54874"/>
                  </a:lnTo>
                  <a:lnTo>
                    <a:pt x="55017" y="69038"/>
                  </a:lnTo>
                  <a:lnTo>
                    <a:pt x="53611" y="84125"/>
                  </a:lnTo>
                  <a:lnTo>
                    <a:pt x="51263" y="98417"/>
                  </a:lnTo>
                  <a:lnTo>
                    <a:pt x="48286" y="112178"/>
                  </a:lnTo>
                  <a:lnTo>
                    <a:pt x="44891" y="125585"/>
                  </a:lnTo>
                  <a:lnTo>
                    <a:pt x="42627" y="140168"/>
                  </a:lnTo>
                  <a:lnTo>
                    <a:pt x="41117" y="155534"/>
                  </a:lnTo>
                  <a:lnTo>
                    <a:pt x="40112" y="171422"/>
                  </a:lnTo>
                  <a:lnTo>
                    <a:pt x="38030" y="189070"/>
                  </a:lnTo>
                  <a:lnTo>
                    <a:pt x="35231" y="207891"/>
                  </a:lnTo>
                  <a:lnTo>
                    <a:pt x="28357" y="247618"/>
                  </a:lnTo>
                  <a:lnTo>
                    <a:pt x="8298" y="351641"/>
                  </a:lnTo>
                  <a:lnTo>
                    <a:pt x="5532" y="371305"/>
                  </a:lnTo>
                  <a:lnTo>
                    <a:pt x="3688" y="390059"/>
                  </a:lnTo>
                  <a:lnTo>
                    <a:pt x="2458" y="408206"/>
                  </a:lnTo>
                  <a:lnTo>
                    <a:pt x="1639" y="425948"/>
                  </a:lnTo>
                  <a:lnTo>
                    <a:pt x="1092" y="443421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813800" y="2977183"/>
              <a:ext cx="239341" cy="30077"/>
            </a:xfrm>
            <a:custGeom>
              <a:avLst/>
              <a:gdLst/>
              <a:ahLst/>
              <a:cxnLst/>
              <a:rect l="0" t="0" r="0" b="0"/>
              <a:pathLst>
                <a:path w="239341" h="30077">
                  <a:moveTo>
                    <a:pt x="0" y="7317"/>
                  </a:moveTo>
                  <a:lnTo>
                    <a:pt x="20225" y="574"/>
                  </a:lnTo>
                  <a:lnTo>
                    <a:pt x="31828" y="0"/>
                  </a:lnTo>
                  <a:lnTo>
                    <a:pt x="45208" y="1028"/>
                  </a:lnTo>
                  <a:lnTo>
                    <a:pt x="59772" y="3124"/>
                  </a:lnTo>
                  <a:lnTo>
                    <a:pt x="76537" y="4521"/>
                  </a:lnTo>
                  <a:lnTo>
                    <a:pt x="94769" y="5453"/>
                  </a:lnTo>
                  <a:lnTo>
                    <a:pt x="113979" y="6074"/>
                  </a:lnTo>
                  <a:lnTo>
                    <a:pt x="131019" y="7899"/>
                  </a:lnTo>
                  <a:lnTo>
                    <a:pt x="146612" y="10527"/>
                  </a:lnTo>
                  <a:lnTo>
                    <a:pt x="161242" y="13690"/>
                  </a:lnTo>
                  <a:lnTo>
                    <a:pt x="175228" y="17210"/>
                  </a:lnTo>
                  <a:lnTo>
                    <a:pt x="188785" y="20968"/>
                  </a:lnTo>
                  <a:lnTo>
                    <a:pt x="239340" y="300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769100" y="2743200"/>
            <a:ext cx="1460501" cy="965201"/>
            <a:chOff x="6769100" y="2743200"/>
            <a:chExt cx="1460501" cy="965201"/>
          </a:xfrm>
        </p:grpSpPr>
        <p:sp>
          <p:nvSpPr>
            <p:cNvPr id="56" name="Freeform 55"/>
            <p:cNvSpPr/>
            <p:nvPr/>
          </p:nvSpPr>
          <p:spPr>
            <a:xfrm>
              <a:off x="7164565" y="2743200"/>
              <a:ext cx="455436" cy="266403"/>
            </a:xfrm>
            <a:custGeom>
              <a:avLst/>
              <a:gdLst/>
              <a:ahLst/>
              <a:cxnLst/>
              <a:rect l="0" t="0" r="0" b="0"/>
              <a:pathLst>
                <a:path w="455436" h="266403">
                  <a:moveTo>
                    <a:pt x="10935" y="0"/>
                  </a:moveTo>
                  <a:lnTo>
                    <a:pt x="4193" y="20225"/>
                  </a:lnTo>
                  <a:lnTo>
                    <a:pt x="2206" y="31828"/>
                  </a:lnTo>
                  <a:lnTo>
                    <a:pt x="882" y="45207"/>
                  </a:lnTo>
                  <a:lnTo>
                    <a:pt x="0" y="59771"/>
                  </a:lnTo>
                  <a:lnTo>
                    <a:pt x="823" y="76536"/>
                  </a:lnTo>
                  <a:lnTo>
                    <a:pt x="2782" y="94768"/>
                  </a:lnTo>
                  <a:lnTo>
                    <a:pt x="5499" y="113979"/>
                  </a:lnTo>
                  <a:lnTo>
                    <a:pt x="8722" y="132430"/>
                  </a:lnTo>
                  <a:lnTo>
                    <a:pt x="12282" y="150376"/>
                  </a:lnTo>
                  <a:lnTo>
                    <a:pt x="16066" y="167983"/>
                  </a:lnTo>
                  <a:lnTo>
                    <a:pt x="21411" y="182544"/>
                  </a:lnTo>
                  <a:lnTo>
                    <a:pt x="27797" y="195074"/>
                  </a:lnTo>
                  <a:lnTo>
                    <a:pt x="34876" y="206249"/>
                  </a:lnTo>
                  <a:lnTo>
                    <a:pt x="42418" y="216521"/>
                  </a:lnTo>
                  <a:lnTo>
                    <a:pt x="50268" y="226192"/>
                  </a:lnTo>
                  <a:lnTo>
                    <a:pt x="58323" y="235461"/>
                  </a:lnTo>
                  <a:lnTo>
                    <a:pt x="67927" y="243052"/>
                  </a:lnTo>
                  <a:lnTo>
                    <a:pt x="78563" y="249523"/>
                  </a:lnTo>
                  <a:lnTo>
                    <a:pt x="89887" y="255249"/>
                  </a:lnTo>
                  <a:lnTo>
                    <a:pt x="104492" y="259066"/>
                  </a:lnTo>
                  <a:lnTo>
                    <a:pt x="121284" y="261610"/>
                  </a:lnTo>
                  <a:lnTo>
                    <a:pt x="139534" y="263307"/>
                  </a:lnTo>
                  <a:lnTo>
                    <a:pt x="158756" y="264438"/>
                  </a:lnTo>
                  <a:lnTo>
                    <a:pt x="198929" y="265694"/>
                  </a:lnTo>
                  <a:lnTo>
                    <a:pt x="254471" y="266402"/>
                  </a:lnTo>
                  <a:lnTo>
                    <a:pt x="272070" y="265090"/>
                  </a:lnTo>
                  <a:lnTo>
                    <a:pt x="289447" y="262804"/>
                  </a:lnTo>
                  <a:lnTo>
                    <a:pt x="306676" y="259869"/>
                  </a:lnTo>
                  <a:lnTo>
                    <a:pt x="322395" y="256501"/>
                  </a:lnTo>
                  <a:lnTo>
                    <a:pt x="337108" y="252845"/>
                  </a:lnTo>
                  <a:lnTo>
                    <a:pt x="381805" y="240957"/>
                  </a:lnTo>
                  <a:lnTo>
                    <a:pt x="455435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531255" y="2832100"/>
              <a:ext cx="24441" cy="660401"/>
            </a:xfrm>
            <a:custGeom>
              <a:avLst/>
              <a:gdLst/>
              <a:ahLst/>
              <a:cxnLst/>
              <a:rect l="0" t="0" r="0" b="0"/>
              <a:pathLst>
                <a:path w="24441" h="660401">
                  <a:moveTo>
                    <a:pt x="12545" y="0"/>
                  </a:moveTo>
                  <a:lnTo>
                    <a:pt x="5803" y="26967"/>
                  </a:lnTo>
                  <a:lnTo>
                    <a:pt x="3816" y="41967"/>
                  </a:lnTo>
                  <a:lnTo>
                    <a:pt x="2492" y="59022"/>
                  </a:lnTo>
                  <a:lnTo>
                    <a:pt x="1610" y="77448"/>
                  </a:lnTo>
                  <a:lnTo>
                    <a:pt x="629" y="120499"/>
                  </a:lnTo>
                  <a:lnTo>
                    <a:pt x="0" y="217124"/>
                  </a:lnTo>
                  <a:lnTo>
                    <a:pt x="1359" y="239294"/>
                  </a:lnTo>
                  <a:lnTo>
                    <a:pt x="3676" y="259718"/>
                  </a:lnTo>
                  <a:lnTo>
                    <a:pt x="6632" y="278979"/>
                  </a:lnTo>
                  <a:lnTo>
                    <a:pt x="8603" y="300285"/>
                  </a:lnTo>
                  <a:lnTo>
                    <a:pt x="9917" y="322957"/>
                  </a:lnTo>
                  <a:lnTo>
                    <a:pt x="11376" y="370725"/>
                  </a:lnTo>
                  <a:lnTo>
                    <a:pt x="12025" y="420178"/>
                  </a:lnTo>
                  <a:lnTo>
                    <a:pt x="13610" y="443807"/>
                  </a:lnTo>
                  <a:lnTo>
                    <a:pt x="16077" y="466616"/>
                  </a:lnTo>
                  <a:lnTo>
                    <a:pt x="19133" y="488877"/>
                  </a:lnTo>
                  <a:lnTo>
                    <a:pt x="21170" y="509362"/>
                  </a:lnTo>
                  <a:lnTo>
                    <a:pt x="22528" y="528663"/>
                  </a:lnTo>
                  <a:lnTo>
                    <a:pt x="23434" y="547175"/>
                  </a:lnTo>
                  <a:lnTo>
                    <a:pt x="24440" y="582796"/>
                  </a:lnTo>
                  <a:lnTo>
                    <a:pt x="12545" y="660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769100" y="28829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77191" y="12369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086600" y="3632205"/>
              <a:ext cx="1143001" cy="76196"/>
            </a:xfrm>
            <a:custGeom>
              <a:avLst/>
              <a:gdLst/>
              <a:ahLst/>
              <a:cxnLst/>
              <a:rect l="0" t="0" r="0" b="0"/>
              <a:pathLst>
                <a:path w="1143001" h="76196">
                  <a:moveTo>
                    <a:pt x="0" y="50795"/>
                  </a:moveTo>
                  <a:lnTo>
                    <a:pt x="20225" y="44052"/>
                  </a:lnTo>
                  <a:lnTo>
                    <a:pt x="31828" y="40655"/>
                  </a:lnTo>
                  <a:lnTo>
                    <a:pt x="59772" y="33118"/>
                  </a:lnTo>
                  <a:lnTo>
                    <a:pt x="94769" y="25064"/>
                  </a:lnTo>
                  <a:lnTo>
                    <a:pt x="113979" y="20941"/>
                  </a:lnTo>
                  <a:lnTo>
                    <a:pt x="157901" y="12597"/>
                  </a:lnTo>
                  <a:lnTo>
                    <a:pt x="181467" y="8396"/>
                  </a:lnTo>
                  <a:lnTo>
                    <a:pt x="205645" y="5595"/>
                  </a:lnTo>
                  <a:lnTo>
                    <a:pt x="230230" y="3729"/>
                  </a:lnTo>
                  <a:lnTo>
                    <a:pt x="277302" y="1654"/>
                  </a:lnTo>
                  <a:lnTo>
                    <a:pt x="317038" y="732"/>
                  </a:lnTo>
                  <a:lnTo>
                    <a:pt x="562532" y="0"/>
                  </a:lnTo>
                  <a:lnTo>
                    <a:pt x="579632" y="1410"/>
                  </a:lnTo>
                  <a:lnTo>
                    <a:pt x="596677" y="3760"/>
                  </a:lnTo>
                  <a:lnTo>
                    <a:pt x="613685" y="6738"/>
                  </a:lnTo>
                  <a:lnTo>
                    <a:pt x="630667" y="8723"/>
                  </a:lnTo>
                  <a:lnTo>
                    <a:pt x="664588" y="10930"/>
                  </a:lnTo>
                  <a:lnTo>
                    <a:pt x="682948" y="12929"/>
                  </a:lnTo>
                  <a:lnTo>
                    <a:pt x="702243" y="15673"/>
                  </a:lnTo>
                  <a:lnTo>
                    <a:pt x="722162" y="18914"/>
                  </a:lnTo>
                  <a:lnTo>
                    <a:pt x="745319" y="21074"/>
                  </a:lnTo>
                  <a:lnTo>
                    <a:pt x="770635" y="22514"/>
                  </a:lnTo>
                  <a:lnTo>
                    <a:pt x="797390" y="23474"/>
                  </a:lnTo>
                  <a:lnTo>
                    <a:pt x="820870" y="25525"/>
                  </a:lnTo>
                  <a:lnTo>
                    <a:pt x="842169" y="28304"/>
                  </a:lnTo>
                  <a:lnTo>
                    <a:pt x="862013" y="31567"/>
                  </a:lnTo>
                  <a:lnTo>
                    <a:pt x="880886" y="33743"/>
                  </a:lnTo>
                  <a:lnTo>
                    <a:pt x="899113" y="35194"/>
                  </a:lnTo>
                  <a:lnTo>
                    <a:pt x="916909" y="36161"/>
                  </a:lnTo>
                  <a:lnTo>
                    <a:pt x="933005" y="38216"/>
                  </a:lnTo>
                  <a:lnTo>
                    <a:pt x="947970" y="40998"/>
                  </a:lnTo>
                  <a:lnTo>
                    <a:pt x="962180" y="44264"/>
                  </a:lnTo>
                  <a:lnTo>
                    <a:pt x="975886" y="47852"/>
                  </a:lnTo>
                  <a:lnTo>
                    <a:pt x="989257" y="51655"/>
                  </a:lnTo>
                  <a:lnTo>
                    <a:pt x="1002405" y="55601"/>
                  </a:lnTo>
                  <a:lnTo>
                    <a:pt x="1019636" y="58232"/>
                  </a:lnTo>
                  <a:lnTo>
                    <a:pt x="1039591" y="59986"/>
                  </a:lnTo>
                  <a:lnTo>
                    <a:pt x="1061360" y="61156"/>
                  </a:lnTo>
                  <a:lnTo>
                    <a:pt x="1080106" y="63346"/>
                  </a:lnTo>
                  <a:lnTo>
                    <a:pt x="1096838" y="66218"/>
                  </a:lnTo>
                  <a:lnTo>
                    <a:pt x="1143000" y="761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8737600" y="3225868"/>
            <a:ext cx="279401" cy="12633"/>
          </a:xfrm>
          <a:custGeom>
            <a:avLst/>
            <a:gdLst/>
            <a:ahLst/>
            <a:cxnLst/>
            <a:rect l="0" t="0" r="0" b="0"/>
            <a:pathLst>
              <a:path w="279401" h="12633">
                <a:moveTo>
                  <a:pt x="0" y="12632"/>
                </a:moveTo>
                <a:lnTo>
                  <a:pt x="20225" y="5889"/>
                </a:lnTo>
                <a:lnTo>
                  <a:pt x="31828" y="3904"/>
                </a:lnTo>
                <a:lnTo>
                  <a:pt x="45208" y="2579"/>
                </a:lnTo>
                <a:lnTo>
                  <a:pt x="59772" y="1697"/>
                </a:lnTo>
                <a:lnTo>
                  <a:pt x="94769" y="716"/>
                </a:lnTo>
                <a:lnTo>
                  <a:pt x="206363" y="0"/>
                </a:lnTo>
                <a:lnTo>
                  <a:pt x="279400" y="126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9522078" y="2044700"/>
            <a:ext cx="523623" cy="312439"/>
            <a:chOff x="9522078" y="2044700"/>
            <a:chExt cx="523623" cy="312439"/>
          </a:xfrm>
        </p:grpSpPr>
        <p:sp>
          <p:nvSpPr>
            <p:cNvPr id="62" name="Freeform 61"/>
            <p:cNvSpPr/>
            <p:nvPr/>
          </p:nvSpPr>
          <p:spPr>
            <a:xfrm>
              <a:off x="9833736" y="2044700"/>
              <a:ext cx="211965" cy="312439"/>
            </a:xfrm>
            <a:custGeom>
              <a:avLst/>
              <a:gdLst/>
              <a:ahLst/>
              <a:cxnLst/>
              <a:rect l="0" t="0" r="0" b="0"/>
              <a:pathLst>
                <a:path w="211965" h="312439">
                  <a:moveTo>
                    <a:pt x="123064" y="0"/>
                  </a:moveTo>
                  <a:lnTo>
                    <a:pt x="102838" y="6742"/>
                  </a:lnTo>
                  <a:lnTo>
                    <a:pt x="92646" y="11550"/>
                  </a:lnTo>
                  <a:lnTo>
                    <a:pt x="81618" y="17577"/>
                  </a:lnTo>
                  <a:lnTo>
                    <a:pt x="70033" y="24418"/>
                  </a:lnTo>
                  <a:lnTo>
                    <a:pt x="45872" y="39545"/>
                  </a:lnTo>
                  <a:lnTo>
                    <a:pt x="33502" y="47530"/>
                  </a:lnTo>
                  <a:lnTo>
                    <a:pt x="23845" y="57086"/>
                  </a:lnTo>
                  <a:lnTo>
                    <a:pt x="15996" y="67691"/>
                  </a:lnTo>
                  <a:lnTo>
                    <a:pt x="9352" y="78994"/>
                  </a:lnTo>
                  <a:lnTo>
                    <a:pt x="4922" y="92173"/>
                  </a:lnTo>
                  <a:lnTo>
                    <a:pt x="1969" y="106604"/>
                  </a:lnTo>
                  <a:lnTo>
                    <a:pt x="0" y="121869"/>
                  </a:lnTo>
                  <a:lnTo>
                    <a:pt x="1510" y="134868"/>
                  </a:lnTo>
                  <a:lnTo>
                    <a:pt x="5339" y="146356"/>
                  </a:lnTo>
                  <a:lnTo>
                    <a:pt x="10714" y="156837"/>
                  </a:lnTo>
                  <a:lnTo>
                    <a:pt x="19942" y="165236"/>
                  </a:lnTo>
                  <a:lnTo>
                    <a:pt x="31737" y="172246"/>
                  </a:lnTo>
                  <a:lnTo>
                    <a:pt x="45246" y="178330"/>
                  </a:lnTo>
                  <a:lnTo>
                    <a:pt x="58485" y="183798"/>
                  </a:lnTo>
                  <a:lnTo>
                    <a:pt x="71545" y="188854"/>
                  </a:lnTo>
                  <a:lnTo>
                    <a:pt x="97344" y="198235"/>
                  </a:lnTo>
                  <a:lnTo>
                    <a:pt x="161121" y="220036"/>
                  </a:lnTo>
                  <a:lnTo>
                    <a:pt x="172424" y="225713"/>
                  </a:lnTo>
                  <a:lnTo>
                    <a:pt x="182782" y="232320"/>
                  </a:lnTo>
                  <a:lnTo>
                    <a:pt x="192509" y="239546"/>
                  </a:lnTo>
                  <a:lnTo>
                    <a:pt x="197583" y="248597"/>
                  </a:lnTo>
                  <a:lnTo>
                    <a:pt x="199554" y="258865"/>
                  </a:lnTo>
                  <a:lnTo>
                    <a:pt x="199457" y="269943"/>
                  </a:lnTo>
                  <a:lnTo>
                    <a:pt x="196571" y="280151"/>
                  </a:lnTo>
                  <a:lnTo>
                    <a:pt x="191824" y="289778"/>
                  </a:lnTo>
                  <a:lnTo>
                    <a:pt x="185837" y="299018"/>
                  </a:lnTo>
                  <a:lnTo>
                    <a:pt x="176201" y="305179"/>
                  </a:lnTo>
                  <a:lnTo>
                    <a:pt x="164133" y="309286"/>
                  </a:lnTo>
                  <a:lnTo>
                    <a:pt x="150443" y="312024"/>
                  </a:lnTo>
                  <a:lnTo>
                    <a:pt x="137084" y="312438"/>
                  </a:lnTo>
                  <a:lnTo>
                    <a:pt x="123943" y="311303"/>
                  </a:lnTo>
                  <a:lnTo>
                    <a:pt x="110950" y="309135"/>
                  </a:lnTo>
                  <a:lnTo>
                    <a:pt x="98054" y="306279"/>
                  </a:lnTo>
                  <a:lnTo>
                    <a:pt x="85224" y="302963"/>
                  </a:lnTo>
                  <a:lnTo>
                    <a:pt x="72437" y="299342"/>
                  </a:lnTo>
                  <a:lnTo>
                    <a:pt x="62501" y="292695"/>
                  </a:lnTo>
                  <a:lnTo>
                    <a:pt x="54467" y="284029"/>
                  </a:lnTo>
                  <a:lnTo>
                    <a:pt x="47699" y="274020"/>
                  </a:lnTo>
                  <a:lnTo>
                    <a:pt x="43187" y="261702"/>
                  </a:lnTo>
                  <a:lnTo>
                    <a:pt x="40179" y="247845"/>
                  </a:lnTo>
                  <a:lnTo>
                    <a:pt x="38174" y="232963"/>
                  </a:lnTo>
                  <a:lnTo>
                    <a:pt x="39659" y="220220"/>
                  </a:lnTo>
                  <a:lnTo>
                    <a:pt x="43472" y="208902"/>
                  </a:lnTo>
                  <a:lnTo>
                    <a:pt x="48836" y="198534"/>
                  </a:lnTo>
                  <a:lnTo>
                    <a:pt x="56645" y="190212"/>
                  </a:lnTo>
                  <a:lnTo>
                    <a:pt x="66084" y="183252"/>
                  </a:lnTo>
                  <a:lnTo>
                    <a:pt x="76611" y="177201"/>
                  </a:lnTo>
                  <a:lnTo>
                    <a:pt x="87862" y="170345"/>
                  </a:lnTo>
                  <a:lnTo>
                    <a:pt x="111652" y="155201"/>
                  </a:lnTo>
                  <a:lnTo>
                    <a:pt x="148845" y="130809"/>
                  </a:lnTo>
                  <a:lnTo>
                    <a:pt x="160007" y="122483"/>
                  </a:lnTo>
                  <a:lnTo>
                    <a:pt x="170270" y="114111"/>
                  </a:lnTo>
                  <a:lnTo>
                    <a:pt x="211964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522078" y="2044700"/>
              <a:ext cx="170129" cy="295948"/>
            </a:xfrm>
            <a:custGeom>
              <a:avLst/>
              <a:gdLst/>
              <a:ahLst/>
              <a:cxnLst/>
              <a:rect l="0" t="0" r="0" b="0"/>
              <a:pathLst>
                <a:path w="170129" h="295948">
                  <a:moveTo>
                    <a:pt x="155322" y="38100"/>
                  </a:moveTo>
                  <a:lnTo>
                    <a:pt x="141837" y="24615"/>
                  </a:lnTo>
                  <a:lnTo>
                    <a:pt x="132221" y="20644"/>
                  </a:lnTo>
                  <a:lnTo>
                    <a:pt x="120166" y="17995"/>
                  </a:lnTo>
                  <a:lnTo>
                    <a:pt x="106484" y="16230"/>
                  </a:lnTo>
                  <a:lnTo>
                    <a:pt x="93130" y="16464"/>
                  </a:lnTo>
                  <a:lnTo>
                    <a:pt x="79994" y="18032"/>
                  </a:lnTo>
                  <a:lnTo>
                    <a:pt x="67003" y="20488"/>
                  </a:lnTo>
                  <a:lnTo>
                    <a:pt x="54109" y="23536"/>
                  </a:lnTo>
                  <a:lnTo>
                    <a:pt x="41280" y="26979"/>
                  </a:lnTo>
                  <a:lnTo>
                    <a:pt x="28494" y="30686"/>
                  </a:lnTo>
                  <a:lnTo>
                    <a:pt x="18559" y="37391"/>
                  </a:lnTo>
                  <a:lnTo>
                    <a:pt x="10524" y="46094"/>
                  </a:lnTo>
                  <a:lnTo>
                    <a:pt x="3756" y="56129"/>
                  </a:lnTo>
                  <a:lnTo>
                    <a:pt x="656" y="68464"/>
                  </a:lnTo>
                  <a:lnTo>
                    <a:pt x="0" y="82331"/>
                  </a:lnTo>
                  <a:lnTo>
                    <a:pt x="974" y="97221"/>
                  </a:lnTo>
                  <a:lnTo>
                    <a:pt x="5856" y="108558"/>
                  </a:lnTo>
                  <a:lnTo>
                    <a:pt x="13345" y="117527"/>
                  </a:lnTo>
                  <a:lnTo>
                    <a:pt x="22571" y="124918"/>
                  </a:lnTo>
                  <a:lnTo>
                    <a:pt x="31543" y="132667"/>
                  </a:lnTo>
                  <a:lnTo>
                    <a:pt x="40347" y="140656"/>
                  </a:lnTo>
                  <a:lnTo>
                    <a:pt x="49039" y="148804"/>
                  </a:lnTo>
                  <a:lnTo>
                    <a:pt x="59066" y="157058"/>
                  </a:lnTo>
                  <a:lnTo>
                    <a:pt x="69984" y="165383"/>
                  </a:lnTo>
                  <a:lnTo>
                    <a:pt x="81497" y="173755"/>
                  </a:lnTo>
                  <a:lnTo>
                    <a:pt x="93405" y="180748"/>
                  </a:lnTo>
                  <a:lnTo>
                    <a:pt x="105577" y="186820"/>
                  </a:lnTo>
                  <a:lnTo>
                    <a:pt x="117925" y="192280"/>
                  </a:lnTo>
                  <a:lnTo>
                    <a:pt x="128980" y="198742"/>
                  </a:lnTo>
                  <a:lnTo>
                    <a:pt x="139171" y="205872"/>
                  </a:lnTo>
                  <a:lnTo>
                    <a:pt x="148789" y="213448"/>
                  </a:lnTo>
                  <a:lnTo>
                    <a:pt x="156611" y="222732"/>
                  </a:lnTo>
                  <a:lnTo>
                    <a:pt x="163237" y="233154"/>
                  </a:lnTo>
                  <a:lnTo>
                    <a:pt x="169065" y="244336"/>
                  </a:lnTo>
                  <a:lnTo>
                    <a:pt x="170128" y="254613"/>
                  </a:lnTo>
                  <a:lnTo>
                    <a:pt x="168015" y="264286"/>
                  </a:lnTo>
                  <a:lnTo>
                    <a:pt x="163784" y="273557"/>
                  </a:lnTo>
                  <a:lnTo>
                    <a:pt x="156729" y="281149"/>
                  </a:lnTo>
                  <a:lnTo>
                    <a:pt x="147793" y="287621"/>
                  </a:lnTo>
                  <a:lnTo>
                    <a:pt x="137602" y="293347"/>
                  </a:lnTo>
                  <a:lnTo>
                    <a:pt x="126576" y="295754"/>
                  </a:lnTo>
                  <a:lnTo>
                    <a:pt x="114991" y="295947"/>
                  </a:lnTo>
                  <a:lnTo>
                    <a:pt x="103035" y="294664"/>
                  </a:lnTo>
                  <a:lnTo>
                    <a:pt x="92242" y="290987"/>
                  </a:lnTo>
                  <a:lnTo>
                    <a:pt x="82224" y="285713"/>
                  </a:lnTo>
                  <a:lnTo>
                    <a:pt x="72723" y="279375"/>
                  </a:lnTo>
                  <a:lnTo>
                    <a:pt x="64978" y="270917"/>
                  </a:lnTo>
                  <a:lnTo>
                    <a:pt x="58403" y="261044"/>
                  </a:lnTo>
                  <a:lnTo>
                    <a:pt x="52609" y="250229"/>
                  </a:lnTo>
                  <a:lnTo>
                    <a:pt x="50158" y="237375"/>
                  </a:lnTo>
                  <a:lnTo>
                    <a:pt x="49935" y="223161"/>
                  </a:lnTo>
                  <a:lnTo>
                    <a:pt x="51197" y="208040"/>
                  </a:lnTo>
                  <a:lnTo>
                    <a:pt x="53449" y="193727"/>
                  </a:lnTo>
                  <a:lnTo>
                    <a:pt x="56362" y="179951"/>
                  </a:lnTo>
                  <a:lnTo>
                    <a:pt x="59716" y="166534"/>
                  </a:lnTo>
                  <a:lnTo>
                    <a:pt x="66184" y="154767"/>
                  </a:lnTo>
                  <a:lnTo>
                    <a:pt x="74730" y="144100"/>
                  </a:lnTo>
                  <a:lnTo>
                    <a:pt x="112120" y="106702"/>
                  </a:lnTo>
                  <a:lnTo>
                    <a:pt x="120876" y="96534"/>
                  </a:lnTo>
                  <a:lnTo>
                    <a:pt x="129535" y="85523"/>
                  </a:lnTo>
                  <a:lnTo>
                    <a:pt x="138131" y="73948"/>
                  </a:lnTo>
                  <a:lnTo>
                    <a:pt x="143861" y="60588"/>
                  </a:lnTo>
                  <a:lnTo>
                    <a:pt x="147681" y="46036"/>
                  </a:lnTo>
                  <a:lnTo>
                    <a:pt x="155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9169400" y="2679700"/>
            <a:ext cx="892240" cy="952501"/>
            <a:chOff x="9169400" y="2679700"/>
            <a:chExt cx="892240" cy="952501"/>
          </a:xfrm>
        </p:grpSpPr>
        <p:sp>
          <p:nvSpPr>
            <p:cNvPr id="65" name="Freeform 64"/>
            <p:cNvSpPr/>
            <p:nvPr/>
          </p:nvSpPr>
          <p:spPr>
            <a:xfrm>
              <a:off x="9297587" y="2746459"/>
              <a:ext cx="312866" cy="686372"/>
            </a:xfrm>
            <a:custGeom>
              <a:avLst/>
              <a:gdLst/>
              <a:ahLst/>
              <a:cxnLst/>
              <a:rect l="0" t="0" r="0" b="0"/>
              <a:pathLst>
                <a:path w="312866" h="686372">
                  <a:moveTo>
                    <a:pt x="290913" y="98341"/>
                  </a:moveTo>
                  <a:lnTo>
                    <a:pt x="284171" y="78115"/>
                  </a:lnTo>
                  <a:lnTo>
                    <a:pt x="279362" y="69334"/>
                  </a:lnTo>
                  <a:lnTo>
                    <a:pt x="273335" y="60658"/>
                  </a:lnTo>
                  <a:lnTo>
                    <a:pt x="266494" y="52053"/>
                  </a:lnTo>
                  <a:lnTo>
                    <a:pt x="257701" y="43493"/>
                  </a:lnTo>
                  <a:lnTo>
                    <a:pt x="247604" y="34964"/>
                  </a:lnTo>
                  <a:lnTo>
                    <a:pt x="236641" y="26456"/>
                  </a:lnTo>
                  <a:lnTo>
                    <a:pt x="225098" y="19373"/>
                  </a:lnTo>
                  <a:lnTo>
                    <a:pt x="213169" y="13240"/>
                  </a:lnTo>
                  <a:lnTo>
                    <a:pt x="200984" y="7740"/>
                  </a:lnTo>
                  <a:lnTo>
                    <a:pt x="187216" y="4074"/>
                  </a:lnTo>
                  <a:lnTo>
                    <a:pt x="172393" y="1629"/>
                  </a:lnTo>
                  <a:lnTo>
                    <a:pt x="156866" y="0"/>
                  </a:lnTo>
                  <a:lnTo>
                    <a:pt x="142281" y="1736"/>
                  </a:lnTo>
                  <a:lnTo>
                    <a:pt x="128326" y="5715"/>
                  </a:lnTo>
                  <a:lnTo>
                    <a:pt x="114788" y="11190"/>
                  </a:lnTo>
                  <a:lnTo>
                    <a:pt x="101529" y="17662"/>
                  </a:lnTo>
                  <a:lnTo>
                    <a:pt x="88457" y="24800"/>
                  </a:lnTo>
                  <a:lnTo>
                    <a:pt x="75509" y="32380"/>
                  </a:lnTo>
                  <a:lnTo>
                    <a:pt x="62643" y="41667"/>
                  </a:lnTo>
                  <a:lnTo>
                    <a:pt x="49833" y="52091"/>
                  </a:lnTo>
                  <a:lnTo>
                    <a:pt x="37060" y="63274"/>
                  </a:lnTo>
                  <a:lnTo>
                    <a:pt x="27132" y="76374"/>
                  </a:lnTo>
                  <a:lnTo>
                    <a:pt x="19104" y="90752"/>
                  </a:lnTo>
                  <a:lnTo>
                    <a:pt x="12340" y="105981"/>
                  </a:lnTo>
                  <a:lnTo>
                    <a:pt x="7831" y="121779"/>
                  </a:lnTo>
                  <a:lnTo>
                    <a:pt x="4825" y="137955"/>
                  </a:lnTo>
                  <a:lnTo>
                    <a:pt x="2821" y="154383"/>
                  </a:lnTo>
                  <a:lnTo>
                    <a:pt x="1484" y="172391"/>
                  </a:lnTo>
                  <a:lnTo>
                    <a:pt x="594" y="191452"/>
                  </a:lnTo>
                  <a:lnTo>
                    <a:pt x="0" y="211215"/>
                  </a:lnTo>
                  <a:lnTo>
                    <a:pt x="2426" y="230035"/>
                  </a:lnTo>
                  <a:lnTo>
                    <a:pt x="6866" y="248226"/>
                  </a:lnTo>
                  <a:lnTo>
                    <a:pt x="12648" y="265997"/>
                  </a:lnTo>
                  <a:lnTo>
                    <a:pt x="20737" y="282078"/>
                  </a:lnTo>
                  <a:lnTo>
                    <a:pt x="30362" y="297032"/>
                  </a:lnTo>
                  <a:lnTo>
                    <a:pt x="41012" y="311235"/>
                  </a:lnTo>
                  <a:lnTo>
                    <a:pt x="52346" y="324937"/>
                  </a:lnTo>
                  <a:lnTo>
                    <a:pt x="64134" y="338305"/>
                  </a:lnTo>
                  <a:lnTo>
                    <a:pt x="76227" y="351450"/>
                  </a:lnTo>
                  <a:lnTo>
                    <a:pt x="91344" y="364447"/>
                  </a:lnTo>
                  <a:lnTo>
                    <a:pt x="108478" y="377345"/>
                  </a:lnTo>
                  <a:lnTo>
                    <a:pt x="126957" y="390177"/>
                  </a:lnTo>
                  <a:lnTo>
                    <a:pt x="144919" y="401553"/>
                  </a:lnTo>
                  <a:lnTo>
                    <a:pt x="162539" y="411960"/>
                  </a:lnTo>
                  <a:lnTo>
                    <a:pt x="179930" y="421720"/>
                  </a:lnTo>
                  <a:lnTo>
                    <a:pt x="194346" y="431049"/>
                  </a:lnTo>
                  <a:lnTo>
                    <a:pt x="206780" y="440091"/>
                  </a:lnTo>
                  <a:lnTo>
                    <a:pt x="217891" y="448941"/>
                  </a:lnTo>
                  <a:lnTo>
                    <a:pt x="229531" y="459074"/>
                  </a:lnTo>
                  <a:lnTo>
                    <a:pt x="241525" y="470063"/>
                  </a:lnTo>
                  <a:lnTo>
                    <a:pt x="274868" y="501992"/>
                  </a:lnTo>
                  <a:lnTo>
                    <a:pt x="284449" y="511375"/>
                  </a:lnTo>
                  <a:lnTo>
                    <a:pt x="292248" y="521863"/>
                  </a:lnTo>
                  <a:lnTo>
                    <a:pt x="298859" y="533089"/>
                  </a:lnTo>
                  <a:lnTo>
                    <a:pt x="304676" y="544806"/>
                  </a:lnTo>
                  <a:lnTo>
                    <a:pt x="308555" y="559673"/>
                  </a:lnTo>
                  <a:lnTo>
                    <a:pt x="311141" y="576640"/>
                  </a:lnTo>
                  <a:lnTo>
                    <a:pt x="312865" y="595007"/>
                  </a:lnTo>
                  <a:lnTo>
                    <a:pt x="311192" y="610074"/>
                  </a:lnTo>
                  <a:lnTo>
                    <a:pt x="307254" y="622940"/>
                  </a:lnTo>
                  <a:lnTo>
                    <a:pt x="301807" y="634340"/>
                  </a:lnTo>
                  <a:lnTo>
                    <a:pt x="292531" y="644763"/>
                  </a:lnTo>
                  <a:lnTo>
                    <a:pt x="280702" y="654533"/>
                  </a:lnTo>
                  <a:lnTo>
                    <a:pt x="267173" y="663869"/>
                  </a:lnTo>
                  <a:lnTo>
                    <a:pt x="252508" y="671504"/>
                  </a:lnTo>
                  <a:lnTo>
                    <a:pt x="237087" y="678005"/>
                  </a:lnTo>
                  <a:lnTo>
                    <a:pt x="221162" y="683750"/>
                  </a:lnTo>
                  <a:lnTo>
                    <a:pt x="203490" y="686169"/>
                  </a:lnTo>
                  <a:lnTo>
                    <a:pt x="184653" y="686371"/>
                  </a:lnTo>
                  <a:lnTo>
                    <a:pt x="165040" y="685094"/>
                  </a:lnTo>
                  <a:lnTo>
                    <a:pt x="147731" y="681421"/>
                  </a:lnTo>
                  <a:lnTo>
                    <a:pt x="131958" y="676149"/>
                  </a:lnTo>
                  <a:lnTo>
                    <a:pt x="117209" y="669813"/>
                  </a:lnTo>
                  <a:lnTo>
                    <a:pt x="104555" y="661356"/>
                  </a:lnTo>
                  <a:lnTo>
                    <a:pt x="93297" y="651484"/>
                  </a:lnTo>
                  <a:lnTo>
                    <a:pt x="82969" y="640669"/>
                  </a:lnTo>
                  <a:lnTo>
                    <a:pt x="77495" y="626404"/>
                  </a:lnTo>
                  <a:lnTo>
                    <a:pt x="75256" y="609839"/>
                  </a:lnTo>
                  <a:lnTo>
                    <a:pt x="75175" y="591739"/>
                  </a:lnTo>
                  <a:lnTo>
                    <a:pt x="77943" y="574029"/>
                  </a:lnTo>
                  <a:lnTo>
                    <a:pt x="82610" y="556577"/>
                  </a:lnTo>
                  <a:lnTo>
                    <a:pt x="88544" y="539298"/>
                  </a:lnTo>
                  <a:lnTo>
                    <a:pt x="98145" y="523546"/>
                  </a:lnTo>
                  <a:lnTo>
                    <a:pt x="110189" y="508810"/>
                  </a:lnTo>
                  <a:lnTo>
                    <a:pt x="210208" y="407665"/>
                  </a:lnTo>
                  <a:lnTo>
                    <a:pt x="218765" y="396279"/>
                  </a:lnTo>
                  <a:lnTo>
                    <a:pt x="227292" y="383044"/>
                  </a:lnTo>
                  <a:lnTo>
                    <a:pt x="235799" y="368576"/>
                  </a:lnTo>
                  <a:lnTo>
                    <a:pt x="245704" y="353286"/>
                  </a:lnTo>
                  <a:lnTo>
                    <a:pt x="256539" y="337449"/>
                  </a:lnTo>
                  <a:lnTo>
                    <a:pt x="267997" y="321246"/>
                  </a:lnTo>
                  <a:lnTo>
                    <a:pt x="275636" y="303389"/>
                  </a:lnTo>
                  <a:lnTo>
                    <a:pt x="280728" y="284428"/>
                  </a:lnTo>
                  <a:lnTo>
                    <a:pt x="284123" y="264732"/>
                  </a:lnTo>
                  <a:lnTo>
                    <a:pt x="286386" y="245957"/>
                  </a:lnTo>
                  <a:lnTo>
                    <a:pt x="287895" y="227796"/>
                  </a:lnTo>
                  <a:lnTo>
                    <a:pt x="288900" y="210044"/>
                  </a:lnTo>
                  <a:lnTo>
                    <a:pt x="288160" y="191154"/>
                  </a:lnTo>
                  <a:lnTo>
                    <a:pt x="286255" y="171505"/>
                  </a:lnTo>
                  <a:lnTo>
                    <a:pt x="283574" y="151350"/>
                  </a:lnTo>
                  <a:lnTo>
                    <a:pt x="277554" y="135091"/>
                  </a:lnTo>
                  <a:lnTo>
                    <a:pt x="240113" y="729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696785" y="2679700"/>
              <a:ext cx="364855" cy="631534"/>
            </a:xfrm>
            <a:custGeom>
              <a:avLst/>
              <a:gdLst/>
              <a:ahLst/>
              <a:cxnLst/>
              <a:rect l="0" t="0" r="0" b="0"/>
              <a:pathLst>
                <a:path w="364855" h="631534">
                  <a:moveTo>
                    <a:pt x="94915" y="0"/>
                  </a:moveTo>
                  <a:lnTo>
                    <a:pt x="61204" y="6742"/>
                  </a:lnTo>
                  <a:lnTo>
                    <a:pt x="47041" y="12961"/>
                  </a:lnTo>
                  <a:lnTo>
                    <a:pt x="33366" y="21340"/>
                  </a:lnTo>
                  <a:lnTo>
                    <a:pt x="20015" y="31160"/>
                  </a:lnTo>
                  <a:lnTo>
                    <a:pt x="11115" y="43351"/>
                  </a:lnTo>
                  <a:lnTo>
                    <a:pt x="5181" y="57123"/>
                  </a:lnTo>
                  <a:lnTo>
                    <a:pt x="1226" y="71948"/>
                  </a:lnTo>
                  <a:lnTo>
                    <a:pt x="0" y="88887"/>
                  </a:lnTo>
                  <a:lnTo>
                    <a:pt x="593" y="107236"/>
                  </a:lnTo>
                  <a:lnTo>
                    <a:pt x="2400" y="126524"/>
                  </a:lnTo>
                  <a:lnTo>
                    <a:pt x="7838" y="146438"/>
                  </a:lnTo>
                  <a:lnTo>
                    <a:pt x="15698" y="166770"/>
                  </a:lnTo>
                  <a:lnTo>
                    <a:pt x="25170" y="187380"/>
                  </a:lnTo>
                  <a:lnTo>
                    <a:pt x="34307" y="203942"/>
                  </a:lnTo>
                  <a:lnTo>
                    <a:pt x="43221" y="217805"/>
                  </a:lnTo>
                  <a:lnTo>
                    <a:pt x="60651" y="242147"/>
                  </a:lnTo>
                  <a:lnTo>
                    <a:pt x="77805" y="267076"/>
                  </a:lnTo>
                  <a:lnTo>
                    <a:pt x="89153" y="281062"/>
                  </a:lnTo>
                  <a:lnTo>
                    <a:pt x="102362" y="296030"/>
                  </a:lnTo>
                  <a:lnTo>
                    <a:pt x="116813" y="311653"/>
                  </a:lnTo>
                  <a:lnTo>
                    <a:pt x="130680" y="324891"/>
                  </a:lnTo>
                  <a:lnTo>
                    <a:pt x="144158" y="336538"/>
                  </a:lnTo>
                  <a:lnTo>
                    <a:pt x="171834" y="358417"/>
                  </a:lnTo>
                  <a:lnTo>
                    <a:pt x="202949" y="382252"/>
                  </a:lnTo>
                  <a:lnTo>
                    <a:pt x="231830" y="403193"/>
                  </a:lnTo>
                  <a:lnTo>
                    <a:pt x="245458" y="412729"/>
                  </a:lnTo>
                  <a:lnTo>
                    <a:pt x="257366" y="421908"/>
                  </a:lnTo>
                  <a:lnTo>
                    <a:pt x="268126" y="430849"/>
                  </a:lnTo>
                  <a:lnTo>
                    <a:pt x="278123" y="439633"/>
                  </a:lnTo>
                  <a:lnTo>
                    <a:pt x="287609" y="448311"/>
                  </a:lnTo>
                  <a:lnTo>
                    <a:pt x="305675" y="465478"/>
                  </a:lnTo>
                  <a:lnTo>
                    <a:pt x="338455" y="497753"/>
                  </a:lnTo>
                  <a:lnTo>
                    <a:pt x="347586" y="509635"/>
                  </a:lnTo>
                  <a:lnTo>
                    <a:pt x="355084" y="521790"/>
                  </a:lnTo>
                  <a:lnTo>
                    <a:pt x="361494" y="534126"/>
                  </a:lnTo>
                  <a:lnTo>
                    <a:pt x="364356" y="546584"/>
                  </a:lnTo>
                  <a:lnTo>
                    <a:pt x="364854" y="559123"/>
                  </a:lnTo>
                  <a:lnTo>
                    <a:pt x="363774" y="571715"/>
                  </a:lnTo>
                  <a:lnTo>
                    <a:pt x="358821" y="582932"/>
                  </a:lnTo>
                  <a:lnTo>
                    <a:pt x="351286" y="593232"/>
                  </a:lnTo>
                  <a:lnTo>
                    <a:pt x="342028" y="602921"/>
                  </a:lnTo>
                  <a:lnTo>
                    <a:pt x="330213" y="610792"/>
                  </a:lnTo>
                  <a:lnTo>
                    <a:pt x="316691" y="617450"/>
                  </a:lnTo>
                  <a:lnTo>
                    <a:pt x="302032" y="623300"/>
                  </a:lnTo>
                  <a:lnTo>
                    <a:pt x="285204" y="627200"/>
                  </a:lnTo>
                  <a:lnTo>
                    <a:pt x="266930" y="629799"/>
                  </a:lnTo>
                  <a:lnTo>
                    <a:pt x="247691" y="631533"/>
                  </a:lnTo>
                  <a:lnTo>
                    <a:pt x="229221" y="629866"/>
                  </a:lnTo>
                  <a:lnTo>
                    <a:pt x="211264" y="625933"/>
                  </a:lnTo>
                  <a:lnTo>
                    <a:pt x="193647" y="620488"/>
                  </a:lnTo>
                  <a:lnTo>
                    <a:pt x="177670" y="612625"/>
                  </a:lnTo>
                  <a:lnTo>
                    <a:pt x="162785" y="603150"/>
                  </a:lnTo>
                  <a:lnTo>
                    <a:pt x="148628" y="592600"/>
                  </a:lnTo>
                  <a:lnTo>
                    <a:pt x="136368" y="581333"/>
                  </a:lnTo>
                  <a:lnTo>
                    <a:pt x="125372" y="569589"/>
                  </a:lnTo>
                  <a:lnTo>
                    <a:pt x="115220" y="557526"/>
                  </a:lnTo>
                  <a:lnTo>
                    <a:pt x="107040" y="543839"/>
                  </a:lnTo>
                  <a:lnTo>
                    <a:pt x="100176" y="529070"/>
                  </a:lnTo>
                  <a:lnTo>
                    <a:pt x="94189" y="513580"/>
                  </a:lnTo>
                  <a:lnTo>
                    <a:pt x="90197" y="496198"/>
                  </a:lnTo>
                  <a:lnTo>
                    <a:pt x="87537" y="477554"/>
                  </a:lnTo>
                  <a:lnTo>
                    <a:pt x="85762" y="458069"/>
                  </a:lnTo>
                  <a:lnTo>
                    <a:pt x="84579" y="438024"/>
                  </a:lnTo>
                  <a:lnTo>
                    <a:pt x="83266" y="396936"/>
                  </a:lnTo>
                  <a:lnTo>
                    <a:pt x="84327" y="376102"/>
                  </a:lnTo>
                  <a:lnTo>
                    <a:pt x="86445" y="355157"/>
                  </a:lnTo>
                  <a:lnTo>
                    <a:pt x="89268" y="334137"/>
                  </a:lnTo>
                  <a:lnTo>
                    <a:pt x="92561" y="315891"/>
                  </a:lnTo>
                  <a:lnTo>
                    <a:pt x="96168" y="299494"/>
                  </a:lnTo>
                  <a:lnTo>
                    <a:pt x="99983" y="284329"/>
                  </a:lnTo>
                  <a:lnTo>
                    <a:pt x="107986" y="248664"/>
                  </a:lnTo>
                  <a:lnTo>
                    <a:pt x="112096" y="229276"/>
                  </a:lnTo>
                  <a:lnTo>
                    <a:pt x="117657" y="210706"/>
                  </a:lnTo>
                  <a:lnTo>
                    <a:pt x="124187" y="192682"/>
                  </a:lnTo>
                  <a:lnTo>
                    <a:pt x="131363" y="175021"/>
                  </a:lnTo>
                  <a:lnTo>
                    <a:pt x="143099" y="144109"/>
                  </a:lnTo>
                  <a:lnTo>
                    <a:pt x="157639" y="102906"/>
                  </a:lnTo>
                  <a:lnTo>
                    <a:pt x="171115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194800" y="30353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15051" y="8936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169400" y="3467255"/>
              <a:ext cx="812801" cy="164946"/>
            </a:xfrm>
            <a:custGeom>
              <a:avLst/>
              <a:gdLst/>
              <a:ahLst/>
              <a:cxnLst/>
              <a:rect l="0" t="0" r="0" b="0"/>
              <a:pathLst>
                <a:path w="812801" h="164946">
                  <a:moveTo>
                    <a:pt x="0" y="12545"/>
                  </a:moveTo>
                  <a:lnTo>
                    <a:pt x="26968" y="5802"/>
                  </a:lnTo>
                  <a:lnTo>
                    <a:pt x="40556" y="3816"/>
                  </a:lnTo>
                  <a:lnTo>
                    <a:pt x="55260" y="2492"/>
                  </a:lnTo>
                  <a:lnTo>
                    <a:pt x="70706" y="1610"/>
                  </a:lnTo>
                  <a:lnTo>
                    <a:pt x="117973" y="629"/>
                  </a:lnTo>
                  <a:lnTo>
                    <a:pt x="213333" y="0"/>
                  </a:lnTo>
                  <a:lnTo>
                    <a:pt x="233944" y="1359"/>
                  </a:lnTo>
                  <a:lnTo>
                    <a:pt x="254741" y="3676"/>
                  </a:lnTo>
                  <a:lnTo>
                    <a:pt x="298073" y="10014"/>
                  </a:lnTo>
                  <a:lnTo>
                    <a:pt x="345554" y="17535"/>
                  </a:lnTo>
                  <a:lnTo>
                    <a:pt x="391117" y="25581"/>
                  </a:lnTo>
                  <a:lnTo>
                    <a:pt x="413144" y="29702"/>
                  </a:lnTo>
                  <a:lnTo>
                    <a:pt x="434885" y="35272"/>
                  </a:lnTo>
                  <a:lnTo>
                    <a:pt x="456434" y="41807"/>
                  </a:lnTo>
                  <a:lnTo>
                    <a:pt x="548457" y="72574"/>
                  </a:lnTo>
                  <a:lnTo>
                    <a:pt x="571660" y="79375"/>
                  </a:lnTo>
                  <a:lnTo>
                    <a:pt x="594184" y="85321"/>
                  </a:lnTo>
                  <a:lnTo>
                    <a:pt x="616256" y="90695"/>
                  </a:lnTo>
                  <a:lnTo>
                    <a:pt x="638026" y="97101"/>
                  </a:lnTo>
                  <a:lnTo>
                    <a:pt x="659595" y="104193"/>
                  </a:lnTo>
                  <a:lnTo>
                    <a:pt x="681030" y="111743"/>
                  </a:lnTo>
                  <a:lnTo>
                    <a:pt x="705198" y="121010"/>
                  </a:lnTo>
                  <a:lnTo>
                    <a:pt x="812800" y="1649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Freeform 69"/>
          <p:cNvSpPr/>
          <p:nvPr/>
        </p:nvSpPr>
        <p:spPr>
          <a:xfrm>
            <a:off x="9220200" y="3802241"/>
            <a:ext cx="495301" cy="464960"/>
          </a:xfrm>
          <a:custGeom>
            <a:avLst/>
            <a:gdLst/>
            <a:ahLst/>
            <a:cxnLst/>
            <a:rect l="0" t="0" r="0" b="0"/>
            <a:pathLst>
              <a:path w="495301" h="464960">
                <a:moveTo>
                  <a:pt x="0" y="33159"/>
                </a:moveTo>
                <a:lnTo>
                  <a:pt x="13484" y="12933"/>
                </a:lnTo>
                <a:lnTo>
                  <a:pt x="23100" y="6974"/>
                </a:lnTo>
                <a:lnTo>
                  <a:pt x="35155" y="3003"/>
                </a:lnTo>
                <a:lnTo>
                  <a:pt x="48837" y="355"/>
                </a:lnTo>
                <a:lnTo>
                  <a:pt x="65013" y="0"/>
                </a:lnTo>
                <a:lnTo>
                  <a:pt x="82853" y="1175"/>
                </a:lnTo>
                <a:lnTo>
                  <a:pt x="101802" y="3370"/>
                </a:lnTo>
                <a:lnTo>
                  <a:pt x="121490" y="7655"/>
                </a:lnTo>
                <a:lnTo>
                  <a:pt x="141671" y="13334"/>
                </a:lnTo>
                <a:lnTo>
                  <a:pt x="162180" y="19942"/>
                </a:lnTo>
                <a:lnTo>
                  <a:pt x="178675" y="27170"/>
                </a:lnTo>
                <a:lnTo>
                  <a:pt x="192495" y="34810"/>
                </a:lnTo>
                <a:lnTo>
                  <a:pt x="204530" y="42727"/>
                </a:lnTo>
                <a:lnTo>
                  <a:pt x="215376" y="50826"/>
                </a:lnTo>
                <a:lnTo>
                  <a:pt x="225428" y="59048"/>
                </a:lnTo>
                <a:lnTo>
                  <a:pt x="234952" y="67351"/>
                </a:lnTo>
                <a:lnTo>
                  <a:pt x="244123" y="75709"/>
                </a:lnTo>
                <a:lnTo>
                  <a:pt x="261839" y="92522"/>
                </a:lnTo>
                <a:lnTo>
                  <a:pt x="313211" y="143234"/>
                </a:lnTo>
                <a:lnTo>
                  <a:pt x="321696" y="154520"/>
                </a:lnTo>
                <a:lnTo>
                  <a:pt x="330175" y="167688"/>
                </a:lnTo>
                <a:lnTo>
                  <a:pt x="338649" y="182111"/>
                </a:lnTo>
                <a:lnTo>
                  <a:pt x="345711" y="198783"/>
                </a:lnTo>
                <a:lnTo>
                  <a:pt x="351829" y="216953"/>
                </a:lnTo>
                <a:lnTo>
                  <a:pt x="362391" y="254545"/>
                </a:lnTo>
                <a:lnTo>
                  <a:pt x="371788" y="290067"/>
                </a:lnTo>
                <a:lnTo>
                  <a:pt x="372036" y="306031"/>
                </a:lnTo>
                <a:lnTo>
                  <a:pt x="369380" y="320907"/>
                </a:lnTo>
                <a:lnTo>
                  <a:pt x="364787" y="335058"/>
                </a:lnTo>
                <a:lnTo>
                  <a:pt x="358902" y="348725"/>
                </a:lnTo>
                <a:lnTo>
                  <a:pt x="352156" y="362069"/>
                </a:lnTo>
                <a:lnTo>
                  <a:pt x="344837" y="375199"/>
                </a:lnTo>
                <a:lnTo>
                  <a:pt x="337136" y="386774"/>
                </a:lnTo>
                <a:lnTo>
                  <a:pt x="329179" y="397313"/>
                </a:lnTo>
                <a:lnTo>
                  <a:pt x="321053" y="407162"/>
                </a:lnTo>
                <a:lnTo>
                  <a:pt x="311401" y="415138"/>
                </a:lnTo>
                <a:lnTo>
                  <a:pt x="300735" y="421867"/>
                </a:lnTo>
                <a:lnTo>
                  <a:pt x="289390" y="427764"/>
                </a:lnTo>
                <a:lnTo>
                  <a:pt x="277593" y="433107"/>
                </a:lnTo>
                <a:lnTo>
                  <a:pt x="265495" y="438080"/>
                </a:lnTo>
                <a:lnTo>
                  <a:pt x="253196" y="442806"/>
                </a:lnTo>
                <a:lnTo>
                  <a:pt x="239353" y="445957"/>
                </a:lnTo>
                <a:lnTo>
                  <a:pt x="224480" y="448057"/>
                </a:lnTo>
                <a:lnTo>
                  <a:pt x="208920" y="449458"/>
                </a:lnTo>
                <a:lnTo>
                  <a:pt x="194313" y="448980"/>
                </a:lnTo>
                <a:lnTo>
                  <a:pt x="180342" y="447251"/>
                </a:lnTo>
                <a:lnTo>
                  <a:pt x="166795" y="444686"/>
                </a:lnTo>
                <a:lnTo>
                  <a:pt x="153530" y="441566"/>
                </a:lnTo>
                <a:lnTo>
                  <a:pt x="140453" y="438075"/>
                </a:lnTo>
                <a:lnTo>
                  <a:pt x="127502" y="434336"/>
                </a:lnTo>
                <a:lnTo>
                  <a:pt x="116045" y="429021"/>
                </a:lnTo>
                <a:lnTo>
                  <a:pt x="105585" y="422656"/>
                </a:lnTo>
                <a:lnTo>
                  <a:pt x="95790" y="415590"/>
                </a:lnTo>
                <a:lnTo>
                  <a:pt x="87849" y="406646"/>
                </a:lnTo>
                <a:lnTo>
                  <a:pt x="81143" y="396450"/>
                </a:lnTo>
                <a:lnTo>
                  <a:pt x="75262" y="385420"/>
                </a:lnTo>
                <a:lnTo>
                  <a:pt x="72752" y="373833"/>
                </a:lnTo>
                <a:lnTo>
                  <a:pt x="72490" y="361875"/>
                </a:lnTo>
                <a:lnTo>
                  <a:pt x="73727" y="349669"/>
                </a:lnTo>
                <a:lnTo>
                  <a:pt x="78785" y="340121"/>
                </a:lnTo>
                <a:lnTo>
                  <a:pt x="86390" y="332345"/>
                </a:lnTo>
                <a:lnTo>
                  <a:pt x="95693" y="325749"/>
                </a:lnTo>
                <a:lnTo>
                  <a:pt x="106129" y="319941"/>
                </a:lnTo>
                <a:lnTo>
                  <a:pt x="117319" y="314658"/>
                </a:lnTo>
                <a:lnTo>
                  <a:pt x="129013" y="309725"/>
                </a:lnTo>
                <a:lnTo>
                  <a:pt x="142453" y="306436"/>
                </a:lnTo>
                <a:lnTo>
                  <a:pt x="157057" y="304244"/>
                </a:lnTo>
                <a:lnTo>
                  <a:pt x="172438" y="302782"/>
                </a:lnTo>
                <a:lnTo>
                  <a:pt x="188336" y="301808"/>
                </a:lnTo>
                <a:lnTo>
                  <a:pt x="221053" y="300725"/>
                </a:lnTo>
                <a:lnTo>
                  <a:pt x="236269" y="301847"/>
                </a:lnTo>
                <a:lnTo>
                  <a:pt x="250645" y="304006"/>
                </a:lnTo>
                <a:lnTo>
                  <a:pt x="264463" y="306857"/>
                </a:lnTo>
                <a:lnTo>
                  <a:pt x="294868" y="313787"/>
                </a:lnTo>
                <a:lnTo>
                  <a:pt x="310879" y="317611"/>
                </a:lnTo>
                <a:lnTo>
                  <a:pt x="327197" y="322982"/>
                </a:lnTo>
                <a:lnTo>
                  <a:pt x="343720" y="329386"/>
                </a:lnTo>
                <a:lnTo>
                  <a:pt x="360380" y="336477"/>
                </a:lnTo>
                <a:lnTo>
                  <a:pt x="375720" y="345437"/>
                </a:lnTo>
                <a:lnTo>
                  <a:pt x="390180" y="355644"/>
                </a:lnTo>
                <a:lnTo>
                  <a:pt x="404053" y="366682"/>
                </a:lnTo>
                <a:lnTo>
                  <a:pt x="417535" y="378274"/>
                </a:lnTo>
                <a:lnTo>
                  <a:pt x="430757" y="390236"/>
                </a:lnTo>
                <a:lnTo>
                  <a:pt x="443804" y="402443"/>
                </a:lnTo>
                <a:lnTo>
                  <a:pt x="453914" y="414815"/>
                </a:lnTo>
                <a:lnTo>
                  <a:pt x="462064" y="427296"/>
                </a:lnTo>
                <a:lnTo>
                  <a:pt x="495300" y="4649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7924800" y="3898900"/>
            <a:ext cx="889001" cy="838201"/>
            <a:chOff x="7924800" y="3898900"/>
            <a:chExt cx="889001" cy="838201"/>
          </a:xfrm>
        </p:grpSpPr>
        <p:sp>
          <p:nvSpPr>
            <p:cNvPr id="71" name="Freeform 70"/>
            <p:cNvSpPr/>
            <p:nvPr/>
          </p:nvSpPr>
          <p:spPr>
            <a:xfrm>
              <a:off x="7924800" y="4038600"/>
              <a:ext cx="342901" cy="381001"/>
            </a:xfrm>
            <a:custGeom>
              <a:avLst/>
              <a:gdLst/>
              <a:ahLst/>
              <a:cxnLst/>
              <a:rect l="0" t="0" r="0" b="0"/>
              <a:pathLst>
                <a:path w="342901" h="381001">
                  <a:moveTo>
                    <a:pt x="0" y="0"/>
                  </a:moveTo>
                  <a:lnTo>
                    <a:pt x="13484" y="20225"/>
                  </a:lnTo>
                  <a:lnTo>
                    <a:pt x="21689" y="30417"/>
                  </a:lnTo>
                  <a:lnTo>
                    <a:pt x="31393" y="41444"/>
                  </a:lnTo>
                  <a:lnTo>
                    <a:pt x="42095" y="53029"/>
                  </a:lnTo>
                  <a:lnTo>
                    <a:pt x="65275" y="77191"/>
                  </a:lnTo>
                  <a:lnTo>
                    <a:pt x="134827" y="147481"/>
                  </a:lnTo>
                  <a:lnTo>
                    <a:pt x="144918" y="156176"/>
                  </a:lnTo>
                  <a:lnTo>
                    <a:pt x="155878" y="164795"/>
                  </a:lnTo>
                  <a:lnTo>
                    <a:pt x="167419" y="173363"/>
                  </a:lnTo>
                  <a:lnTo>
                    <a:pt x="177934" y="183308"/>
                  </a:lnTo>
                  <a:lnTo>
                    <a:pt x="187768" y="194172"/>
                  </a:lnTo>
                  <a:lnTo>
                    <a:pt x="197145" y="205648"/>
                  </a:lnTo>
                  <a:lnTo>
                    <a:pt x="206219" y="216121"/>
                  </a:lnTo>
                  <a:lnTo>
                    <a:pt x="215090" y="225925"/>
                  </a:lnTo>
                  <a:lnTo>
                    <a:pt x="232473" y="244344"/>
                  </a:lnTo>
                  <a:lnTo>
                    <a:pt x="249606" y="261938"/>
                  </a:lnTo>
                  <a:lnTo>
                    <a:pt x="258126" y="273403"/>
                  </a:lnTo>
                  <a:lnTo>
                    <a:pt x="266628" y="286691"/>
                  </a:lnTo>
                  <a:lnTo>
                    <a:pt x="275119" y="301194"/>
                  </a:lnTo>
                  <a:lnTo>
                    <a:pt x="283602" y="313685"/>
                  </a:lnTo>
                  <a:lnTo>
                    <a:pt x="292078" y="324834"/>
                  </a:lnTo>
                  <a:lnTo>
                    <a:pt x="300552" y="335089"/>
                  </a:lnTo>
                  <a:lnTo>
                    <a:pt x="309023" y="344748"/>
                  </a:lnTo>
                  <a:lnTo>
                    <a:pt x="317493" y="354010"/>
                  </a:lnTo>
                  <a:lnTo>
                    <a:pt x="34290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255000" y="4089400"/>
              <a:ext cx="38101" cy="647701"/>
            </a:xfrm>
            <a:custGeom>
              <a:avLst/>
              <a:gdLst/>
              <a:ahLst/>
              <a:cxnLst/>
              <a:rect l="0" t="0" r="0" b="0"/>
              <a:pathLst>
                <a:path w="38101" h="647701">
                  <a:moveTo>
                    <a:pt x="38100" y="0"/>
                  </a:moveTo>
                  <a:lnTo>
                    <a:pt x="38100" y="26968"/>
                  </a:lnTo>
                  <a:lnTo>
                    <a:pt x="36689" y="40556"/>
                  </a:lnTo>
                  <a:lnTo>
                    <a:pt x="34337" y="55259"/>
                  </a:lnTo>
                  <a:lnTo>
                    <a:pt x="31358" y="70706"/>
                  </a:lnTo>
                  <a:lnTo>
                    <a:pt x="29371" y="88059"/>
                  </a:lnTo>
                  <a:lnTo>
                    <a:pt x="28047" y="106684"/>
                  </a:lnTo>
                  <a:lnTo>
                    <a:pt x="26576" y="144781"/>
                  </a:lnTo>
                  <a:lnTo>
                    <a:pt x="25748" y="199375"/>
                  </a:lnTo>
                  <a:lnTo>
                    <a:pt x="25413" y="364247"/>
                  </a:lnTo>
                  <a:lnTo>
                    <a:pt x="23997" y="385353"/>
                  </a:lnTo>
                  <a:lnTo>
                    <a:pt x="21643" y="406480"/>
                  </a:lnTo>
                  <a:lnTo>
                    <a:pt x="18662" y="427620"/>
                  </a:lnTo>
                  <a:lnTo>
                    <a:pt x="16674" y="447357"/>
                  </a:lnTo>
                  <a:lnTo>
                    <a:pt x="15350" y="466160"/>
                  </a:lnTo>
                  <a:lnTo>
                    <a:pt x="14466" y="484340"/>
                  </a:lnTo>
                  <a:lnTo>
                    <a:pt x="12466" y="503515"/>
                  </a:lnTo>
                  <a:lnTo>
                    <a:pt x="9721" y="523355"/>
                  </a:lnTo>
                  <a:lnTo>
                    <a:pt x="6480" y="543636"/>
                  </a:lnTo>
                  <a:lnTo>
                    <a:pt x="4320" y="564213"/>
                  </a:lnTo>
                  <a:lnTo>
                    <a:pt x="2880" y="584986"/>
                  </a:lnTo>
                  <a:lnTo>
                    <a:pt x="0" y="647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509000" y="3898900"/>
              <a:ext cx="228601" cy="50801"/>
            </a:xfrm>
            <a:custGeom>
              <a:avLst/>
              <a:gdLst/>
              <a:ahLst/>
              <a:cxnLst/>
              <a:rect l="0" t="0" r="0" b="0"/>
              <a:pathLst>
                <a:path w="228601" h="50801">
                  <a:moveTo>
                    <a:pt x="0" y="50800"/>
                  </a:moveTo>
                  <a:lnTo>
                    <a:pt x="33710" y="37315"/>
                  </a:lnTo>
                  <a:lnTo>
                    <a:pt x="50695" y="31932"/>
                  </a:lnTo>
                  <a:lnTo>
                    <a:pt x="69074" y="26933"/>
                  </a:lnTo>
                  <a:lnTo>
                    <a:pt x="88382" y="22188"/>
                  </a:lnTo>
                  <a:lnTo>
                    <a:pt x="128651" y="13154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636000" y="41656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38100"/>
                  </a:moveTo>
                  <a:lnTo>
                    <a:pt x="20225" y="24615"/>
                  </a:lnTo>
                  <a:lnTo>
                    <a:pt x="31828" y="19232"/>
                  </a:lnTo>
                  <a:lnTo>
                    <a:pt x="45208" y="14233"/>
                  </a:lnTo>
                  <a:lnTo>
                    <a:pt x="59772" y="9488"/>
                  </a:lnTo>
                  <a:lnTo>
                    <a:pt x="75125" y="6325"/>
                  </a:lnTo>
                  <a:lnTo>
                    <a:pt x="91006" y="4217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1309865" y="2688816"/>
            <a:ext cx="367513" cy="435385"/>
          </a:xfrm>
          <a:custGeom>
            <a:avLst/>
            <a:gdLst/>
            <a:ahLst/>
            <a:cxnLst/>
            <a:rect l="0" t="0" r="0" b="0"/>
            <a:pathLst>
              <a:path w="367513" h="435385">
                <a:moveTo>
                  <a:pt x="10935" y="117884"/>
                </a:moveTo>
                <a:lnTo>
                  <a:pt x="4192" y="97658"/>
                </a:lnTo>
                <a:lnTo>
                  <a:pt x="2207" y="86055"/>
                </a:lnTo>
                <a:lnTo>
                  <a:pt x="882" y="72676"/>
                </a:lnTo>
                <a:lnTo>
                  <a:pt x="0" y="58112"/>
                </a:lnTo>
                <a:lnTo>
                  <a:pt x="2234" y="45580"/>
                </a:lnTo>
                <a:lnTo>
                  <a:pt x="6545" y="34404"/>
                </a:lnTo>
                <a:lnTo>
                  <a:pt x="12241" y="24130"/>
                </a:lnTo>
                <a:lnTo>
                  <a:pt x="20272" y="15870"/>
                </a:lnTo>
                <a:lnTo>
                  <a:pt x="29860" y="8952"/>
                </a:lnTo>
                <a:lnTo>
                  <a:pt x="40485" y="2929"/>
                </a:lnTo>
                <a:lnTo>
                  <a:pt x="51801" y="325"/>
                </a:lnTo>
                <a:lnTo>
                  <a:pt x="63579" y="0"/>
                </a:lnTo>
                <a:lnTo>
                  <a:pt x="75664" y="1195"/>
                </a:lnTo>
                <a:lnTo>
                  <a:pt x="86543" y="4813"/>
                </a:lnTo>
                <a:lnTo>
                  <a:pt x="96618" y="10048"/>
                </a:lnTo>
                <a:lnTo>
                  <a:pt x="106157" y="16360"/>
                </a:lnTo>
                <a:lnTo>
                  <a:pt x="112516" y="26212"/>
                </a:lnTo>
                <a:lnTo>
                  <a:pt x="116756" y="38425"/>
                </a:lnTo>
                <a:lnTo>
                  <a:pt x="119582" y="52211"/>
                </a:lnTo>
                <a:lnTo>
                  <a:pt x="122877" y="65635"/>
                </a:lnTo>
                <a:lnTo>
                  <a:pt x="126485" y="78818"/>
                </a:lnTo>
                <a:lnTo>
                  <a:pt x="130302" y="91840"/>
                </a:lnTo>
                <a:lnTo>
                  <a:pt x="131435" y="104754"/>
                </a:lnTo>
                <a:lnTo>
                  <a:pt x="130779" y="117597"/>
                </a:lnTo>
                <a:lnTo>
                  <a:pt x="128931" y="130393"/>
                </a:lnTo>
                <a:lnTo>
                  <a:pt x="129110" y="143156"/>
                </a:lnTo>
                <a:lnTo>
                  <a:pt x="130640" y="155899"/>
                </a:lnTo>
                <a:lnTo>
                  <a:pt x="133072" y="168627"/>
                </a:lnTo>
                <a:lnTo>
                  <a:pt x="138926" y="175701"/>
                </a:lnTo>
                <a:lnTo>
                  <a:pt x="147062" y="179007"/>
                </a:lnTo>
                <a:lnTo>
                  <a:pt x="156720" y="179799"/>
                </a:lnTo>
                <a:lnTo>
                  <a:pt x="170213" y="180327"/>
                </a:lnTo>
                <a:lnTo>
                  <a:pt x="204021" y="180914"/>
                </a:lnTo>
                <a:lnTo>
                  <a:pt x="221504" y="182481"/>
                </a:lnTo>
                <a:lnTo>
                  <a:pt x="238803" y="184938"/>
                </a:lnTo>
                <a:lnTo>
                  <a:pt x="255980" y="187986"/>
                </a:lnTo>
                <a:lnTo>
                  <a:pt x="271665" y="191430"/>
                </a:lnTo>
                <a:lnTo>
                  <a:pt x="286355" y="195137"/>
                </a:lnTo>
                <a:lnTo>
                  <a:pt x="300381" y="199019"/>
                </a:lnTo>
                <a:lnTo>
                  <a:pt x="312555" y="204429"/>
                </a:lnTo>
                <a:lnTo>
                  <a:pt x="323492" y="210858"/>
                </a:lnTo>
                <a:lnTo>
                  <a:pt x="333606" y="217967"/>
                </a:lnTo>
                <a:lnTo>
                  <a:pt x="343171" y="226939"/>
                </a:lnTo>
                <a:lnTo>
                  <a:pt x="352370" y="237154"/>
                </a:lnTo>
                <a:lnTo>
                  <a:pt x="361325" y="248197"/>
                </a:lnTo>
                <a:lnTo>
                  <a:pt x="365884" y="261204"/>
                </a:lnTo>
                <a:lnTo>
                  <a:pt x="367512" y="275519"/>
                </a:lnTo>
                <a:lnTo>
                  <a:pt x="367186" y="290707"/>
                </a:lnTo>
                <a:lnTo>
                  <a:pt x="364147" y="303655"/>
                </a:lnTo>
                <a:lnTo>
                  <a:pt x="359298" y="315109"/>
                </a:lnTo>
                <a:lnTo>
                  <a:pt x="353244" y="325567"/>
                </a:lnTo>
                <a:lnTo>
                  <a:pt x="344974" y="335361"/>
                </a:lnTo>
                <a:lnTo>
                  <a:pt x="335227" y="344713"/>
                </a:lnTo>
                <a:lnTo>
                  <a:pt x="324496" y="353770"/>
                </a:lnTo>
                <a:lnTo>
                  <a:pt x="311698" y="361219"/>
                </a:lnTo>
                <a:lnTo>
                  <a:pt x="297521" y="367596"/>
                </a:lnTo>
                <a:lnTo>
                  <a:pt x="268129" y="378445"/>
                </a:lnTo>
                <a:lnTo>
                  <a:pt x="240954" y="387970"/>
                </a:lnTo>
                <a:lnTo>
                  <a:pt x="226370" y="392486"/>
                </a:lnTo>
                <a:lnTo>
                  <a:pt x="195113" y="401266"/>
                </a:lnTo>
                <a:lnTo>
                  <a:pt x="112260" y="422650"/>
                </a:lnTo>
                <a:lnTo>
                  <a:pt x="23635" y="4353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1765300" y="2433436"/>
            <a:ext cx="2692401" cy="754265"/>
            <a:chOff x="1765300" y="2433436"/>
            <a:chExt cx="2692401" cy="754265"/>
          </a:xfrm>
        </p:grpSpPr>
        <p:sp>
          <p:nvSpPr>
            <p:cNvPr id="77" name="Freeform 76"/>
            <p:cNvSpPr/>
            <p:nvPr/>
          </p:nvSpPr>
          <p:spPr>
            <a:xfrm>
              <a:off x="1778000" y="2781300"/>
              <a:ext cx="203201" cy="381001"/>
            </a:xfrm>
            <a:custGeom>
              <a:avLst/>
              <a:gdLst/>
              <a:ahLst/>
              <a:cxnLst/>
              <a:rect l="0" t="0" r="0" b="0"/>
              <a:pathLst>
                <a:path w="203201" h="381001">
                  <a:moveTo>
                    <a:pt x="203200" y="0"/>
                  </a:moveTo>
                  <a:lnTo>
                    <a:pt x="189715" y="20225"/>
                  </a:lnTo>
                  <a:lnTo>
                    <a:pt x="184332" y="31828"/>
                  </a:lnTo>
                  <a:lnTo>
                    <a:pt x="179333" y="45207"/>
                  </a:lnTo>
                  <a:lnTo>
                    <a:pt x="174588" y="59771"/>
                  </a:lnTo>
                  <a:lnTo>
                    <a:pt x="168603" y="72303"/>
                  </a:lnTo>
                  <a:lnTo>
                    <a:pt x="161791" y="83479"/>
                  </a:lnTo>
                  <a:lnTo>
                    <a:pt x="154427" y="93753"/>
                  </a:lnTo>
                  <a:lnTo>
                    <a:pt x="148107" y="106246"/>
                  </a:lnTo>
                  <a:lnTo>
                    <a:pt x="142482" y="120219"/>
                  </a:lnTo>
                  <a:lnTo>
                    <a:pt x="137321" y="135180"/>
                  </a:lnTo>
                  <a:lnTo>
                    <a:pt x="131058" y="149386"/>
                  </a:lnTo>
                  <a:lnTo>
                    <a:pt x="124061" y="163091"/>
                  </a:lnTo>
                  <a:lnTo>
                    <a:pt x="116574" y="176460"/>
                  </a:lnTo>
                  <a:lnTo>
                    <a:pt x="108760" y="192429"/>
                  </a:lnTo>
                  <a:lnTo>
                    <a:pt x="100729" y="210130"/>
                  </a:lnTo>
                  <a:lnTo>
                    <a:pt x="92552" y="228987"/>
                  </a:lnTo>
                  <a:lnTo>
                    <a:pt x="75941" y="264990"/>
                  </a:lnTo>
                  <a:lnTo>
                    <a:pt x="67561" y="282493"/>
                  </a:lnTo>
                  <a:lnTo>
                    <a:pt x="59152" y="296984"/>
                  </a:lnTo>
                  <a:lnTo>
                    <a:pt x="50723" y="309467"/>
                  </a:lnTo>
                  <a:lnTo>
                    <a:pt x="42282" y="320611"/>
                  </a:lnTo>
                  <a:lnTo>
                    <a:pt x="35243" y="332274"/>
                  </a:lnTo>
                  <a:lnTo>
                    <a:pt x="29140" y="344282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765300" y="2933700"/>
              <a:ext cx="317501" cy="254001"/>
            </a:xfrm>
            <a:custGeom>
              <a:avLst/>
              <a:gdLst/>
              <a:ahLst/>
              <a:cxnLst/>
              <a:rect l="0" t="0" r="0" b="0"/>
              <a:pathLst>
                <a:path w="317501" h="254001">
                  <a:moveTo>
                    <a:pt x="0" y="0"/>
                  </a:moveTo>
                  <a:lnTo>
                    <a:pt x="13484" y="13483"/>
                  </a:lnTo>
                  <a:lnTo>
                    <a:pt x="21689" y="20278"/>
                  </a:lnTo>
                  <a:lnTo>
                    <a:pt x="31392" y="27630"/>
                  </a:lnTo>
                  <a:lnTo>
                    <a:pt x="53463" y="43324"/>
                  </a:lnTo>
                  <a:lnTo>
                    <a:pt x="77383" y="59707"/>
                  </a:lnTo>
                  <a:lnTo>
                    <a:pt x="88278" y="68027"/>
                  </a:lnTo>
                  <a:lnTo>
                    <a:pt x="98363" y="76395"/>
                  </a:lnTo>
                  <a:lnTo>
                    <a:pt x="107908" y="84797"/>
                  </a:lnTo>
                  <a:lnTo>
                    <a:pt x="118505" y="93220"/>
                  </a:lnTo>
                  <a:lnTo>
                    <a:pt x="129803" y="101657"/>
                  </a:lnTo>
                  <a:lnTo>
                    <a:pt x="141569" y="110105"/>
                  </a:lnTo>
                  <a:lnTo>
                    <a:pt x="152235" y="118559"/>
                  </a:lnTo>
                  <a:lnTo>
                    <a:pt x="162167" y="127017"/>
                  </a:lnTo>
                  <a:lnTo>
                    <a:pt x="171612" y="135478"/>
                  </a:lnTo>
                  <a:lnTo>
                    <a:pt x="183552" y="143941"/>
                  </a:lnTo>
                  <a:lnTo>
                    <a:pt x="197157" y="152405"/>
                  </a:lnTo>
                  <a:lnTo>
                    <a:pt x="211871" y="160870"/>
                  </a:lnTo>
                  <a:lnTo>
                    <a:pt x="224503" y="170746"/>
                  </a:lnTo>
                  <a:lnTo>
                    <a:pt x="235746" y="181564"/>
                  </a:lnTo>
                  <a:lnTo>
                    <a:pt x="246064" y="193009"/>
                  </a:lnTo>
                  <a:lnTo>
                    <a:pt x="257176" y="203461"/>
                  </a:lnTo>
                  <a:lnTo>
                    <a:pt x="3175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349500" y="2844800"/>
              <a:ext cx="1" cy="317501"/>
            </a:xfrm>
            <a:custGeom>
              <a:avLst/>
              <a:gdLst/>
              <a:ahLst/>
              <a:cxnLst/>
              <a:rect l="0" t="0" r="0" b="0"/>
              <a:pathLst>
                <a:path w="1" h="317501">
                  <a:moveTo>
                    <a:pt x="0" y="0"/>
                  </a:move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260600" y="3010423"/>
              <a:ext cx="279401" cy="12178"/>
            </a:xfrm>
            <a:custGeom>
              <a:avLst/>
              <a:gdLst/>
              <a:ahLst/>
              <a:cxnLst/>
              <a:rect l="0" t="0" r="0" b="0"/>
              <a:pathLst>
                <a:path w="279401" h="12178">
                  <a:moveTo>
                    <a:pt x="0" y="12177"/>
                  </a:moveTo>
                  <a:lnTo>
                    <a:pt x="26967" y="5434"/>
                  </a:lnTo>
                  <a:lnTo>
                    <a:pt x="40556" y="3449"/>
                  </a:lnTo>
                  <a:lnTo>
                    <a:pt x="55259" y="2124"/>
                  </a:lnTo>
                  <a:lnTo>
                    <a:pt x="70706" y="1242"/>
                  </a:lnTo>
                  <a:lnTo>
                    <a:pt x="102921" y="261"/>
                  </a:lnTo>
                  <a:lnTo>
                    <a:pt x="119414" y="0"/>
                  </a:lnTo>
                  <a:lnTo>
                    <a:pt x="137465" y="1236"/>
                  </a:lnTo>
                  <a:lnTo>
                    <a:pt x="156554" y="3472"/>
                  </a:lnTo>
                  <a:lnTo>
                    <a:pt x="176336" y="6373"/>
                  </a:lnTo>
                  <a:lnTo>
                    <a:pt x="195168" y="8308"/>
                  </a:lnTo>
                  <a:lnTo>
                    <a:pt x="213367" y="9597"/>
                  </a:lnTo>
                  <a:lnTo>
                    <a:pt x="279400" y="121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692400" y="25146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12700"/>
                  </a:moveTo>
                  <a:lnTo>
                    <a:pt x="33709" y="12700"/>
                  </a:lnTo>
                  <a:lnTo>
                    <a:pt x="49284" y="11288"/>
                  </a:lnTo>
                  <a:lnTo>
                    <a:pt x="65311" y="8937"/>
                  </a:lnTo>
                  <a:lnTo>
                    <a:pt x="81641" y="5957"/>
                  </a:lnTo>
                  <a:lnTo>
                    <a:pt x="98171" y="3972"/>
                  </a:lnTo>
                  <a:lnTo>
                    <a:pt x="114836" y="2648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628900" y="2628900"/>
              <a:ext cx="384225" cy="520701"/>
            </a:xfrm>
            <a:custGeom>
              <a:avLst/>
              <a:gdLst/>
              <a:ahLst/>
              <a:cxnLst/>
              <a:rect l="0" t="0" r="0" b="0"/>
              <a:pathLst>
                <a:path w="384225" h="520701">
                  <a:moveTo>
                    <a:pt x="0" y="0"/>
                  </a:moveTo>
                  <a:lnTo>
                    <a:pt x="6742" y="26967"/>
                  </a:lnTo>
                  <a:lnTo>
                    <a:pt x="10139" y="39145"/>
                  </a:lnTo>
                  <a:lnTo>
                    <a:pt x="17676" y="63964"/>
                  </a:lnTo>
                  <a:lnTo>
                    <a:pt x="23073" y="76509"/>
                  </a:lnTo>
                  <a:lnTo>
                    <a:pt x="29493" y="89106"/>
                  </a:lnTo>
                  <a:lnTo>
                    <a:pt x="36595" y="101737"/>
                  </a:lnTo>
                  <a:lnTo>
                    <a:pt x="44152" y="114391"/>
                  </a:lnTo>
                  <a:lnTo>
                    <a:pt x="60075" y="139740"/>
                  </a:lnTo>
                  <a:lnTo>
                    <a:pt x="66861" y="152427"/>
                  </a:lnTo>
                  <a:lnTo>
                    <a:pt x="72796" y="165118"/>
                  </a:lnTo>
                  <a:lnTo>
                    <a:pt x="78164" y="177812"/>
                  </a:lnTo>
                  <a:lnTo>
                    <a:pt x="83154" y="190507"/>
                  </a:lnTo>
                  <a:lnTo>
                    <a:pt x="92461" y="215903"/>
                  </a:lnTo>
                  <a:lnTo>
                    <a:pt x="95507" y="218724"/>
                  </a:lnTo>
                  <a:lnTo>
                    <a:pt x="97538" y="214960"/>
                  </a:lnTo>
                  <a:lnTo>
                    <a:pt x="98892" y="206807"/>
                  </a:lnTo>
                  <a:lnTo>
                    <a:pt x="105439" y="198549"/>
                  </a:lnTo>
                  <a:lnTo>
                    <a:pt x="115448" y="190221"/>
                  </a:lnTo>
                  <a:lnTo>
                    <a:pt x="127765" y="181847"/>
                  </a:lnTo>
                  <a:lnTo>
                    <a:pt x="140210" y="174854"/>
                  </a:lnTo>
                  <a:lnTo>
                    <a:pt x="152740" y="168780"/>
                  </a:lnTo>
                  <a:lnTo>
                    <a:pt x="165326" y="163320"/>
                  </a:lnTo>
                  <a:lnTo>
                    <a:pt x="180773" y="161091"/>
                  </a:lnTo>
                  <a:lnTo>
                    <a:pt x="198126" y="161016"/>
                  </a:lnTo>
                  <a:lnTo>
                    <a:pt x="216751" y="162377"/>
                  </a:lnTo>
                  <a:lnTo>
                    <a:pt x="233400" y="164696"/>
                  </a:lnTo>
                  <a:lnTo>
                    <a:pt x="248733" y="167652"/>
                  </a:lnTo>
                  <a:lnTo>
                    <a:pt x="263189" y="171035"/>
                  </a:lnTo>
                  <a:lnTo>
                    <a:pt x="277059" y="176112"/>
                  </a:lnTo>
                  <a:lnTo>
                    <a:pt x="290539" y="182319"/>
                  </a:lnTo>
                  <a:lnTo>
                    <a:pt x="303759" y="189279"/>
                  </a:lnTo>
                  <a:lnTo>
                    <a:pt x="316806" y="196742"/>
                  </a:lnTo>
                  <a:lnTo>
                    <a:pt x="329737" y="204539"/>
                  </a:lnTo>
                  <a:lnTo>
                    <a:pt x="342591" y="212559"/>
                  </a:lnTo>
                  <a:lnTo>
                    <a:pt x="352572" y="223550"/>
                  </a:lnTo>
                  <a:lnTo>
                    <a:pt x="360637" y="236522"/>
                  </a:lnTo>
                  <a:lnTo>
                    <a:pt x="367424" y="250815"/>
                  </a:lnTo>
                  <a:lnTo>
                    <a:pt x="373360" y="264576"/>
                  </a:lnTo>
                  <a:lnTo>
                    <a:pt x="378729" y="277984"/>
                  </a:lnTo>
                  <a:lnTo>
                    <a:pt x="383719" y="291156"/>
                  </a:lnTo>
                  <a:lnTo>
                    <a:pt x="384224" y="305581"/>
                  </a:lnTo>
                  <a:lnTo>
                    <a:pt x="381738" y="320843"/>
                  </a:lnTo>
                  <a:lnTo>
                    <a:pt x="372861" y="352852"/>
                  </a:lnTo>
                  <a:lnTo>
                    <a:pt x="364212" y="385893"/>
                  </a:lnTo>
                  <a:lnTo>
                    <a:pt x="357108" y="401195"/>
                  </a:lnTo>
                  <a:lnTo>
                    <a:pt x="348139" y="415630"/>
                  </a:lnTo>
                  <a:lnTo>
                    <a:pt x="337925" y="429486"/>
                  </a:lnTo>
                  <a:lnTo>
                    <a:pt x="325472" y="441546"/>
                  </a:lnTo>
                  <a:lnTo>
                    <a:pt x="311526" y="452408"/>
                  </a:lnTo>
                  <a:lnTo>
                    <a:pt x="296584" y="462472"/>
                  </a:lnTo>
                  <a:lnTo>
                    <a:pt x="280978" y="472003"/>
                  </a:lnTo>
                  <a:lnTo>
                    <a:pt x="264929" y="481180"/>
                  </a:lnTo>
                  <a:lnTo>
                    <a:pt x="248586" y="490120"/>
                  </a:lnTo>
                  <a:lnTo>
                    <a:pt x="229224" y="496080"/>
                  </a:lnTo>
                  <a:lnTo>
                    <a:pt x="207849" y="500053"/>
                  </a:lnTo>
                  <a:lnTo>
                    <a:pt x="185133" y="502702"/>
                  </a:lnTo>
                  <a:lnTo>
                    <a:pt x="162933" y="505879"/>
                  </a:lnTo>
                  <a:lnTo>
                    <a:pt x="141077" y="509408"/>
                  </a:lnTo>
                  <a:lnTo>
                    <a:pt x="50800" y="520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352800" y="2832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454400" y="2433436"/>
              <a:ext cx="482601" cy="690765"/>
            </a:xfrm>
            <a:custGeom>
              <a:avLst/>
              <a:gdLst/>
              <a:ahLst/>
              <a:cxnLst/>
              <a:rect l="0" t="0" r="0" b="0"/>
              <a:pathLst>
                <a:path w="482601" h="690765">
                  <a:moveTo>
                    <a:pt x="0" y="30364"/>
                  </a:moveTo>
                  <a:lnTo>
                    <a:pt x="13484" y="16879"/>
                  </a:lnTo>
                  <a:lnTo>
                    <a:pt x="21689" y="11496"/>
                  </a:lnTo>
                  <a:lnTo>
                    <a:pt x="31392" y="6497"/>
                  </a:lnTo>
                  <a:lnTo>
                    <a:pt x="42095" y="1752"/>
                  </a:lnTo>
                  <a:lnTo>
                    <a:pt x="53463" y="0"/>
                  </a:lnTo>
                  <a:lnTo>
                    <a:pt x="65275" y="244"/>
                  </a:lnTo>
                  <a:lnTo>
                    <a:pt x="77383" y="1817"/>
                  </a:lnTo>
                  <a:lnTo>
                    <a:pt x="91100" y="5688"/>
                  </a:lnTo>
                  <a:lnTo>
                    <a:pt x="105889" y="11091"/>
                  </a:lnTo>
                  <a:lnTo>
                    <a:pt x="121392" y="17515"/>
                  </a:lnTo>
                  <a:lnTo>
                    <a:pt x="135961" y="26031"/>
                  </a:lnTo>
                  <a:lnTo>
                    <a:pt x="149907" y="35942"/>
                  </a:lnTo>
                  <a:lnTo>
                    <a:pt x="163438" y="46782"/>
                  </a:lnTo>
                  <a:lnTo>
                    <a:pt x="175281" y="56832"/>
                  </a:lnTo>
                  <a:lnTo>
                    <a:pt x="185998" y="66353"/>
                  </a:lnTo>
                  <a:lnTo>
                    <a:pt x="195965" y="75523"/>
                  </a:lnTo>
                  <a:lnTo>
                    <a:pt x="205432" y="88692"/>
                  </a:lnTo>
                  <a:lnTo>
                    <a:pt x="214566" y="104527"/>
                  </a:lnTo>
                  <a:lnTo>
                    <a:pt x="223477" y="122139"/>
                  </a:lnTo>
                  <a:lnTo>
                    <a:pt x="230829" y="138114"/>
                  </a:lnTo>
                  <a:lnTo>
                    <a:pt x="237141" y="152997"/>
                  </a:lnTo>
                  <a:lnTo>
                    <a:pt x="242761" y="167153"/>
                  </a:lnTo>
                  <a:lnTo>
                    <a:pt x="252767" y="194170"/>
                  </a:lnTo>
                  <a:lnTo>
                    <a:pt x="270690" y="246008"/>
                  </a:lnTo>
                  <a:lnTo>
                    <a:pt x="273593" y="263026"/>
                  </a:lnTo>
                  <a:lnTo>
                    <a:pt x="275528" y="282839"/>
                  </a:lnTo>
                  <a:lnTo>
                    <a:pt x="276819" y="304514"/>
                  </a:lnTo>
                  <a:lnTo>
                    <a:pt x="278253" y="347412"/>
                  </a:lnTo>
                  <a:lnTo>
                    <a:pt x="278635" y="368729"/>
                  </a:lnTo>
                  <a:lnTo>
                    <a:pt x="276068" y="389996"/>
                  </a:lnTo>
                  <a:lnTo>
                    <a:pt x="271534" y="411230"/>
                  </a:lnTo>
                  <a:lnTo>
                    <a:pt x="265689" y="432441"/>
                  </a:lnTo>
                  <a:lnTo>
                    <a:pt x="258970" y="452226"/>
                  </a:lnTo>
                  <a:lnTo>
                    <a:pt x="251669" y="471061"/>
                  </a:lnTo>
                  <a:lnTo>
                    <a:pt x="243979" y="489262"/>
                  </a:lnTo>
                  <a:lnTo>
                    <a:pt x="236030" y="505629"/>
                  </a:lnTo>
                  <a:lnTo>
                    <a:pt x="227909" y="520774"/>
                  </a:lnTo>
                  <a:lnTo>
                    <a:pt x="219673" y="535104"/>
                  </a:lnTo>
                  <a:lnTo>
                    <a:pt x="211359" y="547479"/>
                  </a:lnTo>
                  <a:lnTo>
                    <a:pt x="202995" y="558552"/>
                  </a:lnTo>
                  <a:lnTo>
                    <a:pt x="194597" y="568756"/>
                  </a:lnTo>
                  <a:lnTo>
                    <a:pt x="186175" y="578380"/>
                  </a:lnTo>
                  <a:lnTo>
                    <a:pt x="177739" y="587619"/>
                  </a:lnTo>
                  <a:lnTo>
                    <a:pt x="169292" y="596601"/>
                  </a:lnTo>
                  <a:lnTo>
                    <a:pt x="159428" y="603999"/>
                  </a:lnTo>
                  <a:lnTo>
                    <a:pt x="148618" y="610343"/>
                  </a:lnTo>
                  <a:lnTo>
                    <a:pt x="137179" y="615983"/>
                  </a:lnTo>
                  <a:lnTo>
                    <a:pt x="135197" y="621154"/>
                  </a:lnTo>
                  <a:lnTo>
                    <a:pt x="139520" y="626013"/>
                  </a:lnTo>
                  <a:lnTo>
                    <a:pt x="148047" y="630663"/>
                  </a:lnTo>
                  <a:lnTo>
                    <a:pt x="159375" y="633763"/>
                  </a:lnTo>
                  <a:lnTo>
                    <a:pt x="172572" y="635830"/>
                  </a:lnTo>
                  <a:lnTo>
                    <a:pt x="187015" y="637208"/>
                  </a:lnTo>
                  <a:lnTo>
                    <a:pt x="202288" y="639538"/>
                  </a:lnTo>
                  <a:lnTo>
                    <a:pt x="218114" y="642502"/>
                  </a:lnTo>
                  <a:lnTo>
                    <a:pt x="234309" y="645889"/>
                  </a:lnTo>
                  <a:lnTo>
                    <a:pt x="253572" y="648147"/>
                  </a:lnTo>
                  <a:lnTo>
                    <a:pt x="274882" y="649652"/>
                  </a:lnTo>
                  <a:lnTo>
                    <a:pt x="297554" y="650656"/>
                  </a:lnTo>
                  <a:lnTo>
                    <a:pt x="318314" y="652736"/>
                  </a:lnTo>
                  <a:lnTo>
                    <a:pt x="337798" y="655534"/>
                  </a:lnTo>
                  <a:lnTo>
                    <a:pt x="356432" y="658811"/>
                  </a:lnTo>
                  <a:lnTo>
                    <a:pt x="374499" y="662406"/>
                  </a:lnTo>
                  <a:lnTo>
                    <a:pt x="409625" y="670164"/>
                  </a:lnTo>
                  <a:lnTo>
                    <a:pt x="425483" y="674208"/>
                  </a:lnTo>
                  <a:lnTo>
                    <a:pt x="440289" y="678316"/>
                  </a:lnTo>
                  <a:lnTo>
                    <a:pt x="482600" y="690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37000" y="3124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962400" y="2705255"/>
              <a:ext cx="266701" cy="12546"/>
            </a:xfrm>
            <a:custGeom>
              <a:avLst/>
              <a:gdLst/>
              <a:ahLst/>
              <a:cxnLst/>
              <a:rect l="0" t="0" r="0" b="0"/>
              <a:pathLst>
                <a:path w="266701" h="12546">
                  <a:moveTo>
                    <a:pt x="0" y="12545"/>
                  </a:moveTo>
                  <a:lnTo>
                    <a:pt x="20225" y="5802"/>
                  </a:lnTo>
                  <a:lnTo>
                    <a:pt x="33239" y="3817"/>
                  </a:lnTo>
                  <a:lnTo>
                    <a:pt x="48970" y="2493"/>
                  </a:lnTo>
                  <a:lnTo>
                    <a:pt x="66513" y="1610"/>
                  </a:lnTo>
                  <a:lnTo>
                    <a:pt x="101058" y="629"/>
                  </a:lnTo>
                  <a:lnTo>
                    <a:pt x="175968" y="0"/>
                  </a:lnTo>
                  <a:lnTo>
                    <a:pt x="193512" y="1359"/>
                  </a:lnTo>
                  <a:lnTo>
                    <a:pt x="266700" y="12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000500" y="2933700"/>
              <a:ext cx="342901" cy="38101"/>
            </a:xfrm>
            <a:custGeom>
              <a:avLst/>
              <a:gdLst/>
              <a:ahLst/>
              <a:cxnLst/>
              <a:rect l="0" t="0" r="0" b="0"/>
              <a:pathLst>
                <a:path w="342901" h="38101">
                  <a:moveTo>
                    <a:pt x="0" y="0"/>
                  </a:moveTo>
                  <a:lnTo>
                    <a:pt x="137090" y="0"/>
                  </a:lnTo>
                  <a:lnTo>
                    <a:pt x="156305" y="1411"/>
                  </a:lnTo>
                  <a:lnTo>
                    <a:pt x="174759" y="3763"/>
                  </a:lnTo>
                  <a:lnTo>
                    <a:pt x="211726" y="10139"/>
                  </a:lnTo>
                  <a:lnTo>
                    <a:pt x="251674" y="17676"/>
                  </a:lnTo>
                  <a:lnTo>
                    <a:pt x="269383" y="21662"/>
                  </a:lnTo>
                  <a:lnTo>
                    <a:pt x="285422" y="25730"/>
                  </a:lnTo>
                  <a:lnTo>
                    <a:pt x="3429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421365" y="2565400"/>
              <a:ext cx="36336" cy="495301"/>
            </a:xfrm>
            <a:custGeom>
              <a:avLst/>
              <a:gdLst/>
              <a:ahLst/>
              <a:cxnLst/>
              <a:rect l="0" t="0" r="0" b="0"/>
              <a:pathLst>
                <a:path w="36336" h="495301">
                  <a:moveTo>
                    <a:pt x="10935" y="0"/>
                  </a:moveTo>
                  <a:lnTo>
                    <a:pt x="4192" y="20225"/>
                  </a:lnTo>
                  <a:lnTo>
                    <a:pt x="2206" y="33239"/>
                  </a:lnTo>
                  <a:lnTo>
                    <a:pt x="882" y="48970"/>
                  </a:lnTo>
                  <a:lnTo>
                    <a:pt x="0" y="66513"/>
                  </a:lnTo>
                  <a:lnTo>
                    <a:pt x="822" y="82442"/>
                  </a:lnTo>
                  <a:lnTo>
                    <a:pt x="2782" y="97295"/>
                  </a:lnTo>
                  <a:lnTo>
                    <a:pt x="5500" y="111430"/>
                  </a:lnTo>
                  <a:lnTo>
                    <a:pt x="7311" y="127908"/>
                  </a:lnTo>
                  <a:lnTo>
                    <a:pt x="8519" y="145950"/>
                  </a:lnTo>
                  <a:lnTo>
                    <a:pt x="9324" y="165033"/>
                  </a:lnTo>
                  <a:lnTo>
                    <a:pt x="11272" y="183400"/>
                  </a:lnTo>
                  <a:lnTo>
                    <a:pt x="13982" y="201289"/>
                  </a:lnTo>
                  <a:lnTo>
                    <a:pt x="17199" y="218859"/>
                  </a:lnTo>
                  <a:lnTo>
                    <a:pt x="19344" y="237628"/>
                  </a:lnTo>
                  <a:lnTo>
                    <a:pt x="20774" y="257196"/>
                  </a:lnTo>
                  <a:lnTo>
                    <a:pt x="21728" y="277297"/>
                  </a:lnTo>
                  <a:lnTo>
                    <a:pt x="23774" y="299165"/>
                  </a:lnTo>
                  <a:lnTo>
                    <a:pt x="26550" y="322210"/>
                  </a:lnTo>
                  <a:lnTo>
                    <a:pt x="29812" y="346040"/>
                  </a:lnTo>
                  <a:lnTo>
                    <a:pt x="31986" y="367571"/>
                  </a:lnTo>
                  <a:lnTo>
                    <a:pt x="33435" y="387569"/>
                  </a:lnTo>
                  <a:lnTo>
                    <a:pt x="34402" y="406546"/>
                  </a:lnTo>
                  <a:lnTo>
                    <a:pt x="35476" y="442683"/>
                  </a:lnTo>
                  <a:lnTo>
                    <a:pt x="36335" y="49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 89"/>
          <p:cNvSpPr/>
          <p:nvPr/>
        </p:nvSpPr>
        <p:spPr>
          <a:xfrm>
            <a:off x="4610910" y="2541765"/>
            <a:ext cx="367491" cy="468136"/>
          </a:xfrm>
          <a:custGeom>
            <a:avLst/>
            <a:gdLst/>
            <a:ahLst/>
            <a:cxnLst/>
            <a:rect l="0" t="0" r="0" b="0"/>
            <a:pathLst>
              <a:path w="367491" h="468136">
                <a:moveTo>
                  <a:pt x="227790" y="10935"/>
                </a:moveTo>
                <a:lnTo>
                  <a:pt x="207564" y="4192"/>
                </a:lnTo>
                <a:lnTo>
                  <a:pt x="195961" y="2207"/>
                </a:lnTo>
                <a:lnTo>
                  <a:pt x="182581" y="883"/>
                </a:lnTo>
                <a:lnTo>
                  <a:pt x="168018" y="0"/>
                </a:lnTo>
                <a:lnTo>
                  <a:pt x="154075" y="2234"/>
                </a:lnTo>
                <a:lnTo>
                  <a:pt x="140546" y="6545"/>
                </a:lnTo>
                <a:lnTo>
                  <a:pt x="127294" y="12242"/>
                </a:lnTo>
                <a:lnTo>
                  <a:pt x="115637" y="18861"/>
                </a:lnTo>
                <a:lnTo>
                  <a:pt x="105044" y="26097"/>
                </a:lnTo>
                <a:lnTo>
                  <a:pt x="95159" y="33743"/>
                </a:lnTo>
                <a:lnTo>
                  <a:pt x="85747" y="41662"/>
                </a:lnTo>
                <a:lnTo>
                  <a:pt x="76650" y="49764"/>
                </a:lnTo>
                <a:lnTo>
                  <a:pt x="59016" y="66292"/>
                </a:lnTo>
                <a:lnTo>
                  <a:pt x="41772" y="83045"/>
                </a:lnTo>
                <a:lnTo>
                  <a:pt x="34633" y="92875"/>
                </a:lnTo>
                <a:lnTo>
                  <a:pt x="28463" y="103661"/>
                </a:lnTo>
                <a:lnTo>
                  <a:pt x="22938" y="115086"/>
                </a:lnTo>
                <a:lnTo>
                  <a:pt x="17845" y="126935"/>
                </a:lnTo>
                <a:lnTo>
                  <a:pt x="13037" y="139069"/>
                </a:lnTo>
                <a:lnTo>
                  <a:pt x="8421" y="151390"/>
                </a:lnTo>
                <a:lnTo>
                  <a:pt x="5344" y="165249"/>
                </a:lnTo>
                <a:lnTo>
                  <a:pt x="3293" y="180133"/>
                </a:lnTo>
                <a:lnTo>
                  <a:pt x="1925" y="195701"/>
                </a:lnTo>
                <a:lnTo>
                  <a:pt x="1013" y="211723"/>
                </a:lnTo>
                <a:lnTo>
                  <a:pt x="0" y="244578"/>
                </a:lnTo>
                <a:lnTo>
                  <a:pt x="1141" y="262652"/>
                </a:lnTo>
                <a:lnTo>
                  <a:pt x="3313" y="281758"/>
                </a:lnTo>
                <a:lnTo>
                  <a:pt x="6172" y="301550"/>
                </a:lnTo>
                <a:lnTo>
                  <a:pt x="9488" y="318978"/>
                </a:lnTo>
                <a:lnTo>
                  <a:pt x="13111" y="334830"/>
                </a:lnTo>
                <a:lnTo>
                  <a:pt x="16937" y="349632"/>
                </a:lnTo>
                <a:lnTo>
                  <a:pt x="22310" y="362321"/>
                </a:lnTo>
                <a:lnTo>
                  <a:pt x="28714" y="373603"/>
                </a:lnTo>
                <a:lnTo>
                  <a:pt x="35806" y="383947"/>
                </a:lnTo>
                <a:lnTo>
                  <a:pt x="44767" y="389432"/>
                </a:lnTo>
                <a:lnTo>
                  <a:pt x="54974" y="391677"/>
                </a:lnTo>
                <a:lnTo>
                  <a:pt x="66013" y="391763"/>
                </a:lnTo>
                <a:lnTo>
                  <a:pt x="76194" y="387587"/>
                </a:lnTo>
                <a:lnTo>
                  <a:pt x="85804" y="380569"/>
                </a:lnTo>
                <a:lnTo>
                  <a:pt x="95032" y="371658"/>
                </a:lnTo>
                <a:lnTo>
                  <a:pt x="102596" y="361483"/>
                </a:lnTo>
                <a:lnTo>
                  <a:pt x="109049" y="350467"/>
                </a:lnTo>
                <a:lnTo>
                  <a:pt x="114763" y="338889"/>
                </a:lnTo>
                <a:lnTo>
                  <a:pt x="121394" y="326938"/>
                </a:lnTo>
                <a:lnTo>
                  <a:pt x="128637" y="314737"/>
                </a:lnTo>
                <a:lnTo>
                  <a:pt x="136288" y="302369"/>
                </a:lnTo>
                <a:lnTo>
                  <a:pt x="142799" y="289891"/>
                </a:lnTo>
                <a:lnTo>
                  <a:pt x="148552" y="277339"/>
                </a:lnTo>
                <a:lnTo>
                  <a:pt x="153798" y="264737"/>
                </a:lnTo>
                <a:lnTo>
                  <a:pt x="160117" y="250692"/>
                </a:lnTo>
                <a:lnTo>
                  <a:pt x="174665" y="220034"/>
                </a:lnTo>
                <a:lnTo>
                  <a:pt x="181084" y="205368"/>
                </a:lnTo>
                <a:lnTo>
                  <a:pt x="186775" y="191357"/>
                </a:lnTo>
                <a:lnTo>
                  <a:pt x="191980" y="177782"/>
                </a:lnTo>
                <a:lnTo>
                  <a:pt x="196861" y="163089"/>
                </a:lnTo>
                <a:lnTo>
                  <a:pt x="201526" y="147648"/>
                </a:lnTo>
                <a:lnTo>
                  <a:pt x="210472" y="116852"/>
                </a:lnTo>
                <a:lnTo>
                  <a:pt x="223442" y="75714"/>
                </a:lnTo>
                <a:lnTo>
                  <a:pt x="231972" y="49603"/>
                </a:lnTo>
                <a:lnTo>
                  <a:pt x="237633" y="38125"/>
                </a:lnTo>
                <a:lnTo>
                  <a:pt x="244230" y="27650"/>
                </a:lnTo>
                <a:lnTo>
                  <a:pt x="251450" y="17845"/>
                </a:lnTo>
                <a:lnTo>
                  <a:pt x="259085" y="15541"/>
                </a:lnTo>
                <a:lnTo>
                  <a:pt x="266998" y="18239"/>
                </a:lnTo>
                <a:lnTo>
                  <a:pt x="275095" y="24271"/>
                </a:lnTo>
                <a:lnTo>
                  <a:pt x="281904" y="32525"/>
                </a:lnTo>
                <a:lnTo>
                  <a:pt x="287855" y="42262"/>
                </a:lnTo>
                <a:lnTo>
                  <a:pt x="293233" y="52986"/>
                </a:lnTo>
                <a:lnTo>
                  <a:pt x="298230" y="65780"/>
                </a:lnTo>
                <a:lnTo>
                  <a:pt x="302972" y="79954"/>
                </a:lnTo>
                <a:lnTo>
                  <a:pt x="312004" y="109343"/>
                </a:lnTo>
                <a:lnTo>
                  <a:pt x="320722" y="136516"/>
                </a:lnTo>
                <a:lnTo>
                  <a:pt x="325022" y="152511"/>
                </a:lnTo>
                <a:lnTo>
                  <a:pt x="329300" y="170230"/>
                </a:lnTo>
                <a:lnTo>
                  <a:pt x="337817" y="208733"/>
                </a:lnTo>
                <a:lnTo>
                  <a:pt x="359018" y="311905"/>
                </a:lnTo>
                <a:lnTo>
                  <a:pt x="361841" y="332937"/>
                </a:lnTo>
                <a:lnTo>
                  <a:pt x="363724" y="354014"/>
                </a:lnTo>
                <a:lnTo>
                  <a:pt x="364980" y="375121"/>
                </a:lnTo>
                <a:lnTo>
                  <a:pt x="366374" y="413625"/>
                </a:lnTo>
                <a:lnTo>
                  <a:pt x="367490" y="4681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3028331" y="3581400"/>
            <a:ext cx="1200770" cy="520701"/>
            <a:chOff x="3028331" y="3581400"/>
            <a:chExt cx="1200770" cy="520701"/>
          </a:xfrm>
        </p:grpSpPr>
        <p:sp>
          <p:nvSpPr>
            <p:cNvPr id="91" name="Freeform 90"/>
            <p:cNvSpPr/>
            <p:nvPr/>
          </p:nvSpPr>
          <p:spPr>
            <a:xfrm>
              <a:off x="3028331" y="3670300"/>
              <a:ext cx="19670" cy="431801"/>
            </a:xfrm>
            <a:custGeom>
              <a:avLst/>
              <a:gdLst/>
              <a:ahLst/>
              <a:cxnLst/>
              <a:rect l="0" t="0" r="0" b="0"/>
              <a:pathLst>
                <a:path w="19670" h="431801">
                  <a:moveTo>
                    <a:pt x="19669" y="0"/>
                  </a:moveTo>
                  <a:lnTo>
                    <a:pt x="12926" y="33709"/>
                  </a:lnTo>
                  <a:lnTo>
                    <a:pt x="10941" y="52106"/>
                  </a:lnTo>
                  <a:lnTo>
                    <a:pt x="9616" y="72837"/>
                  </a:lnTo>
                  <a:lnTo>
                    <a:pt x="8734" y="95125"/>
                  </a:lnTo>
                  <a:lnTo>
                    <a:pt x="6734" y="117038"/>
                  </a:lnTo>
                  <a:lnTo>
                    <a:pt x="3990" y="138703"/>
                  </a:lnTo>
                  <a:lnTo>
                    <a:pt x="750" y="160202"/>
                  </a:lnTo>
                  <a:lnTo>
                    <a:pt x="0" y="180179"/>
                  </a:lnTo>
                  <a:lnTo>
                    <a:pt x="912" y="199141"/>
                  </a:lnTo>
                  <a:lnTo>
                    <a:pt x="2931" y="217427"/>
                  </a:lnTo>
                  <a:lnTo>
                    <a:pt x="4277" y="235263"/>
                  </a:lnTo>
                  <a:lnTo>
                    <a:pt x="5174" y="252797"/>
                  </a:lnTo>
                  <a:lnTo>
                    <a:pt x="6171" y="288743"/>
                  </a:lnTo>
                  <a:lnTo>
                    <a:pt x="6811" y="365546"/>
                  </a:lnTo>
                  <a:lnTo>
                    <a:pt x="19669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38567" y="3589893"/>
              <a:ext cx="327539" cy="449800"/>
            </a:xfrm>
            <a:custGeom>
              <a:avLst/>
              <a:gdLst/>
              <a:ahLst/>
              <a:cxnLst/>
              <a:rect l="0" t="0" r="0" b="0"/>
              <a:pathLst>
                <a:path w="327539" h="449800">
                  <a:moveTo>
                    <a:pt x="50733" y="4207"/>
                  </a:moveTo>
                  <a:lnTo>
                    <a:pt x="37248" y="17691"/>
                  </a:lnTo>
                  <a:lnTo>
                    <a:pt x="31865" y="25896"/>
                  </a:lnTo>
                  <a:lnTo>
                    <a:pt x="26866" y="35599"/>
                  </a:lnTo>
                  <a:lnTo>
                    <a:pt x="22121" y="46302"/>
                  </a:lnTo>
                  <a:lnTo>
                    <a:pt x="17547" y="57670"/>
                  </a:lnTo>
                  <a:lnTo>
                    <a:pt x="8702" y="81590"/>
                  </a:lnTo>
                  <a:lnTo>
                    <a:pt x="5779" y="95307"/>
                  </a:lnTo>
                  <a:lnTo>
                    <a:pt x="3830" y="110096"/>
                  </a:lnTo>
                  <a:lnTo>
                    <a:pt x="2531" y="125599"/>
                  </a:lnTo>
                  <a:lnTo>
                    <a:pt x="1665" y="141580"/>
                  </a:lnTo>
                  <a:lnTo>
                    <a:pt x="702" y="174387"/>
                  </a:lnTo>
                  <a:lnTo>
                    <a:pt x="0" y="275214"/>
                  </a:lnTo>
                  <a:lnTo>
                    <a:pt x="2800" y="289301"/>
                  </a:lnTo>
                  <a:lnTo>
                    <a:pt x="7488" y="301514"/>
                  </a:lnTo>
                  <a:lnTo>
                    <a:pt x="13436" y="312478"/>
                  </a:lnTo>
                  <a:lnTo>
                    <a:pt x="18813" y="324021"/>
                  </a:lnTo>
                  <a:lnTo>
                    <a:pt x="23809" y="335949"/>
                  </a:lnTo>
                  <a:lnTo>
                    <a:pt x="28550" y="348135"/>
                  </a:lnTo>
                  <a:lnTo>
                    <a:pt x="34533" y="360492"/>
                  </a:lnTo>
                  <a:lnTo>
                    <a:pt x="41344" y="372964"/>
                  </a:lnTo>
                  <a:lnTo>
                    <a:pt x="48707" y="385511"/>
                  </a:lnTo>
                  <a:lnTo>
                    <a:pt x="56438" y="396698"/>
                  </a:lnTo>
                  <a:lnTo>
                    <a:pt x="64414" y="406979"/>
                  </a:lnTo>
                  <a:lnTo>
                    <a:pt x="72553" y="416655"/>
                  </a:lnTo>
                  <a:lnTo>
                    <a:pt x="83624" y="425928"/>
                  </a:lnTo>
                  <a:lnTo>
                    <a:pt x="96649" y="434932"/>
                  </a:lnTo>
                  <a:lnTo>
                    <a:pt x="110977" y="443756"/>
                  </a:lnTo>
                  <a:lnTo>
                    <a:pt x="126173" y="448229"/>
                  </a:lnTo>
                  <a:lnTo>
                    <a:pt x="141949" y="449799"/>
                  </a:lnTo>
                  <a:lnTo>
                    <a:pt x="158110" y="449435"/>
                  </a:lnTo>
                  <a:lnTo>
                    <a:pt x="173117" y="447781"/>
                  </a:lnTo>
                  <a:lnTo>
                    <a:pt x="187356" y="445267"/>
                  </a:lnTo>
                  <a:lnTo>
                    <a:pt x="201081" y="442180"/>
                  </a:lnTo>
                  <a:lnTo>
                    <a:pt x="214465" y="437300"/>
                  </a:lnTo>
                  <a:lnTo>
                    <a:pt x="227621" y="431224"/>
                  </a:lnTo>
                  <a:lnTo>
                    <a:pt x="240625" y="424352"/>
                  </a:lnTo>
                  <a:lnTo>
                    <a:pt x="252116" y="416948"/>
                  </a:lnTo>
                  <a:lnTo>
                    <a:pt x="262599" y="409190"/>
                  </a:lnTo>
                  <a:lnTo>
                    <a:pt x="272410" y="401195"/>
                  </a:lnTo>
                  <a:lnTo>
                    <a:pt x="280362" y="391632"/>
                  </a:lnTo>
                  <a:lnTo>
                    <a:pt x="287075" y="381024"/>
                  </a:lnTo>
                  <a:lnTo>
                    <a:pt x="292961" y="369718"/>
                  </a:lnTo>
                  <a:lnTo>
                    <a:pt x="298296" y="357948"/>
                  </a:lnTo>
                  <a:lnTo>
                    <a:pt x="303264" y="345867"/>
                  </a:lnTo>
                  <a:lnTo>
                    <a:pt x="307987" y="333580"/>
                  </a:lnTo>
                  <a:lnTo>
                    <a:pt x="312546" y="319745"/>
                  </a:lnTo>
                  <a:lnTo>
                    <a:pt x="316997" y="304877"/>
                  </a:lnTo>
                  <a:lnTo>
                    <a:pt x="321376" y="289320"/>
                  </a:lnTo>
                  <a:lnTo>
                    <a:pt x="324294" y="271893"/>
                  </a:lnTo>
                  <a:lnTo>
                    <a:pt x="326240" y="253220"/>
                  </a:lnTo>
                  <a:lnTo>
                    <a:pt x="327538" y="233715"/>
                  </a:lnTo>
                  <a:lnTo>
                    <a:pt x="326992" y="216479"/>
                  </a:lnTo>
                  <a:lnTo>
                    <a:pt x="325217" y="200755"/>
                  </a:lnTo>
                  <a:lnTo>
                    <a:pt x="322622" y="186039"/>
                  </a:lnTo>
                  <a:lnTo>
                    <a:pt x="319481" y="170584"/>
                  </a:lnTo>
                  <a:lnTo>
                    <a:pt x="312228" y="138359"/>
                  </a:lnTo>
                  <a:lnTo>
                    <a:pt x="306907" y="124686"/>
                  </a:lnTo>
                  <a:lnTo>
                    <a:pt x="300538" y="112748"/>
                  </a:lnTo>
                  <a:lnTo>
                    <a:pt x="270037" y="66569"/>
                  </a:lnTo>
                  <a:lnTo>
                    <a:pt x="260436" y="57070"/>
                  </a:lnTo>
                  <a:lnTo>
                    <a:pt x="249801" y="49327"/>
                  </a:lnTo>
                  <a:lnTo>
                    <a:pt x="238478" y="42753"/>
                  </a:lnTo>
                  <a:lnTo>
                    <a:pt x="214609" y="27924"/>
                  </a:lnTo>
                  <a:lnTo>
                    <a:pt x="202317" y="20018"/>
                  </a:lnTo>
                  <a:lnTo>
                    <a:pt x="188477" y="13336"/>
                  </a:lnTo>
                  <a:lnTo>
                    <a:pt x="173607" y="7471"/>
                  </a:lnTo>
                  <a:lnTo>
                    <a:pt x="158049" y="2149"/>
                  </a:lnTo>
                  <a:lnTo>
                    <a:pt x="143444" y="13"/>
                  </a:lnTo>
                  <a:lnTo>
                    <a:pt x="129473" y="0"/>
                  </a:lnTo>
                  <a:lnTo>
                    <a:pt x="115926" y="1402"/>
                  </a:lnTo>
                  <a:lnTo>
                    <a:pt x="102662" y="3748"/>
                  </a:lnTo>
                  <a:lnTo>
                    <a:pt x="89585" y="6723"/>
                  </a:lnTo>
                  <a:lnTo>
                    <a:pt x="50733" y="169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911600" y="3581400"/>
              <a:ext cx="317501" cy="25401"/>
            </a:xfrm>
            <a:custGeom>
              <a:avLst/>
              <a:gdLst/>
              <a:ahLst/>
              <a:cxnLst/>
              <a:rect l="0" t="0" r="0" b="0"/>
              <a:pathLst>
                <a:path w="3175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1"/>
                  </a:lnTo>
                  <a:lnTo>
                    <a:pt x="45208" y="15347"/>
                  </a:lnTo>
                  <a:lnTo>
                    <a:pt x="59771" y="14465"/>
                  </a:lnTo>
                  <a:lnTo>
                    <a:pt x="73714" y="12465"/>
                  </a:lnTo>
                  <a:lnTo>
                    <a:pt x="87243" y="9721"/>
                  </a:lnTo>
                  <a:lnTo>
                    <a:pt x="100495" y="6480"/>
                  </a:lnTo>
                  <a:lnTo>
                    <a:pt x="114974" y="4320"/>
                  </a:lnTo>
                  <a:lnTo>
                    <a:pt x="130272" y="2880"/>
                  </a:lnTo>
                  <a:lnTo>
                    <a:pt x="146114" y="1920"/>
                  </a:lnTo>
                  <a:lnTo>
                    <a:pt x="178769" y="853"/>
                  </a:lnTo>
                  <a:lnTo>
                    <a:pt x="228887" y="252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886200" y="3764583"/>
              <a:ext cx="279401" cy="45418"/>
            </a:xfrm>
            <a:custGeom>
              <a:avLst/>
              <a:gdLst/>
              <a:ahLst/>
              <a:cxnLst/>
              <a:rect l="0" t="0" r="0" b="0"/>
              <a:pathLst>
                <a:path w="279401" h="45418">
                  <a:moveTo>
                    <a:pt x="0" y="7317"/>
                  </a:moveTo>
                  <a:lnTo>
                    <a:pt x="20225" y="574"/>
                  </a:lnTo>
                  <a:lnTo>
                    <a:pt x="33239" y="0"/>
                  </a:lnTo>
                  <a:lnTo>
                    <a:pt x="48970" y="1027"/>
                  </a:lnTo>
                  <a:lnTo>
                    <a:pt x="66513" y="3124"/>
                  </a:lnTo>
                  <a:lnTo>
                    <a:pt x="85264" y="4521"/>
                  </a:lnTo>
                  <a:lnTo>
                    <a:pt x="104820" y="5453"/>
                  </a:lnTo>
                  <a:lnTo>
                    <a:pt x="124913" y="6074"/>
                  </a:lnTo>
                  <a:lnTo>
                    <a:pt x="142542" y="7899"/>
                  </a:lnTo>
                  <a:lnTo>
                    <a:pt x="158528" y="10527"/>
                  </a:lnTo>
                  <a:lnTo>
                    <a:pt x="188990" y="17210"/>
                  </a:lnTo>
                  <a:lnTo>
                    <a:pt x="205015" y="20968"/>
                  </a:lnTo>
                  <a:lnTo>
                    <a:pt x="279400" y="45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406900" y="3220759"/>
            <a:ext cx="736601" cy="868642"/>
            <a:chOff x="4406900" y="3220759"/>
            <a:chExt cx="736601" cy="868642"/>
          </a:xfrm>
        </p:grpSpPr>
        <p:sp>
          <p:nvSpPr>
            <p:cNvPr id="96" name="Freeform 95"/>
            <p:cNvSpPr/>
            <p:nvPr/>
          </p:nvSpPr>
          <p:spPr>
            <a:xfrm>
              <a:off x="4470400" y="3390900"/>
              <a:ext cx="88901" cy="546101"/>
            </a:xfrm>
            <a:custGeom>
              <a:avLst/>
              <a:gdLst/>
              <a:ahLst/>
              <a:cxnLst/>
              <a:rect l="0" t="0" r="0" b="0"/>
              <a:pathLst>
                <a:path w="88901" h="546101">
                  <a:moveTo>
                    <a:pt x="0" y="0"/>
                  </a:moveTo>
                  <a:lnTo>
                    <a:pt x="6742" y="33709"/>
                  </a:lnTo>
                  <a:lnTo>
                    <a:pt x="13814" y="65311"/>
                  </a:lnTo>
                  <a:lnTo>
                    <a:pt x="17676" y="81641"/>
                  </a:lnTo>
                  <a:lnTo>
                    <a:pt x="20251" y="100994"/>
                  </a:lnTo>
                  <a:lnTo>
                    <a:pt x="21967" y="122363"/>
                  </a:lnTo>
                  <a:lnTo>
                    <a:pt x="23111" y="145075"/>
                  </a:lnTo>
                  <a:lnTo>
                    <a:pt x="25285" y="164450"/>
                  </a:lnTo>
                  <a:lnTo>
                    <a:pt x="28145" y="181600"/>
                  </a:lnTo>
                  <a:lnTo>
                    <a:pt x="31463" y="197267"/>
                  </a:lnTo>
                  <a:lnTo>
                    <a:pt x="38913" y="237252"/>
                  </a:lnTo>
                  <a:lnTo>
                    <a:pt x="55193" y="331908"/>
                  </a:lnTo>
                  <a:lnTo>
                    <a:pt x="59373" y="352506"/>
                  </a:lnTo>
                  <a:lnTo>
                    <a:pt x="63571" y="370470"/>
                  </a:lnTo>
                  <a:lnTo>
                    <a:pt x="67780" y="386680"/>
                  </a:lnTo>
                  <a:lnTo>
                    <a:pt x="76220" y="423506"/>
                  </a:lnTo>
                  <a:lnTo>
                    <a:pt x="80447" y="443204"/>
                  </a:lnTo>
                  <a:lnTo>
                    <a:pt x="83265" y="461980"/>
                  </a:lnTo>
                  <a:lnTo>
                    <a:pt x="85143" y="480142"/>
                  </a:lnTo>
                  <a:lnTo>
                    <a:pt x="88900" y="546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650953" y="3220759"/>
              <a:ext cx="352848" cy="601942"/>
            </a:xfrm>
            <a:custGeom>
              <a:avLst/>
              <a:gdLst/>
              <a:ahLst/>
              <a:cxnLst/>
              <a:rect l="0" t="0" r="0" b="0"/>
              <a:pathLst>
                <a:path w="352848" h="601942">
                  <a:moveTo>
                    <a:pt x="314747" y="119341"/>
                  </a:moveTo>
                  <a:lnTo>
                    <a:pt x="297070" y="66311"/>
                  </a:lnTo>
                  <a:lnTo>
                    <a:pt x="290262" y="55765"/>
                  </a:lnTo>
                  <a:lnTo>
                    <a:pt x="281490" y="45912"/>
                  </a:lnTo>
                  <a:lnTo>
                    <a:pt x="271409" y="36522"/>
                  </a:lnTo>
                  <a:lnTo>
                    <a:pt x="260455" y="28850"/>
                  </a:lnTo>
                  <a:lnTo>
                    <a:pt x="248919" y="22325"/>
                  </a:lnTo>
                  <a:lnTo>
                    <a:pt x="236995" y="16563"/>
                  </a:lnTo>
                  <a:lnTo>
                    <a:pt x="223401" y="11311"/>
                  </a:lnTo>
                  <a:lnTo>
                    <a:pt x="208694" y="6399"/>
                  </a:lnTo>
                  <a:lnTo>
                    <a:pt x="193245" y="1713"/>
                  </a:lnTo>
                  <a:lnTo>
                    <a:pt x="177301" y="0"/>
                  </a:lnTo>
                  <a:lnTo>
                    <a:pt x="161027" y="269"/>
                  </a:lnTo>
                  <a:lnTo>
                    <a:pt x="144534" y="1859"/>
                  </a:lnTo>
                  <a:lnTo>
                    <a:pt x="129304" y="4331"/>
                  </a:lnTo>
                  <a:lnTo>
                    <a:pt x="114918" y="7390"/>
                  </a:lnTo>
                  <a:lnTo>
                    <a:pt x="101094" y="10840"/>
                  </a:lnTo>
                  <a:lnTo>
                    <a:pt x="89056" y="15962"/>
                  </a:lnTo>
                  <a:lnTo>
                    <a:pt x="78209" y="22200"/>
                  </a:lnTo>
                  <a:lnTo>
                    <a:pt x="68155" y="29180"/>
                  </a:lnTo>
                  <a:lnTo>
                    <a:pt x="58630" y="38067"/>
                  </a:lnTo>
                  <a:lnTo>
                    <a:pt x="49458" y="48225"/>
                  </a:lnTo>
                  <a:lnTo>
                    <a:pt x="40521" y="59230"/>
                  </a:lnTo>
                  <a:lnTo>
                    <a:pt x="33151" y="72211"/>
                  </a:lnTo>
                  <a:lnTo>
                    <a:pt x="26828" y="86510"/>
                  </a:lnTo>
                  <a:lnTo>
                    <a:pt x="21200" y="101687"/>
                  </a:lnTo>
                  <a:lnTo>
                    <a:pt x="16038" y="118860"/>
                  </a:lnTo>
                  <a:lnTo>
                    <a:pt x="11185" y="137365"/>
                  </a:lnTo>
                  <a:lnTo>
                    <a:pt x="6539" y="156757"/>
                  </a:lnTo>
                  <a:lnTo>
                    <a:pt x="3441" y="176740"/>
                  </a:lnTo>
                  <a:lnTo>
                    <a:pt x="1376" y="197118"/>
                  </a:lnTo>
                  <a:lnTo>
                    <a:pt x="0" y="217759"/>
                  </a:lnTo>
                  <a:lnTo>
                    <a:pt x="493" y="238575"/>
                  </a:lnTo>
                  <a:lnTo>
                    <a:pt x="2233" y="259508"/>
                  </a:lnTo>
                  <a:lnTo>
                    <a:pt x="4804" y="280519"/>
                  </a:lnTo>
                  <a:lnTo>
                    <a:pt x="9341" y="298759"/>
                  </a:lnTo>
                  <a:lnTo>
                    <a:pt x="15187" y="315153"/>
                  </a:lnTo>
                  <a:lnTo>
                    <a:pt x="21907" y="330316"/>
                  </a:lnTo>
                  <a:lnTo>
                    <a:pt x="29209" y="344657"/>
                  </a:lnTo>
                  <a:lnTo>
                    <a:pt x="36899" y="358452"/>
                  </a:lnTo>
                  <a:lnTo>
                    <a:pt x="44848" y="371881"/>
                  </a:lnTo>
                  <a:lnTo>
                    <a:pt x="52970" y="383657"/>
                  </a:lnTo>
                  <a:lnTo>
                    <a:pt x="61207" y="394329"/>
                  </a:lnTo>
                  <a:lnTo>
                    <a:pt x="69520" y="404266"/>
                  </a:lnTo>
                  <a:lnTo>
                    <a:pt x="79295" y="408069"/>
                  </a:lnTo>
                  <a:lnTo>
                    <a:pt x="90045" y="407781"/>
                  </a:lnTo>
                  <a:lnTo>
                    <a:pt x="101446" y="404768"/>
                  </a:lnTo>
                  <a:lnTo>
                    <a:pt x="111868" y="399937"/>
                  </a:lnTo>
                  <a:lnTo>
                    <a:pt x="121639" y="393893"/>
                  </a:lnTo>
                  <a:lnTo>
                    <a:pt x="130975" y="387042"/>
                  </a:lnTo>
                  <a:lnTo>
                    <a:pt x="138610" y="378242"/>
                  </a:lnTo>
                  <a:lnTo>
                    <a:pt x="145111" y="368141"/>
                  </a:lnTo>
                  <a:lnTo>
                    <a:pt x="150856" y="357174"/>
                  </a:lnTo>
                  <a:lnTo>
                    <a:pt x="156097" y="344219"/>
                  </a:lnTo>
                  <a:lnTo>
                    <a:pt x="161002" y="329937"/>
                  </a:lnTo>
                  <a:lnTo>
                    <a:pt x="165684" y="314772"/>
                  </a:lnTo>
                  <a:lnTo>
                    <a:pt x="174648" y="282869"/>
                  </a:lnTo>
                  <a:lnTo>
                    <a:pt x="179014" y="266460"/>
                  </a:lnTo>
                  <a:lnTo>
                    <a:pt x="187628" y="236938"/>
                  </a:lnTo>
                  <a:lnTo>
                    <a:pt x="191901" y="223139"/>
                  </a:lnTo>
                  <a:lnTo>
                    <a:pt x="197572" y="208295"/>
                  </a:lnTo>
                  <a:lnTo>
                    <a:pt x="204175" y="192755"/>
                  </a:lnTo>
                  <a:lnTo>
                    <a:pt x="211399" y="176750"/>
                  </a:lnTo>
                  <a:lnTo>
                    <a:pt x="217626" y="161847"/>
                  </a:lnTo>
                  <a:lnTo>
                    <a:pt x="223188" y="147678"/>
                  </a:lnTo>
                  <a:lnTo>
                    <a:pt x="228308" y="133999"/>
                  </a:lnTo>
                  <a:lnTo>
                    <a:pt x="234543" y="120646"/>
                  </a:lnTo>
                  <a:lnTo>
                    <a:pt x="241522" y="107511"/>
                  </a:lnTo>
                  <a:lnTo>
                    <a:pt x="248997" y="94521"/>
                  </a:lnTo>
                  <a:lnTo>
                    <a:pt x="256802" y="83038"/>
                  </a:lnTo>
                  <a:lnTo>
                    <a:pt x="264828" y="72561"/>
                  </a:lnTo>
                  <a:lnTo>
                    <a:pt x="273001" y="62754"/>
                  </a:lnTo>
                  <a:lnTo>
                    <a:pt x="281272" y="59039"/>
                  </a:lnTo>
                  <a:lnTo>
                    <a:pt x="289608" y="59384"/>
                  </a:lnTo>
                  <a:lnTo>
                    <a:pt x="297987" y="62436"/>
                  </a:lnTo>
                  <a:lnTo>
                    <a:pt x="304985" y="70115"/>
                  </a:lnTo>
                  <a:lnTo>
                    <a:pt x="311061" y="80879"/>
                  </a:lnTo>
                  <a:lnTo>
                    <a:pt x="316523" y="93699"/>
                  </a:lnTo>
                  <a:lnTo>
                    <a:pt x="320164" y="107891"/>
                  </a:lnTo>
                  <a:lnTo>
                    <a:pt x="322592" y="122996"/>
                  </a:lnTo>
                  <a:lnTo>
                    <a:pt x="324210" y="138711"/>
                  </a:lnTo>
                  <a:lnTo>
                    <a:pt x="326700" y="156243"/>
                  </a:lnTo>
                  <a:lnTo>
                    <a:pt x="333229" y="194538"/>
                  </a:lnTo>
                  <a:lnTo>
                    <a:pt x="335535" y="216039"/>
                  </a:lnTo>
                  <a:lnTo>
                    <a:pt x="337072" y="238839"/>
                  </a:lnTo>
                  <a:lnTo>
                    <a:pt x="338097" y="262507"/>
                  </a:lnTo>
                  <a:lnTo>
                    <a:pt x="340191" y="282518"/>
                  </a:lnTo>
                  <a:lnTo>
                    <a:pt x="342999" y="300092"/>
                  </a:lnTo>
                  <a:lnTo>
                    <a:pt x="346281" y="316041"/>
                  </a:lnTo>
                  <a:lnTo>
                    <a:pt x="348470" y="333730"/>
                  </a:lnTo>
                  <a:lnTo>
                    <a:pt x="349928" y="352578"/>
                  </a:lnTo>
                  <a:lnTo>
                    <a:pt x="350901" y="372199"/>
                  </a:lnTo>
                  <a:lnTo>
                    <a:pt x="351982" y="416577"/>
                  </a:lnTo>
                  <a:lnTo>
                    <a:pt x="352847" y="6019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406900" y="4000519"/>
              <a:ext cx="736601" cy="88882"/>
            </a:xfrm>
            <a:custGeom>
              <a:avLst/>
              <a:gdLst/>
              <a:ahLst/>
              <a:cxnLst/>
              <a:rect l="0" t="0" r="0" b="0"/>
              <a:pathLst>
                <a:path w="736601" h="88882">
                  <a:moveTo>
                    <a:pt x="0" y="88881"/>
                  </a:moveTo>
                  <a:lnTo>
                    <a:pt x="26968" y="75396"/>
                  </a:lnTo>
                  <a:lnTo>
                    <a:pt x="41967" y="68602"/>
                  </a:lnTo>
                  <a:lnTo>
                    <a:pt x="77448" y="53527"/>
                  </a:lnTo>
                  <a:lnTo>
                    <a:pt x="96787" y="46967"/>
                  </a:lnTo>
                  <a:lnTo>
                    <a:pt x="116736" y="41183"/>
                  </a:lnTo>
                  <a:lnTo>
                    <a:pt x="137090" y="35916"/>
                  </a:lnTo>
                  <a:lnTo>
                    <a:pt x="178521" y="26300"/>
                  </a:lnTo>
                  <a:lnTo>
                    <a:pt x="199447" y="21760"/>
                  </a:lnTo>
                  <a:lnTo>
                    <a:pt x="217632" y="17322"/>
                  </a:lnTo>
                  <a:lnTo>
                    <a:pt x="233987" y="12953"/>
                  </a:lnTo>
                  <a:lnTo>
                    <a:pt x="249125" y="8629"/>
                  </a:lnTo>
                  <a:lnTo>
                    <a:pt x="267683" y="5746"/>
                  </a:lnTo>
                  <a:lnTo>
                    <a:pt x="288522" y="3824"/>
                  </a:lnTo>
                  <a:lnTo>
                    <a:pt x="310881" y="2543"/>
                  </a:lnTo>
                  <a:lnTo>
                    <a:pt x="350777" y="1120"/>
                  </a:lnTo>
                  <a:lnTo>
                    <a:pt x="412496" y="318"/>
                  </a:lnTo>
                  <a:lnTo>
                    <a:pt x="584556" y="0"/>
                  </a:lnTo>
                  <a:lnTo>
                    <a:pt x="608426" y="1405"/>
                  </a:lnTo>
                  <a:lnTo>
                    <a:pt x="631395" y="3752"/>
                  </a:lnTo>
                  <a:lnTo>
                    <a:pt x="736600" y="126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333500" y="3713783"/>
            <a:ext cx="2159001" cy="1048718"/>
            <a:chOff x="1333500" y="3713783"/>
            <a:chExt cx="2159001" cy="1048718"/>
          </a:xfrm>
        </p:grpSpPr>
        <p:sp>
          <p:nvSpPr>
            <p:cNvPr id="100" name="Freeform 99"/>
            <p:cNvSpPr/>
            <p:nvPr/>
          </p:nvSpPr>
          <p:spPr>
            <a:xfrm>
              <a:off x="1333500" y="373380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254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358900" y="3713783"/>
              <a:ext cx="567810" cy="731218"/>
            </a:xfrm>
            <a:custGeom>
              <a:avLst/>
              <a:gdLst/>
              <a:ahLst/>
              <a:cxnLst/>
              <a:rect l="0" t="0" r="0" b="0"/>
              <a:pathLst>
                <a:path w="567810" h="731218">
                  <a:moveTo>
                    <a:pt x="0" y="7317"/>
                  </a:moveTo>
                  <a:lnTo>
                    <a:pt x="26967" y="574"/>
                  </a:lnTo>
                  <a:lnTo>
                    <a:pt x="40556" y="0"/>
                  </a:lnTo>
                  <a:lnTo>
                    <a:pt x="55259" y="1027"/>
                  </a:lnTo>
                  <a:lnTo>
                    <a:pt x="70706" y="3124"/>
                  </a:lnTo>
                  <a:lnTo>
                    <a:pt x="86648" y="4521"/>
                  </a:lnTo>
                  <a:lnTo>
                    <a:pt x="102921" y="5453"/>
                  </a:lnTo>
                  <a:lnTo>
                    <a:pt x="119414" y="6074"/>
                  </a:lnTo>
                  <a:lnTo>
                    <a:pt x="136053" y="7899"/>
                  </a:lnTo>
                  <a:lnTo>
                    <a:pt x="152791" y="10527"/>
                  </a:lnTo>
                  <a:lnTo>
                    <a:pt x="169594" y="13691"/>
                  </a:lnTo>
                  <a:lnTo>
                    <a:pt x="186440" y="18621"/>
                  </a:lnTo>
                  <a:lnTo>
                    <a:pt x="203315" y="24731"/>
                  </a:lnTo>
                  <a:lnTo>
                    <a:pt x="220210" y="31626"/>
                  </a:lnTo>
                  <a:lnTo>
                    <a:pt x="235707" y="40456"/>
                  </a:lnTo>
                  <a:lnTo>
                    <a:pt x="250271" y="50576"/>
                  </a:lnTo>
                  <a:lnTo>
                    <a:pt x="264214" y="61556"/>
                  </a:lnTo>
                  <a:lnTo>
                    <a:pt x="276331" y="73110"/>
                  </a:lnTo>
                  <a:lnTo>
                    <a:pt x="287232" y="85045"/>
                  </a:lnTo>
                  <a:lnTo>
                    <a:pt x="297321" y="97236"/>
                  </a:lnTo>
                  <a:lnTo>
                    <a:pt x="304047" y="112418"/>
                  </a:lnTo>
                  <a:lnTo>
                    <a:pt x="308531" y="129595"/>
                  </a:lnTo>
                  <a:lnTo>
                    <a:pt x="311521" y="148102"/>
                  </a:lnTo>
                  <a:lnTo>
                    <a:pt x="313514" y="166085"/>
                  </a:lnTo>
                  <a:lnTo>
                    <a:pt x="314842" y="183718"/>
                  </a:lnTo>
                  <a:lnTo>
                    <a:pt x="315728" y="201117"/>
                  </a:lnTo>
                  <a:lnTo>
                    <a:pt x="313496" y="216950"/>
                  </a:lnTo>
                  <a:lnTo>
                    <a:pt x="309186" y="231739"/>
                  </a:lnTo>
                  <a:lnTo>
                    <a:pt x="303491" y="245831"/>
                  </a:lnTo>
                  <a:lnTo>
                    <a:pt x="296871" y="258049"/>
                  </a:lnTo>
                  <a:lnTo>
                    <a:pt x="281991" y="279149"/>
                  </a:lnTo>
                  <a:lnTo>
                    <a:pt x="283949" y="284494"/>
                  </a:lnTo>
                  <a:lnTo>
                    <a:pt x="292310" y="286646"/>
                  </a:lnTo>
                  <a:lnTo>
                    <a:pt x="448957" y="286715"/>
                  </a:lnTo>
                  <a:lnTo>
                    <a:pt x="465815" y="289538"/>
                  </a:lnTo>
                  <a:lnTo>
                    <a:pt x="482699" y="294242"/>
                  </a:lnTo>
                  <a:lnTo>
                    <a:pt x="499599" y="300200"/>
                  </a:lnTo>
                  <a:lnTo>
                    <a:pt x="513688" y="306994"/>
                  </a:lnTo>
                  <a:lnTo>
                    <a:pt x="525903" y="314346"/>
                  </a:lnTo>
                  <a:lnTo>
                    <a:pt x="536869" y="322070"/>
                  </a:lnTo>
                  <a:lnTo>
                    <a:pt x="552815" y="341940"/>
                  </a:lnTo>
                  <a:lnTo>
                    <a:pt x="559043" y="353166"/>
                  </a:lnTo>
                  <a:lnTo>
                    <a:pt x="563195" y="366293"/>
                  </a:lnTo>
                  <a:lnTo>
                    <a:pt x="565963" y="380690"/>
                  </a:lnTo>
                  <a:lnTo>
                    <a:pt x="567809" y="395932"/>
                  </a:lnTo>
                  <a:lnTo>
                    <a:pt x="567628" y="411738"/>
                  </a:lnTo>
                  <a:lnTo>
                    <a:pt x="566096" y="427920"/>
                  </a:lnTo>
                  <a:lnTo>
                    <a:pt x="563664" y="444352"/>
                  </a:lnTo>
                  <a:lnTo>
                    <a:pt x="557809" y="460951"/>
                  </a:lnTo>
                  <a:lnTo>
                    <a:pt x="549673" y="477662"/>
                  </a:lnTo>
                  <a:lnTo>
                    <a:pt x="540015" y="494447"/>
                  </a:lnTo>
                  <a:lnTo>
                    <a:pt x="530754" y="508459"/>
                  </a:lnTo>
                  <a:lnTo>
                    <a:pt x="521758" y="520623"/>
                  </a:lnTo>
                  <a:lnTo>
                    <a:pt x="504237" y="541664"/>
                  </a:lnTo>
                  <a:lnTo>
                    <a:pt x="487042" y="560423"/>
                  </a:lnTo>
                  <a:lnTo>
                    <a:pt x="477094" y="569376"/>
                  </a:lnTo>
                  <a:lnTo>
                    <a:pt x="466229" y="578167"/>
                  </a:lnTo>
                  <a:lnTo>
                    <a:pt x="454753" y="586851"/>
                  </a:lnTo>
                  <a:lnTo>
                    <a:pt x="430712" y="604024"/>
                  </a:lnTo>
                  <a:lnTo>
                    <a:pt x="418375" y="612555"/>
                  </a:lnTo>
                  <a:lnTo>
                    <a:pt x="405916" y="619653"/>
                  </a:lnTo>
                  <a:lnTo>
                    <a:pt x="393377" y="625797"/>
                  </a:lnTo>
                  <a:lnTo>
                    <a:pt x="380785" y="631303"/>
                  </a:lnTo>
                  <a:lnTo>
                    <a:pt x="369567" y="637797"/>
                  </a:lnTo>
                  <a:lnTo>
                    <a:pt x="359267" y="644947"/>
                  </a:lnTo>
                  <a:lnTo>
                    <a:pt x="349578" y="652537"/>
                  </a:lnTo>
                  <a:lnTo>
                    <a:pt x="338885" y="660419"/>
                  </a:lnTo>
                  <a:lnTo>
                    <a:pt x="315715" y="676703"/>
                  </a:lnTo>
                  <a:lnTo>
                    <a:pt x="303610" y="683585"/>
                  </a:lnTo>
                  <a:lnTo>
                    <a:pt x="291307" y="689585"/>
                  </a:lnTo>
                  <a:lnTo>
                    <a:pt x="263525" y="701425"/>
                  </a:lnTo>
                  <a:lnTo>
                    <a:pt x="190500" y="731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57400" y="3987800"/>
              <a:ext cx="190501" cy="355601"/>
            </a:xfrm>
            <a:custGeom>
              <a:avLst/>
              <a:gdLst/>
              <a:ahLst/>
              <a:cxnLst/>
              <a:rect l="0" t="0" r="0" b="0"/>
              <a:pathLst>
                <a:path w="190501" h="355601">
                  <a:moveTo>
                    <a:pt x="190500" y="0"/>
                  </a:moveTo>
                  <a:lnTo>
                    <a:pt x="170274" y="20225"/>
                  </a:lnTo>
                  <a:lnTo>
                    <a:pt x="161493" y="30417"/>
                  </a:lnTo>
                  <a:lnTo>
                    <a:pt x="152817" y="41444"/>
                  </a:lnTo>
                  <a:lnTo>
                    <a:pt x="111873" y="96302"/>
                  </a:lnTo>
                  <a:lnTo>
                    <a:pt x="101393" y="112179"/>
                  </a:lnTo>
                  <a:lnTo>
                    <a:pt x="91584" y="128408"/>
                  </a:lnTo>
                  <a:lnTo>
                    <a:pt x="82223" y="144872"/>
                  </a:lnTo>
                  <a:lnTo>
                    <a:pt x="64295" y="178217"/>
                  </a:lnTo>
                  <a:lnTo>
                    <a:pt x="55563" y="195011"/>
                  </a:lnTo>
                  <a:lnTo>
                    <a:pt x="48331" y="211852"/>
                  </a:lnTo>
                  <a:lnTo>
                    <a:pt x="42098" y="228723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057400" y="4076700"/>
              <a:ext cx="241301" cy="165101"/>
            </a:xfrm>
            <a:custGeom>
              <a:avLst/>
              <a:gdLst/>
              <a:ahLst/>
              <a:cxnLst/>
              <a:rect l="0" t="0" r="0" b="0"/>
              <a:pathLst>
                <a:path w="241301" h="1651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2" y="23866"/>
                  </a:lnTo>
                  <a:lnTo>
                    <a:pt x="42095" y="28611"/>
                  </a:lnTo>
                  <a:lnTo>
                    <a:pt x="53463" y="34596"/>
                  </a:lnTo>
                  <a:lnTo>
                    <a:pt x="65275" y="41408"/>
                  </a:lnTo>
                  <a:lnTo>
                    <a:pt x="77383" y="48772"/>
                  </a:lnTo>
                  <a:lnTo>
                    <a:pt x="89689" y="57915"/>
                  </a:lnTo>
                  <a:lnTo>
                    <a:pt x="102126" y="68243"/>
                  </a:lnTo>
                  <a:lnTo>
                    <a:pt x="114650" y="79362"/>
                  </a:lnTo>
                  <a:lnTo>
                    <a:pt x="128644" y="89596"/>
                  </a:lnTo>
                  <a:lnTo>
                    <a:pt x="143618" y="99242"/>
                  </a:lnTo>
                  <a:lnTo>
                    <a:pt x="159245" y="108494"/>
                  </a:lnTo>
                  <a:lnTo>
                    <a:pt x="172486" y="117485"/>
                  </a:lnTo>
                  <a:lnTo>
                    <a:pt x="184135" y="126301"/>
                  </a:lnTo>
                  <a:lnTo>
                    <a:pt x="2413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685083" y="3873500"/>
              <a:ext cx="20018" cy="342901"/>
            </a:xfrm>
            <a:custGeom>
              <a:avLst/>
              <a:gdLst/>
              <a:ahLst/>
              <a:cxnLst/>
              <a:rect l="0" t="0" r="0" b="0"/>
              <a:pathLst>
                <a:path w="20018" h="342901">
                  <a:moveTo>
                    <a:pt x="7317" y="0"/>
                  </a:moveTo>
                  <a:lnTo>
                    <a:pt x="574" y="20225"/>
                  </a:lnTo>
                  <a:lnTo>
                    <a:pt x="0" y="30417"/>
                  </a:lnTo>
                  <a:lnTo>
                    <a:pt x="1028" y="41444"/>
                  </a:lnTo>
                  <a:lnTo>
                    <a:pt x="3124" y="53029"/>
                  </a:lnTo>
                  <a:lnTo>
                    <a:pt x="4521" y="66397"/>
                  </a:lnTo>
                  <a:lnTo>
                    <a:pt x="5453" y="80953"/>
                  </a:lnTo>
                  <a:lnTo>
                    <a:pt x="6074" y="96302"/>
                  </a:lnTo>
                  <a:lnTo>
                    <a:pt x="6764" y="128408"/>
                  </a:lnTo>
                  <a:lnTo>
                    <a:pt x="6948" y="144872"/>
                  </a:lnTo>
                  <a:lnTo>
                    <a:pt x="8482" y="161492"/>
                  </a:lnTo>
                  <a:lnTo>
                    <a:pt x="10916" y="178217"/>
                  </a:lnTo>
                  <a:lnTo>
                    <a:pt x="13949" y="195011"/>
                  </a:lnTo>
                  <a:lnTo>
                    <a:pt x="14561" y="210441"/>
                  </a:lnTo>
                  <a:lnTo>
                    <a:pt x="13557" y="224960"/>
                  </a:lnTo>
                  <a:lnTo>
                    <a:pt x="11477" y="238873"/>
                  </a:lnTo>
                  <a:lnTo>
                    <a:pt x="10090" y="253793"/>
                  </a:lnTo>
                  <a:lnTo>
                    <a:pt x="9166" y="269384"/>
                  </a:lnTo>
                  <a:lnTo>
                    <a:pt x="20017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578100" y="40259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1"/>
                  </a:lnTo>
                  <a:lnTo>
                    <a:pt x="45207" y="15347"/>
                  </a:lnTo>
                  <a:lnTo>
                    <a:pt x="59771" y="14465"/>
                  </a:lnTo>
                  <a:lnTo>
                    <a:pt x="73714" y="12465"/>
                  </a:lnTo>
                  <a:lnTo>
                    <a:pt x="87243" y="9721"/>
                  </a:lnTo>
                  <a:lnTo>
                    <a:pt x="100495" y="6480"/>
                  </a:lnTo>
                  <a:lnTo>
                    <a:pt x="114974" y="4320"/>
                  </a:lnTo>
                  <a:lnTo>
                    <a:pt x="130271" y="288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111500" y="4205666"/>
              <a:ext cx="381001" cy="36135"/>
            </a:xfrm>
            <a:custGeom>
              <a:avLst/>
              <a:gdLst/>
              <a:ahLst/>
              <a:cxnLst/>
              <a:rect l="0" t="0" r="0" b="0"/>
              <a:pathLst>
                <a:path w="381001" h="36135">
                  <a:moveTo>
                    <a:pt x="0" y="36134"/>
                  </a:moveTo>
                  <a:lnTo>
                    <a:pt x="26967" y="29391"/>
                  </a:lnTo>
                  <a:lnTo>
                    <a:pt x="39145" y="25994"/>
                  </a:lnTo>
                  <a:lnTo>
                    <a:pt x="63964" y="18457"/>
                  </a:lnTo>
                  <a:lnTo>
                    <a:pt x="80743" y="15882"/>
                  </a:lnTo>
                  <a:lnTo>
                    <a:pt x="100395" y="14166"/>
                  </a:lnTo>
                  <a:lnTo>
                    <a:pt x="121963" y="13022"/>
                  </a:lnTo>
                  <a:lnTo>
                    <a:pt x="140575" y="10848"/>
                  </a:lnTo>
                  <a:lnTo>
                    <a:pt x="157217" y="7988"/>
                  </a:lnTo>
                  <a:lnTo>
                    <a:pt x="172544" y="4670"/>
                  </a:lnTo>
                  <a:lnTo>
                    <a:pt x="188407" y="2458"/>
                  </a:lnTo>
                  <a:lnTo>
                    <a:pt x="204627" y="983"/>
                  </a:lnTo>
                  <a:lnTo>
                    <a:pt x="221084" y="0"/>
                  </a:lnTo>
                  <a:lnTo>
                    <a:pt x="240523" y="755"/>
                  </a:lnTo>
                  <a:lnTo>
                    <a:pt x="261948" y="2670"/>
                  </a:lnTo>
                  <a:lnTo>
                    <a:pt x="284699" y="5358"/>
                  </a:lnTo>
                  <a:lnTo>
                    <a:pt x="305510" y="7150"/>
                  </a:lnTo>
                  <a:lnTo>
                    <a:pt x="325029" y="8344"/>
                  </a:lnTo>
                  <a:lnTo>
                    <a:pt x="381000" y="10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098800" y="4495800"/>
              <a:ext cx="25401" cy="266701"/>
            </a:xfrm>
            <a:custGeom>
              <a:avLst/>
              <a:gdLst/>
              <a:ahLst/>
              <a:cxnLst/>
              <a:rect l="0" t="0" r="0" b="0"/>
              <a:pathLst>
                <a:path w="25401" h="266701">
                  <a:moveTo>
                    <a:pt x="0" y="0"/>
                  </a:moveTo>
                  <a:lnTo>
                    <a:pt x="0" y="33709"/>
                  </a:lnTo>
                  <a:lnTo>
                    <a:pt x="1411" y="47873"/>
                  </a:lnTo>
                  <a:lnTo>
                    <a:pt x="3763" y="61548"/>
                  </a:lnTo>
                  <a:lnTo>
                    <a:pt x="6742" y="74899"/>
                  </a:lnTo>
                  <a:lnTo>
                    <a:pt x="8727" y="90854"/>
                  </a:lnTo>
                  <a:lnTo>
                    <a:pt x="10052" y="108547"/>
                  </a:lnTo>
                  <a:lnTo>
                    <a:pt x="10934" y="127398"/>
                  </a:lnTo>
                  <a:lnTo>
                    <a:pt x="12934" y="144198"/>
                  </a:lnTo>
                  <a:lnTo>
                    <a:pt x="15678" y="159632"/>
                  </a:lnTo>
                  <a:lnTo>
                    <a:pt x="18918" y="174155"/>
                  </a:lnTo>
                  <a:lnTo>
                    <a:pt x="21079" y="189481"/>
                  </a:lnTo>
                  <a:lnTo>
                    <a:pt x="22519" y="205342"/>
                  </a:lnTo>
                  <a:lnTo>
                    <a:pt x="254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205470" y="4354034"/>
              <a:ext cx="241300" cy="288849"/>
            </a:xfrm>
            <a:custGeom>
              <a:avLst/>
              <a:gdLst/>
              <a:ahLst/>
              <a:cxnLst/>
              <a:rect l="0" t="0" r="0" b="0"/>
              <a:pathLst>
                <a:path w="241300" h="288849">
                  <a:moveTo>
                    <a:pt x="121930" y="27466"/>
                  </a:moveTo>
                  <a:lnTo>
                    <a:pt x="94961" y="27466"/>
                  </a:lnTo>
                  <a:lnTo>
                    <a:pt x="84195" y="30288"/>
                  </a:lnTo>
                  <a:lnTo>
                    <a:pt x="74196" y="34991"/>
                  </a:lnTo>
                  <a:lnTo>
                    <a:pt x="64707" y="40950"/>
                  </a:lnTo>
                  <a:lnTo>
                    <a:pt x="55559" y="47744"/>
                  </a:lnTo>
                  <a:lnTo>
                    <a:pt x="46638" y="55096"/>
                  </a:lnTo>
                  <a:lnTo>
                    <a:pt x="37869" y="62819"/>
                  </a:lnTo>
                  <a:lnTo>
                    <a:pt x="29200" y="73612"/>
                  </a:lnTo>
                  <a:lnTo>
                    <a:pt x="20598" y="86452"/>
                  </a:lnTo>
                  <a:lnTo>
                    <a:pt x="12042" y="100656"/>
                  </a:lnTo>
                  <a:lnTo>
                    <a:pt x="6338" y="117182"/>
                  </a:lnTo>
                  <a:lnTo>
                    <a:pt x="2535" y="135254"/>
                  </a:lnTo>
                  <a:lnTo>
                    <a:pt x="0" y="154358"/>
                  </a:lnTo>
                  <a:lnTo>
                    <a:pt x="1132" y="171327"/>
                  </a:lnTo>
                  <a:lnTo>
                    <a:pt x="4709" y="186873"/>
                  </a:lnTo>
                  <a:lnTo>
                    <a:pt x="9916" y="201471"/>
                  </a:lnTo>
                  <a:lnTo>
                    <a:pt x="16209" y="215435"/>
                  </a:lnTo>
                  <a:lnTo>
                    <a:pt x="23227" y="228979"/>
                  </a:lnTo>
                  <a:lnTo>
                    <a:pt x="30728" y="242241"/>
                  </a:lnTo>
                  <a:lnTo>
                    <a:pt x="38551" y="253905"/>
                  </a:lnTo>
                  <a:lnTo>
                    <a:pt x="46588" y="264503"/>
                  </a:lnTo>
                  <a:lnTo>
                    <a:pt x="54768" y="274390"/>
                  </a:lnTo>
                  <a:lnTo>
                    <a:pt x="65867" y="280982"/>
                  </a:lnTo>
                  <a:lnTo>
                    <a:pt x="78910" y="285377"/>
                  </a:lnTo>
                  <a:lnTo>
                    <a:pt x="93250" y="288306"/>
                  </a:lnTo>
                  <a:lnTo>
                    <a:pt x="108454" y="288848"/>
                  </a:lnTo>
                  <a:lnTo>
                    <a:pt x="124235" y="287798"/>
                  </a:lnTo>
                  <a:lnTo>
                    <a:pt x="140400" y="285688"/>
                  </a:lnTo>
                  <a:lnTo>
                    <a:pt x="153998" y="281458"/>
                  </a:lnTo>
                  <a:lnTo>
                    <a:pt x="165887" y="275816"/>
                  </a:lnTo>
                  <a:lnTo>
                    <a:pt x="176634" y="269233"/>
                  </a:lnTo>
                  <a:lnTo>
                    <a:pt x="186622" y="260610"/>
                  </a:lnTo>
                  <a:lnTo>
                    <a:pt x="196102" y="250629"/>
                  </a:lnTo>
                  <a:lnTo>
                    <a:pt x="205245" y="239741"/>
                  </a:lnTo>
                  <a:lnTo>
                    <a:pt x="212751" y="228249"/>
                  </a:lnTo>
                  <a:lnTo>
                    <a:pt x="219166" y="216355"/>
                  </a:lnTo>
                  <a:lnTo>
                    <a:pt x="224854" y="204192"/>
                  </a:lnTo>
                  <a:lnTo>
                    <a:pt x="230057" y="191850"/>
                  </a:lnTo>
                  <a:lnTo>
                    <a:pt x="234937" y="179388"/>
                  </a:lnTo>
                  <a:lnTo>
                    <a:pt x="239601" y="166847"/>
                  </a:lnTo>
                  <a:lnTo>
                    <a:pt x="241299" y="154253"/>
                  </a:lnTo>
                  <a:lnTo>
                    <a:pt x="241021" y="141624"/>
                  </a:lnTo>
                  <a:lnTo>
                    <a:pt x="239423" y="128971"/>
                  </a:lnTo>
                  <a:lnTo>
                    <a:pt x="236948" y="116303"/>
                  </a:lnTo>
                  <a:lnTo>
                    <a:pt x="233886" y="103624"/>
                  </a:lnTo>
                  <a:lnTo>
                    <a:pt x="230434" y="90938"/>
                  </a:lnTo>
                  <a:lnTo>
                    <a:pt x="222835" y="65553"/>
                  </a:lnTo>
                  <a:lnTo>
                    <a:pt x="218833" y="52857"/>
                  </a:lnTo>
                  <a:lnTo>
                    <a:pt x="213343" y="41571"/>
                  </a:lnTo>
                  <a:lnTo>
                    <a:pt x="206861" y="31225"/>
                  </a:lnTo>
                  <a:lnTo>
                    <a:pt x="199717" y="21505"/>
                  </a:lnTo>
                  <a:lnTo>
                    <a:pt x="190721" y="13614"/>
                  </a:lnTo>
                  <a:lnTo>
                    <a:pt x="180491" y="6942"/>
                  </a:lnTo>
                  <a:lnTo>
                    <a:pt x="169437" y="1083"/>
                  </a:lnTo>
                  <a:lnTo>
                    <a:pt x="157834" y="0"/>
                  </a:lnTo>
                  <a:lnTo>
                    <a:pt x="145866" y="2099"/>
                  </a:lnTo>
                  <a:lnTo>
                    <a:pt x="133654" y="6321"/>
                  </a:lnTo>
                  <a:lnTo>
                    <a:pt x="121279" y="11958"/>
                  </a:lnTo>
                  <a:lnTo>
                    <a:pt x="108796" y="18539"/>
                  </a:lnTo>
                  <a:lnTo>
                    <a:pt x="96240" y="25747"/>
                  </a:lnTo>
                  <a:lnTo>
                    <a:pt x="85048" y="33376"/>
                  </a:lnTo>
                  <a:lnTo>
                    <a:pt x="74764" y="41283"/>
                  </a:lnTo>
                  <a:lnTo>
                    <a:pt x="65086" y="49377"/>
                  </a:lnTo>
                  <a:lnTo>
                    <a:pt x="55811" y="59007"/>
                  </a:lnTo>
                  <a:lnTo>
                    <a:pt x="46807" y="69660"/>
                  </a:lnTo>
                  <a:lnTo>
                    <a:pt x="20330" y="1163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806700" y="44577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0"/>
                  </a:moveTo>
                  <a:lnTo>
                    <a:pt x="15051" y="3762"/>
                  </a:lnTo>
                  <a:lnTo>
                    <a:pt x="635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693519" y="3530600"/>
            <a:ext cx="3314306" cy="2069704"/>
            <a:chOff x="1693519" y="3530600"/>
            <a:chExt cx="3314306" cy="2069704"/>
          </a:xfrm>
        </p:grpSpPr>
        <p:sp>
          <p:nvSpPr>
            <p:cNvPr id="111" name="Freeform 110"/>
            <p:cNvSpPr/>
            <p:nvPr/>
          </p:nvSpPr>
          <p:spPr>
            <a:xfrm>
              <a:off x="4446765" y="4254500"/>
              <a:ext cx="23636" cy="254001"/>
            </a:xfrm>
            <a:custGeom>
              <a:avLst/>
              <a:gdLst/>
              <a:ahLst/>
              <a:cxnLst/>
              <a:rect l="0" t="0" r="0" b="0"/>
              <a:pathLst>
                <a:path w="23636" h="254001">
                  <a:moveTo>
                    <a:pt x="10935" y="0"/>
                  </a:moveTo>
                  <a:lnTo>
                    <a:pt x="4192" y="26968"/>
                  </a:lnTo>
                  <a:lnTo>
                    <a:pt x="2206" y="41967"/>
                  </a:lnTo>
                  <a:lnTo>
                    <a:pt x="882" y="59022"/>
                  </a:lnTo>
                  <a:lnTo>
                    <a:pt x="0" y="77448"/>
                  </a:lnTo>
                  <a:lnTo>
                    <a:pt x="822" y="95376"/>
                  </a:lnTo>
                  <a:lnTo>
                    <a:pt x="2782" y="112973"/>
                  </a:lnTo>
                  <a:lnTo>
                    <a:pt x="5500" y="130349"/>
                  </a:lnTo>
                  <a:lnTo>
                    <a:pt x="7311" y="148988"/>
                  </a:lnTo>
                  <a:lnTo>
                    <a:pt x="8519" y="168469"/>
                  </a:lnTo>
                  <a:lnTo>
                    <a:pt x="23635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688065" y="4136607"/>
              <a:ext cx="319760" cy="277710"/>
            </a:xfrm>
            <a:custGeom>
              <a:avLst/>
              <a:gdLst/>
              <a:ahLst/>
              <a:cxnLst/>
              <a:rect l="0" t="0" r="0" b="0"/>
              <a:pathLst>
                <a:path w="319760" h="277710">
                  <a:moveTo>
                    <a:pt x="10935" y="3593"/>
                  </a:moveTo>
                  <a:lnTo>
                    <a:pt x="4192" y="23818"/>
                  </a:lnTo>
                  <a:lnTo>
                    <a:pt x="2206" y="35421"/>
                  </a:lnTo>
                  <a:lnTo>
                    <a:pt x="882" y="48801"/>
                  </a:lnTo>
                  <a:lnTo>
                    <a:pt x="0" y="63364"/>
                  </a:lnTo>
                  <a:lnTo>
                    <a:pt x="2233" y="77307"/>
                  </a:lnTo>
                  <a:lnTo>
                    <a:pt x="6545" y="90836"/>
                  </a:lnTo>
                  <a:lnTo>
                    <a:pt x="12241" y="104088"/>
                  </a:lnTo>
                  <a:lnTo>
                    <a:pt x="26097" y="133865"/>
                  </a:lnTo>
                  <a:lnTo>
                    <a:pt x="33743" y="149707"/>
                  </a:lnTo>
                  <a:lnTo>
                    <a:pt x="43073" y="164502"/>
                  </a:lnTo>
                  <a:lnTo>
                    <a:pt x="53527" y="178599"/>
                  </a:lnTo>
                  <a:lnTo>
                    <a:pt x="64730" y="192230"/>
                  </a:lnTo>
                  <a:lnTo>
                    <a:pt x="75020" y="205551"/>
                  </a:lnTo>
                  <a:lnTo>
                    <a:pt x="84702" y="218665"/>
                  </a:lnTo>
                  <a:lnTo>
                    <a:pt x="93980" y="231641"/>
                  </a:lnTo>
                  <a:lnTo>
                    <a:pt x="104398" y="243114"/>
                  </a:lnTo>
                  <a:lnTo>
                    <a:pt x="115577" y="253585"/>
                  </a:lnTo>
                  <a:lnTo>
                    <a:pt x="127263" y="263387"/>
                  </a:lnTo>
                  <a:lnTo>
                    <a:pt x="140698" y="269922"/>
                  </a:lnTo>
                  <a:lnTo>
                    <a:pt x="155299" y="274279"/>
                  </a:lnTo>
                  <a:lnTo>
                    <a:pt x="170677" y="277184"/>
                  </a:lnTo>
                  <a:lnTo>
                    <a:pt x="185163" y="277709"/>
                  </a:lnTo>
                  <a:lnTo>
                    <a:pt x="199054" y="276648"/>
                  </a:lnTo>
                  <a:lnTo>
                    <a:pt x="212547" y="274529"/>
                  </a:lnTo>
                  <a:lnTo>
                    <a:pt x="224365" y="270295"/>
                  </a:lnTo>
                  <a:lnTo>
                    <a:pt x="235066" y="264649"/>
                  </a:lnTo>
                  <a:lnTo>
                    <a:pt x="245022" y="258064"/>
                  </a:lnTo>
                  <a:lnTo>
                    <a:pt x="254482" y="249440"/>
                  </a:lnTo>
                  <a:lnTo>
                    <a:pt x="263611" y="239458"/>
                  </a:lnTo>
                  <a:lnTo>
                    <a:pt x="272519" y="228569"/>
                  </a:lnTo>
                  <a:lnTo>
                    <a:pt x="281279" y="217077"/>
                  </a:lnTo>
                  <a:lnTo>
                    <a:pt x="289942" y="205182"/>
                  </a:lnTo>
                  <a:lnTo>
                    <a:pt x="298539" y="193019"/>
                  </a:lnTo>
                  <a:lnTo>
                    <a:pt x="305682" y="180677"/>
                  </a:lnTo>
                  <a:lnTo>
                    <a:pt x="311855" y="168215"/>
                  </a:lnTo>
                  <a:lnTo>
                    <a:pt x="317382" y="155674"/>
                  </a:lnTo>
                  <a:lnTo>
                    <a:pt x="319655" y="140258"/>
                  </a:lnTo>
                  <a:lnTo>
                    <a:pt x="319759" y="122925"/>
                  </a:lnTo>
                  <a:lnTo>
                    <a:pt x="318418" y="104314"/>
                  </a:lnTo>
                  <a:lnTo>
                    <a:pt x="316112" y="87674"/>
                  </a:lnTo>
                  <a:lnTo>
                    <a:pt x="313164" y="72346"/>
                  </a:lnTo>
                  <a:lnTo>
                    <a:pt x="309788" y="57895"/>
                  </a:lnTo>
                  <a:lnTo>
                    <a:pt x="304714" y="45439"/>
                  </a:lnTo>
                  <a:lnTo>
                    <a:pt x="298510" y="34312"/>
                  </a:lnTo>
                  <a:lnTo>
                    <a:pt x="291551" y="24072"/>
                  </a:lnTo>
                  <a:lnTo>
                    <a:pt x="281268" y="15834"/>
                  </a:lnTo>
                  <a:lnTo>
                    <a:pt x="268768" y="8932"/>
                  </a:lnTo>
                  <a:lnTo>
                    <a:pt x="254790" y="2919"/>
                  </a:lnTo>
                  <a:lnTo>
                    <a:pt x="241238" y="321"/>
                  </a:lnTo>
                  <a:lnTo>
                    <a:pt x="227970" y="0"/>
                  </a:lnTo>
                  <a:lnTo>
                    <a:pt x="214892" y="1198"/>
                  </a:lnTo>
                  <a:lnTo>
                    <a:pt x="200528" y="4818"/>
                  </a:lnTo>
                  <a:lnTo>
                    <a:pt x="185308" y="10054"/>
                  </a:lnTo>
                  <a:lnTo>
                    <a:pt x="137935" y="28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203700" y="43180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0"/>
                  </a:moveTo>
                  <a:lnTo>
                    <a:pt x="15051" y="0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656954" y="4545019"/>
              <a:ext cx="308747" cy="407982"/>
            </a:xfrm>
            <a:custGeom>
              <a:avLst/>
              <a:gdLst/>
              <a:ahLst/>
              <a:cxnLst/>
              <a:rect l="0" t="0" r="0" b="0"/>
              <a:pathLst>
                <a:path w="308747" h="407982">
                  <a:moveTo>
                    <a:pt x="207146" y="65081"/>
                  </a:moveTo>
                  <a:lnTo>
                    <a:pt x="193661" y="44855"/>
                  </a:lnTo>
                  <a:lnTo>
                    <a:pt x="185456" y="37485"/>
                  </a:lnTo>
                  <a:lnTo>
                    <a:pt x="175753" y="31162"/>
                  </a:lnTo>
                  <a:lnTo>
                    <a:pt x="165050" y="25534"/>
                  </a:lnTo>
                  <a:lnTo>
                    <a:pt x="152271" y="23194"/>
                  </a:lnTo>
                  <a:lnTo>
                    <a:pt x="138107" y="23045"/>
                  </a:lnTo>
                  <a:lnTo>
                    <a:pt x="123020" y="24357"/>
                  </a:lnTo>
                  <a:lnTo>
                    <a:pt x="108728" y="26643"/>
                  </a:lnTo>
                  <a:lnTo>
                    <a:pt x="94967" y="29577"/>
                  </a:lnTo>
                  <a:lnTo>
                    <a:pt x="81560" y="32945"/>
                  </a:lnTo>
                  <a:lnTo>
                    <a:pt x="69800" y="38012"/>
                  </a:lnTo>
                  <a:lnTo>
                    <a:pt x="59137" y="44213"/>
                  </a:lnTo>
                  <a:lnTo>
                    <a:pt x="49207" y="51169"/>
                  </a:lnTo>
                  <a:lnTo>
                    <a:pt x="39764" y="60039"/>
                  </a:lnTo>
                  <a:lnTo>
                    <a:pt x="30647" y="70186"/>
                  </a:lnTo>
                  <a:lnTo>
                    <a:pt x="21746" y="81185"/>
                  </a:lnTo>
                  <a:lnTo>
                    <a:pt x="14401" y="94161"/>
                  </a:lnTo>
                  <a:lnTo>
                    <a:pt x="8094" y="108456"/>
                  </a:lnTo>
                  <a:lnTo>
                    <a:pt x="2478" y="123631"/>
                  </a:lnTo>
                  <a:lnTo>
                    <a:pt x="145" y="139392"/>
                  </a:lnTo>
                  <a:lnTo>
                    <a:pt x="0" y="155544"/>
                  </a:lnTo>
                  <a:lnTo>
                    <a:pt x="1315" y="171956"/>
                  </a:lnTo>
                  <a:lnTo>
                    <a:pt x="5014" y="185720"/>
                  </a:lnTo>
                  <a:lnTo>
                    <a:pt x="10302" y="197718"/>
                  </a:lnTo>
                  <a:lnTo>
                    <a:pt x="16650" y="208539"/>
                  </a:lnTo>
                  <a:lnTo>
                    <a:pt x="26526" y="217164"/>
                  </a:lnTo>
                  <a:lnTo>
                    <a:pt x="38755" y="224325"/>
                  </a:lnTo>
                  <a:lnTo>
                    <a:pt x="52552" y="230510"/>
                  </a:lnTo>
                  <a:lnTo>
                    <a:pt x="65983" y="231811"/>
                  </a:lnTo>
                  <a:lnTo>
                    <a:pt x="79170" y="229856"/>
                  </a:lnTo>
                  <a:lnTo>
                    <a:pt x="92196" y="225731"/>
                  </a:lnTo>
                  <a:lnTo>
                    <a:pt x="102290" y="218748"/>
                  </a:lnTo>
                  <a:lnTo>
                    <a:pt x="110430" y="209858"/>
                  </a:lnTo>
                  <a:lnTo>
                    <a:pt x="117269" y="199699"/>
                  </a:lnTo>
                  <a:lnTo>
                    <a:pt x="124650" y="190104"/>
                  </a:lnTo>
                  <a:lnTo>
                    <a:pt x="132393" y="180885"/>
                  </a:lnTo>
                  <a:lnTo>
                    <a:pt x="140377" y="171917"/>
                  </a:lnTo>
                  <a:lnTo>
                    <a:pt x="145700" y="160294"/>
                  </a:lnTo>
                  <a:lnTo>
                    <a:pt x="149248" y="146900"/>
                  </a:lnTo>
                  <a:lnTo>
                    <a:pt x="151614" y="132327"/>
                  </a:lnTo>
                  <a:lnTo>
                    <a:pt x="154602" y="118378"/>
                  </a:lnTo>
                  <a:lnTo>
                    <a:pt x="158006" y="104846"/>
                  </a:lnTo>
                  <a:lnTo>
                    <a:pt x="161685" y="91591"/>
                  </a:lnTo>
                  <a:lnTo>
                    <a:pt x="164139" y="77109"/>
                  </a:lnTo>
                  <a:lnTo>
                    <a:pt x="165774" y="61811"/>
                  </a:lnTo>
                  <a:lnTo>
                    <a:pt x="166865" y="45967"/>
                  </a:lnTo>
                  <a:lnTo>
                    <a:pt x="169003" y="31172"/>
                  </a:lnTo>
                  <a:lnTo>
                    <a:pt x="171839" y="17075"/>
                  </a:lnTo>
                  <a:lnTo>
                    <a:pt x="175141" y="3444"/>
                  </a:lnTo>
                  <a:lnTo>
                    <a:pt x="180165" y="0"/>
                  </a:lnTo>
                  <a:lnTo>
                    <a:pt x="186336" y="3349"/>
                  </a:lnTo>
                  <a:lnTo>
                    <a:pt x="193273" y="11226"/>
                  </a:lnTo>
                  <a:lnTo>
                    <a:pt x="199308" y="20711"/>
                  </a:lnTo>
                  <a:lnTo>
                    <a:pt x="204743" y="31267"/>
                  </a:lnTo>
                  <a:lnTo>
                    <a:pt x="209777" y="42538"/>
                  </a:lnTo>
                  <a:lnTo>
                    <a:pt x="214544" y="55697"/>
                  </a:lnTo>
                  <a:lnTo>
                    <a:pt x="219134" y="70114"/>
                  </a:lnTo>
                  <a:lnTo>
                    <a:pt x="223604" y="85369"/>
                  </a:lnTo>
                  <a:lnTo>
                    <a:pt x="229407" y="102595"/>
                  </a:lnTo>
                  <a:lnTo>
                    <a:pt x="243380" y="140550"/>
                  </a:lnTo>
                  <a:lnTo>
                    <a:pt x="249646" y="160549"/>
                  </a:lnTo>
                  <a:lnTo>
                    <a:pt x="255235" y="180937"/>
                  </a:lnTo>
                  <a:lnTo>
                    <a:pt x="260372" y="201585"/>
                  </a:lnTo>
                  <a:lnTo>
                    <a:pt x="269842" y="243342"/>
                  </a:lnTo>
                  <a:lnTo>
                    <a:pt x="287420" y="327639"/>
                  </a:lnTo>
                  <a:lnTo>
                    <a:pt x="291706" y="345953"/>
                  </a:lnTo>
                  <a:lnTo>
                    <a:pt x="295975" y="362395"/>
                  </a:lnTo>
                  <a:lnTo>
                    <a:pt x="308746" y="4079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149600" y="3530600"/>
              <a:ext cx="317501" cy="1409701"/>
            </a:xfrm>
            <a:custGeom>
              <a:avLst/>
              <a:gdLst/>
              <a:ahLst/>
              <a:cxnLst/>
              <a:rect l="0" t="0" r="0" b="0"/>
              <a:pathLst>
                <a:path w="317501" h="1409701">
                  <a:moveTo>
                    <a:pt x="317500" y="0"/>
                  </a:moveTo>
                  <a:lnTo>
                    <a:pt x="310757" y="20225"/>
                  </a:lnTo>
                  <a:lnTo>
                    <a:pt x="306565" y="59771"/>
                  </a:lnTo>
                  <a:lnTo>
                    <a:pt x="298580" y="100495"/>
                  </a:lnTo>
                  <a:lnTo>
                    <a:pt x="287278" y="146114"/>
                  </a:lnTo>
                  <a:lnTo>
                    <a:pt x="279138" y="182532"/>
                  </a:lnTo>
                  <a:lnTo>
                    <a:pt x="270817" y="220825"/>
                  </a:lnTo>
                  <a:lnTo>
                    <a:pt x="262414" y="256659"/>
                  </a:lnTo>
                  <a:lnTo>
                    <a:pt x="253976" y="298926"/>
                  </a:lnTo>
                  <a:lnTo>
                    <a:pt x="249751" y="322050"/>
                  </a:lnTo>
                  <a:lnTo>
                    <a:pt x="246934" y="344522"/>
                  </a:lnTo>
                  <a:lnTo>
                    <a:pt x="241558" y="411271"/>
                  </a:lnTo>
                  <a:lnTo>
                    <a:pt x="238650" y="435047"/>
                  </a:lnTo>
                  <a:lnTo>
                    <a:pt x="231655" y="484043"/>
                  </a:lnTo>
                  <a:lnTo>
                    <a:pt x="211511" y="609790"/>
                  </a:lnTo>
                  <a:lnTo>
                    <a:pt x="205918" y="635126"/>
                  </a:lnTo>
                  <a:lnTo>
                    <a:pt x="199368" y="660484"/>
                  </a:lnTo>
                  <a:lnTo>
                    <a:pt x="168576" y="768758"/>
                  </a:lnTo>
                  <a:lnTo>
                    <a:pt x="161773" y="797550"/>
                  </a:lnTo>
                  <a:lnTo>
                    <a:pt x="155826" y="826622"/>
                  </a:lnTo>
                  <a:lnTo>
                    <a:pt x="150450" y="855881"/>
                  </a:lnTo>
                  <a:lnTo>
                    <a:pt x="144045" y="883854"/>
                  </a:lnTo>
                  <a:lnTo>
                    <a:pt x="136952" y="910969"/>
                  </a:lnTo>
                  <a:lnTo>
                    <a:pt x="105290" y="1022064"/>
                  </a:lnTo>
                  <a:lnTo>
                    <a:pt x="88658" y="1076550"/>
                  </a:lnTo>
                  <a:lnTo>
                    <a:pt x="71859" y="1130400"/>
                  </a:lnTo>
                  <a:lnTo>
                    <a:pt x="54985" y="1187259"/>
                  </a:lnTo>
                  <a:lnTo>
                    <a:pt x="47946" y="1214839"/>
                  </a:lnTo>
                  <a:lnTo>
                    <a:pt x="41841" y="1241693"/>
                  </a:lnTo>
                  <a:lnTo>
                    <a:pt x="36361" y="1268062"/>
                  </a:lnTo>
                  <a:lnTo>
                    <a:pt x="29885" y="1291285"/>
                  </a:lnTo>
                  <a:lnTo>
                    <a:pt x="22745" y="1312412"/>
                  </a:lnTo>
                  <a:lnTo>
                    <a:pt x="0" y="140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93519" y="4996720"/>
              <a:ext cx="660450" cy="603584"/>
            </a:xfrm>
            <a:custGeom>
              <a:avLst/>
              <a:gdLst/>
              <a:ahLst/>
              <a:cxnLst/>
              <a:rect l="0" t="0" r="0" b="0"/>
              <a:pathLst>
                <a:path w="660450" h="603584">
                  <a:moveTo>
                    <a:pt x="46381" y="45180"/>
                  </a:moveTo>
                  <a:lnTo>
                    <a:pt x="26155" y="38437"/>
                  </a:lnTo>
                  <a:lnTo>
                    <a:pt x="8698" y="27602"/>
                  </a:lnTo>
                  <a:lnTo>
                    <a:pt x="93" y="20761"/>
                  </a:lnTo>
                  <a:lnTo>
                    <a:pt x="0" y="16200"/>
                  </a:lnTo>
                  <a:lnTo>
                    <a:pt x="5582" y="13160"/>
                  </a:lnTo>
                  <a:lnTo>
                    <a:pt x="14948" y="11133"/>
                  </a:lnTo>
                  <a:lnTo>
                    <a:pt x="28248" y="9782"/>
                  </a:lnTo>
                  <a:lnTo>
                    <a:pt x="44170" y="8881"/>
                  </a:lnTo>
                  <a:lnTo>
                    <a:pt x="61840" y="8281"/>
                  </a:lnTo>
                  <a:lnTo>
                    <a:pt x="80676" y="6469"/>
                  </a:lnTo>
                  <a:lnTo>
                    <a:pt x="100288" y="3850"/>
                  </a:lnTo>
                  <a:lnTo>
                    <a:pt x="120419" y="693"/>
                  </a:lnTo>
                  <a:lnTo>
                    <a:pt x="140895" y="0"/>
                  </a:lnTo>
                  <a:lnTo>
                    <a:pt x="161601" y="948"/>
                  </a:lnTo>
                  <a:lnTo>
                    <a:pt x="182461" y="2992"/>
                  </a:lnTo>
                  <a:lnTo>
                    <a:pt x="204834" y="4354"/>
                  </a:lnTo>
                  <a:lnTo>
                    <a:pt x="252271" y="5868"/>
                  </a:lnTo>
                  <a:lnTo>
                    <a:pt x="276774" y="7683"/>
                  </a:lnTo>
                  <a:lnTo>
                    <a:pt x="301576" y="10304"/>
                  </a:lnTo>
                  <a:lnTo>
                    <a:pt x="326578" y="13462"/>
                  </a:lnTo>
                  <a:lnTo>
                    <a:pt x="350301" y="16979"/>
                  </a:lnTo>
                  <a:lnTo>
                    <a:pt x="395475" y="24650"/>
                  </a:lnTo>
                  <a:lnTo>
                    <a:pt x="414577" y="28671"/>
                  </a:lnTo>
                  <a:lnTo>
                    <a:pt x="431545" y="32763"/>
                  </a:lnTo>
                  <a:lnTo>
                    <a:pt x="447090" y="36902"/>
                  </a:lnTo>
                  <a:lnTo>
                    <a:pt x="460276" y="42483"/>
                  </a:lnTo>
                  <a:lnTo>
                    <a:pt x="471888" y="49026"/>
                  </a:lnTo>
                  <a:lnTo>
                    <a:pt x="482452" y="56211"/>
                  </a:lnTo>
                  <a:lnTo>
                    <a:pt x="488084" y="65234"/>
                  </a:lnTo>
                  <a:lnTo>
                    <a:pt x="490427" y="75482"/>
                  </a:lnTo>
                  <a:lnTo>
                    <a:pt x="490578" y="86548"/>
                  </a:lnTo>
                  <a:lnTo>
                    <a:pt x="486446" y="96747"/>
                  </a:lnTo>
                  <a:lnTo>
                    <a:pt x="470565" y="115606"/>
                  </a:lnTo>
                  <a:lnTo>
                    <a:pt x="437824" y="148832"/>
                  </a:lnTo>
                  <a:lnTo>
                    <a:pt x="425876" y="159436"/>
                  </a:lnTo>
                  <a:lnTo>
                    <a:pt x="413678" y="169329"/>
                  </a:lnTo>
                  <a:lnTo>
                    <a:pt x="401312" y="178746"/>
                  </a:lnTo>
                  <a:lnTo>
                    <a:pt x="390246" y="187846"/>
                  </a:lnTo>
                  <a:lnTo>
                    <a:pt x="370424" y="205483"/>
                  </a:lnTo>
                  <a:lnTo>
                    <a:pt x="359776" y="214137"/>
                  </a:lnTo>
                  <a:lnTo>
                    <a:pt x="348444" y="222729"/>
                  </a:lnTo>
                  <a:lnTo>
                    <a:pt x="336656" y="231279"/>
                  </a:lnTo>
                  <a:lnTo>
                    <a:pt x="335853" y="235568"/>
                  </a:lnTo>
                  <a:lnTo>
                    <a:pt x="342373" y="237017"/>
                  </a:lnTo>
                  <a:lnTo>
                    <a:pt x="353776" y="236571"/>
                  </a:lnTo>
                  <a:lnTo>
                    <a:pt x="367022" y="234862"/>
                  </a:lnTo>
                  <a:lnTo>
                    <a:pt x="381497" y="232313"/>
                  </a:lnTo>
                  <a:lnTo>
                    <a:pt x="396791" y="229202"/>
                  </a:lnTo>
                  <a:lnTo>
                    <a:pt x="414043" y="227128"/>
                  </a:lnTo>
                  <a:lnTo>
                    <a:pt x="432600" y="225745"/>
                  </a:lnTo>
                  <a:lnTo>
                    <a:pt x="452027" y="224823"/>
                  </a:lnTo>
                  <a:lnTo>
                    <a:pt x="492427" y="223799"/>
                  </a:lnTo>
                  <a:lnTo>
                    <a:pt x="513078" y="223526"/>
                  </a:lnTo>
                  <a:lnTo>
                    <a:pt x="532490" y="227577"/>
                  </a:lnTo>
                  <a:lnTo>
                    <a:pt x="551076" y="234511"/>
                  </a:lnTo>
                  <a:lnTo>
                    <a:pt x="569111" y="243367"/>
                  </a:lnTo>
                  <a:lnTo>
                    <a:pt x="585367" y="253505"/>
                  </a:lnTo>
                  <a:lnTo>
                    <a:pt x="600438" y="264496"/>
                  </a:lnTo>
                  <a:lnTo>
                    <a:pt x="614719" y="276057"/>
                  </a:lnTo>
                  <a:lnTo>
                    <a:pt x="625651" y="289409"/>
                  </a:lnTo>
                  <a:lnTo>
                    <a:pt x="634349" y="303955"/>
                  </a:lnTo>
                  <a:lnTo>
                    <a:pt x="641560" y="319296"/>
                  </a:lnTo>
                  <a:lnTo>
                    <a:pt x="647778" y="333757"/>
                  </a:lnTo>
                  <a:lnTo>
                    <a:pt x="653334" y="347631"/>
                  </a:lnTo>
                  <a:lnTo>
                    <a:pt x="658450" y="361114"/>
                  </a:lnTo>
                  <a:lnTo>
                    <a:pt x="660449" y="375747"/>
                  </a:lnTo>
                  <a:lnTo>
                    <a:pt x="660371" y="391147"/>
                  </a:lnTo>
                  <a:lnTo>
                    <a:pt x="658907" y="407058"/>
                  </a:lnTo>
                  <a:lnTo>
                    <a:pt x="656521" y="421898"/>
                  </a:lnTo>
                  <a:lnTo>
                    <a:pt x="653518" y="436025"/>
                  </a:lnTo>
                  <a:lnTo>
                    <a:pt x="650106" y="449677"/>
                  </a:lnTo>
                  <a:lnTo>
                    <a:pt x="645008" y="463011"/>
                  </a:lnTo>
                  <a:lnTo>
                    <a:pt x="638788" y="476134"/>
                  </a:lnTo>
                  <a:lnTo>
                    <a:pt x="631819" y="489116"/>
                  </a:lnTo>
                  <a:lnTo>
                    <a:pt x="624350" y="500592"/>
                  </a:lnTo>
                  <a:lnTo>
                    <a:pt x="616549" y="511066"/>
                  </a:lnTo>
                  <a:lnTo>
                    <a:pt x="608526" y="520871"/>
                  </a:lnTo>
                  <a:lnTo>
                    <a:pt x="597533" y="530229"/>
                  </a:lnTo>
                  <a:lnTo>
                    <a:pt x="584560" y="539290"/>
                  </a:lnTo>
                  <a:lnTo>
                    <a:pt x="570267" y="548153"/>
                  </a:lnTo>
                  <a:lnTo>
                    <a:pt x="556505" y="555473"/>
                  </a:lnTo>
                  <a:lnTo>
                    <a:pt x="543097" y="561764"/>
                  </a:lnTo>
                  <a:lnTo>
                    <a:pt x="514088" y="573928"/>
                  </a:lnTo>
                  <a:lnTo>
                    <a:pt x="477676" y="588742"/>
                  </a:lnTo>
                  <a:lnTo>
                    <a:pt x="458089" y="593821"/>
                  </a:lnTo>
                  <a:lnTo>
                    <a:pt x="437975" y="597207"/>
                  </a:lnTo>
                  <a:lnTo>
                    <a:pt x="417510" y="599465"/>
                  </a:lnTo>
                  <a:lnTo>
                    <a:pt x="398222" y="600970"/>
                  </a:lnTo>
                  <a:lnTo>
                    <a:pt x="379719" y="601973"/>
                  </a:lnTo>
                  <a:lnTo>
                    <a:pt x="342698" y="603088"/>
                  </a:lnTo>
                  <a:lnTo>
                    <a:pt x="302725" y="603583"/>
                  </a:lnTo>
                  <a:lnTo>
                    <a:pt x="286421" y="600893"/>
                  </a:lnTo>
                  <a:lnTo>
                    <a:pt x="272730" y="596277"/>
                  </a:lnTo>
                  <a:lnTo>
                    <a:pt x="224181" y="5785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705100" y="5105400"/>
              <a:ext cx="139701" cy="457201"/>
            </a:xfrm>
            <a:custGeom>
              <a:avLst/>
              <a:gdLst/>
              <a:ahLst/>
              <a:cxnLst/>
              <a:rect l="0" t="0" r="0" b="0"/>
              <a:pathLst>
                <a:path w="139701" h="457201">
                  <a:moveTo>
                    <a:pt x="139700" y="0"/>
                  </a:moveTo>
                  <a:lnTo>
                    <a:pt x="122023" y="53029"/>
                  </a:lnTo>
                  <a:lnTo>
                    <a:pt x="116626" y="66397"/>
                  </a:lnTo>
                  <a:lnTo>
                    <a:pt x="110206" y="80953"/>
                  </a:lnTo>
                  <a:lnTo>
                    <a:pt x="103104" y="96302"/>
                  </a:lnTo>
                  <a:lnTo>
                    <a:pt x="96958" y="112179"/>
                  </a:lnTo>
                  <a:lnTo>
                    <a:pt x="91450" y="128408"/>
                  </a:lnTo>
                  <a:lnTo>
                    <a:pt x="86366" y="144872"/>
                  </a:lnTo>
                  <a:lnTo>
                    <a:pt x="81566" y="162904"/>
                  </a:lnTo>
                  <a:lnTo>
                    <a:pt x="68069" y="219169"/>
                  </a:lnTo>
                  <a:lnTo>
                    <a:pt x="63724" y="235012"/>
                  </a:lnTo>
                  <a:lnTo>
                    <a:pt x="55132" y="263905"/>
                  </a:lnTo>
                  <a:lnTo>
                    <a:pt x="46610" y="290858"/>
                  </a:lnTo>
                  <a:lnTo>
                    <a:pt x="40951" y="305383"/>
                  </a:lnTo>
                  <a:lnTo>
                    <a:pt x="34356" y="320711"/>
                  </a:lnTo>
                  <a:lnTo>
                    <a:pt x="27137" y="336574"/>
                  </a:lnTo>
                  <a:lnTo>
                    <a:pt x="20914" y="352793"/>
                  </a:lnTo>
                  <a:lnTo>
                    <a:pt x="15353" y="369251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641600" y="5220222"/>
              <a:ext cx="406401" cy="75679"/>
            </a:xfrm>
            <a:custGeom>
              <a:avLst/>
              <a:gdLst/>
              <a:ahLst/>
              <a:cxnLst/>
              <a:rect l="0" t="0" r="0" b="0"/>
              <a:pathLst>
                <a:path w="406401" h="75679">
                  <a:moveTo>
                    <a:pt x="0" y="12178"/>
                  </a:moveTo>
                  <a:lnTo>
                    <a:pt x="20225" y="5435"/>
                  </a:lnTo>
                  <a:lnTo>
                    <a:pt x="31828" y="3449"/>
                  </a:lnTo>
                  <a:lnTo>
                    <a:pt x="45207" y="2125"/>
                  </a:lnTo>
                  <a:lnTo>
                    <a:pt x="59771" y="1243"/>
                  </a:lnTo>
                  <a:lnTo>
                    <a:pt x="94768" y="262"/>
                  </a:lnTo>
                  <a:lnTo>
                    <a:pt x="113979" y="0"/>
                  </a:lnTo>
                  <a:lnTo>
                    <a:pt x="133841" y="1237"/>
                  </a:lnTo>
                  <a:lnTo>
                    <a:pt x="154138" y="3473"/>
                  </a:lnTo>
                  <a:lnTo>
                    <a:pt x="174725" y="6374"/>
                  </a:lnTo>
                  <a:lnTo>
                    <a:pt x="216415" y="13361"/>
                  </a:lnTo>
                  <a:lnTo>
                    <a:pt x="237410" y="17200"/>
                  </a:lnTo>
                  <a:lnTo>
                    <a:pt x="275789" y="25228"/>
                  </a:lnTo>
                  <a:lnTo>
                    <a:pt x="293926" y="29345"/>
                  </a:lnTo>
                  <a:lnTo>
                    <a:pt x="310250" y="33500"/>
                  </a:lnTo>
                  <a:lnTo>
                    <a:pt x="325367" y="37681"/>
                  </a:lnTo>
                  <a:lnTo>
                    <a:pt x="339678" y="41880"/>
                  </a:lnTo>
                  <a:lnTo>
                    <a:pt x="352040" y="47502"/>
                  </a:lnTo>
                  <a:lnTo>
                    <a:pt x="363105" y="54071"/>
                  </a:lnTo>
                  <a:lnTo>
                    <a:pt x="406400" y="75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187700" y="4814427"/>
              <a:ext cx="355601" cy="62374"/>
            </a:xfrm>
            <a:custGeom>
              <a:avLst/>
              <a:gdLst/>
              <a:ahLst/>
              <a:cxnLst/>
              <a:rect l="0" t="0" r="0" b="0"/>
              <a:pathLst>
                <a:path w="355601" h="62374">
                  <a:moveTo>
                    <a:pt x="0" y="62373"/>
                  </a:moveTo>
                  <a:lnTo>
                    <a:pt x="26967" y="48888"/>
                  </a:lnTo>
                  <a:lnTo>
                    <a:pt x="40556" y="43505"/>
                  </a:lnTo>
                  <a:lnTo>
                    <a:pt x="55259" y="38506"/>
                  </a:lnTo>
                  <a:lnTo>
                    <a:pt x="70706" y="33761"/>
                  </a:lnTo>
                  <a:lnTo>
                    <a:pt x="88059" y="29187"/>
                  </a:lnTo>
                  <a:lnTo>
                    <a:pt x="126156" y="20342"/>
                  </a:lnTo>
                  <a:lnTo>
                    <a:pt x="187271" y="7429"/>
                  </a:lnTo>
                  <a:lnTo>
                    <a:pt x="206691" y="4577"/>
                  </a:lnTo>
                  <a:lnTo>
                    <a:pt x="225283" y="2675"/>
                  </a:lnTo>
                  <a:lnTo>
                    <a:pt x="243322" y="1408"/>
                  </a:lnTo>
                  <a:lnTo>
                    <a:pt x="262403" y="563"/>
                  </a:lnTo>
                  <a:lnTo>
                    <a:pt x="282180" y="0"/>
                  </a:lnTo>
                  <a:lnTo>
                    <a:pt x="355600" y="11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403600" y="4953723"/>
              <a:ext cx="406401" cy="50078"/>
            </a:xfrm>
            <a:custGeom>
              <a:avLst/>
              <a:gdLst/>
              <a:ahLst/>
              <a:cxnLst/>
              <a:rect l="0" t="0" r="0" b="0"/>
              <a:pathLst>
                <a:path w="406401" h="50078">
                  <a:moveTo>
                    <a:pt x="0" y="37377"/>
                  </a:moveTo>
                  <a:lnTo>
                    <a:pt x="53029" y="19700"/>
                  </a:lnTo>
                  <a:lnTo>
                    <a:pt x="66397" y="15714"/>
                  </a:lnTo>
                  <a:lnTo>
                    <a:pt x="96302" y="7523"/>
                  </a:lnTo>
                  <a:lnTo>
                    <a:pt x="113590" y="4774"/>
                  </a:lnTo>
                  <a:lnTo>
                    <a:pt x="132171" y="2942"/>
                  </a:lnTo>
                  <a:lnTo>
                    <a:pt x="151614" y="1720"/>
                  </a:lnTo>
                  <a:lnTo>
                    <a:pt x="188269" y="362"/>
                  </a:lnTo>
                  <a:lnTo>
                    <a:pt x="205946" y="0"/>
                  </a:lnTo>
                  <a:lnTo>
                    <a:pt x="223375" y="1170"/>
                  </a:lnTo>
                  <a:lnTo>
                    <a:pt x="240638" y="3362"/>
                  </a:lnTo>
                  <a:lnTo>
                    <a:pt x="257792" y="6233"/>
                  </a:lnTo>
                  <a:lnTo>
                    <a:pt x="274872" y="9559"/>
                  </a:lnTo>
                  <a:lnTo>
                    <a:pt x="308902" y="17017"/>
                  </a:lnTo>
                  <a:lnTo>
                    <a:pt x="324468" y="20981"/>
                  </a:lnTo>
                  <a:lnTo>
                    <a:pt x="339078" y="25035"/>
                  </a:lnTo>
                  <a:lnTo>
                    <a:pt x="406400" y="50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Freeform 121"/>
          <p:cNvSpPr/>
          <p:nvPr/>
        </p:nvSpPr>
        <p:spPr>
          <a:xfrm>
            <a:off x="4064000" y="5016504"/>
            <a:ext cx="1409701" cy="177797"/>
          </a:xfrm>
          <a:custGeom>
            <a:avLst/>
            <a:gdLst/>
            <a:ahLst/>
            <a:cxnLst/>
            <a:rect l="0" t="0" r="0" b="0"/>
            <a:pathLst>
              <a:path w="1409701" h="177797">
                <a:moveTo>
                  <a:pt x="0" y="177796"/>
                </a:moveTo>
                <a:lnTo>
                  <a:pt x="13484" y="164311"/>
                </a:lnTo>
                <a:lnTo>
                  <a:pt x="23100" y="157517"/>
                </a:lnTo>
                <a:lnTo>
                  <a:pt x="35155" y="150165"/>
                </a:lnTo>
                <a:lnTo>
                  <a:pt x="48837" y="142442"/>
                </a:lnTo>
                <a:lnTo>
                  <a:pt x="79090" y="126335"/>
                </a:lnTo>
                <a:lnTo>
                  <a:pt x="95060" y="118088"/>
                </a:lnTo>
                <a:lnTo>
                  <a:pt x="111351" y="111179"/>
                </a:lnTo>
                <a:lnTo>
                  <a:pt x="127856" y="105163"/>
                </a:lnTo>
                <a:lnTo>
                  <a:pt x="144504" y="99740"/>
                </a:lnTo>
                <a:lnTo>
                  <a:pt x="161247" y="93303"/>
                </a:lnTo>
                <a:lnTo>
                  <a:pt x="178053" y="86189"/>
                </a:lnTo>
                <a:lnTo>
                  <a:pt x="194902" y="78625"/>
                </a:lnTo>
                <a:lnTo>
                  <a:pt x="213190" y="72171"/>
                </a:lnTo>
                <a:lnTo>
                  <a:pt x="232438" y="66457"/>
                </a:lnTo>
                <a:lnTo>
                  <a:pt x="252325" y="61236"/>
                </a:lnTo>
                <a:lnTo>
                  <a:pt x="272639" y="54934"/>
                </a:lnTo>
                <a:lnTo>
                  <a:pt x="293237" y="47910"/>
                </a:lnTo>
                <a:lnTo>
                  <a:pt x="314024" y="40405"/>
                </a:lnTo>
                <a:lnTo>
                  <a:pt x="334938" y="33991"/>
                </a:lnTo>
                <a:lnTo>
                  <a:pt x="355936" y="28303"/>
                </a:lnTo>
                <a:lnTo>
                  <a:pt x="376991" y="23101"/>
                </a:lnTo>
                <a:lnTo>
                  <a:pt x="399494" y="19632"/>
                </a:lnTo>
                <a:lnTo>
                  <a:pt x="422962" y="17320"/>
                </a:lnTo>
                <a:lnTo>
                  <a:pt x="447075" y="15779"/>
                </a:lnTo>
                <a:lnTo>
                  <a:pt x="470205" y="13340"/>
                </a:lnTo>
                <a:lnTo>
                  <a:pt x="492681" y="10303"/>
                </a:lnTo>
                <a:lnTo>
                  <a:pt x="514720" y="6867"/>
                </a:lnTo>
                <a:lnTo>
                  <a:pt x="537880" y="4577"/>
                </a:lnTo>
                <a:lnTo>
                  <a:pt x="561787" y="3050"/>
                </a:lnTo>
                <a:lnTo>
                  <a:pt x="586191" y="2031"/>
                </a:lnTo>
                <a:lnTo>
                  <a:pt x="635885" y="900"/>
                </a:lnTo>
                <a:lnTo>
                  <a:pt x="977749" y="0"/>
                </a:lnTo>
                <a:lnTo>
                  <a:pt x="1001788" y="1410"/>
                </a:lnTo>
                <a:lnTo>
                  <a:pt x="1024870" y="3761"/>
                </a:lnTo>
                <a:lnTo>
                  <a:pt x="1047313" y="6739"/>
                </a:lnTo>
                <a:lnTo>
                  <a:pt x="1091065" y="10048"/>
                </a:lnTo>
                <a:lnTo>
                  <a:pt x="1132617" y="12930"/>
                </a:lnTo>
                <a:lnTo>
                  <a:pt x="1151600" y="15674"/>
                </a:lnTo>
                <a:lnTo>
                  <a:pt x="1187744" y="21075"/>
                </a:lnTo>
                <a:lnTo>
                  <a:pt x="1222623" y="23475"/>
                </a:lnTo>
                <a:lnTo>
                  <a:pt x="1253177" y="28305"/>
                </a:lnTo>
                <a:lnTo>
                  <a:pt x="1267251" y="31568"/>
                </a:lnTo>
                <a:lnTo>
                  <a:pt x="1280867" y="35155"/>
                </a:lnTo>
                <a:lnTo>
                  <a:pt x="1294178" y="38957"/>
                </a:lnTo>
                <a:lnTo>
                  <a:pt x="1307285" y="42903"/>
                </a:lnTo>
                <a:lnTo>
                  <a:pt x="1323079" y="46945"/>
                </a:lnTo>
                <a:lnTo>
                  <a:pt x="1340663" y="51051"/>
                </a:lnTo>
                <a:lnTo>
                  <a:pt x="1409700" y="761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1587500" y="5626120"/>
            <a:ext cx="1371601" cy="1164349"/>
            <a:chOff x="1587500" y="5626120"/>
            <a:chExt cx="1371601" cy="1164349"/>
          </a:xfrm>
        </p:grpSpPr>
        <p:sp>
          <p:nvSpPr>
            <p:cNvPr id="123" name="Freeform 122"/>
            <p:cNvSpPr/>
            <p:nvPr/>
          </p:nvSpPr>
          <p:spPr>
            <a:xfrm>
              <a:off x="1905000" y="5626120"/>
              <a:ext cx="1054101" cy="292081"/>
            </a:xfrm>
            <a:custGeom>
              <a:avLst/>
              <a:gdLst/>
              <a:ahLst/>
              <a:cxnLst/>
              <a:rect l="0" t="0" r="0" b="0"/>
              <a:pathLst>
                <a:path w="1054101" h="292081">
                  <a:moveTo>
                    <a:pt x="0" y="292080"/>
                  </a:moveTo>
                  <a:lnTo>
                    <a:pt x="6742" y="265112"/>
                  </a:lnTo>
                  <a:lnTo>
                    <a:pt x="12961" y="251523"/>
                  </a:lnTo>
                  <a:lnTo>
                    <a:pt x="21340" y="236819"/>
                  </a:lnTo>
                  <a:lnTo>
                    <a:pt x="31160" y="221373"/>
                  </a:lnTo>
                  <a:lnTo>
                    <a:pt x="40529" y="208253"/>
                  </a:lnTo>
                  <a:lnTo>
                    <a:pt x="49597" y="196684"/>
                  </a:lnTo>
                  <a:lnTo>
                    <a:pt x="58464" y="186149"/>
                  </a:lnTo>
                  <a:lnTo>
                    <a:pt x="68609" y="176304"/>
                  </a:lnTo>
                  <a:lnTo>
                    <a:pt x="79606" y="166918"/>
                  </a:lnTo>
                  <a:lnTo>
                    <a:pt x="91171" y="157838"/>
                  </a:lnTo>
                  <a:lnTo>
                    <a:pt x="103114" y="148963"/>
                  </a:lnTo>
                  <a:lnTo>
                    <a:pt x="127673" y="131576"/>
                  </a:lnTo>
                  <a:lnTo>
                    <a:pt x="141559" y="122988"/>
                  </a:lnTo>
                  <a:lnTo>
                    <a:pt x="156462" y="114441"/>
                  </a:lnTo>
                  <a:lnTo>
                    <a:pt x="188072" y="97418"/>
                  </a:lnTo>
                  <a:lnTo>
                    <a:pt x="271171" y="55022"/>
                  </a:lnTo>
                  <a:lnTo>
                    <a:pt x="289436" y="47963"/>
                  </a:lnTo>
                  <a:lnTo>
                    <a:pt x="308668" y="41847"/>
                  </a:lnTo>
                  <a:lnTo>
                    <a:pt x="328545" y="36358"/>
                  </a:lnTo>
                  <a:lnTo>
                    <a:pt x="348852" y="31287"/>
                  </a:lnTo>
                  <a:lnTo>
                    <a:pt x="390230" y="21890"/>
                  </a:lnTo>
                  <a:lnTo>
                    <a:pt x="453193" y="8667"/>
                  </a:lnTo>
                  <a:lnTo>
                    <a:pt x="475695" y="5771"/>
                  </a:lnTo>
                  <a:lnTo>
                    <a:pt x="499163" y="3841"/>
                  </a:lnTo>
                  <a:lnTo>
                    <a:pt x="523275" y="2553"/>
                  </a:lnTo>
                  <a:lnTo>
                    <a:pt x="568881" y="1124"/>
                  </a:lnTo>
                  <a:lnTo>
                    <a:pt x="685716" y="130"/>
                  </a:lnTo>
                  <a:lnTo>
                    <a:pt x="795298" y="0"/>
                  </a:lnTo>
                  <a:lnTo>
                    <a:pt x="816654" y="1404"/>
                  </a:lnTo>
                  <a:lnTo>
                    <a:pt x="837947" y="3751"/>
                  </a:lnTo>
                  <a:lnTo>
                    <a:pt x="859198" y="6727"/>
                  </a:lnTo>
                  <a:lnTo>
                    <a:pt x="880421" y="8712"/>
                  </a:lnTo>
                  <a:lnTo>
                    <a:pt x="901625" y="10034"/>
                  </a:lnTo>
                  <a:lnTo>
                    <a:pt x="942588" y="11504"/>
                  </a:lnTo>
                  <a:lnTo>
                    <a:pt x="1054100" y="12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146300" y="5932256"/>
              <a:ext cx="442883" cy="858213"/>
            </a:xfrm>
            <a:custGeom>
              <a:avLst/>
              <a:gdLst/>
              <a:ahLst/>
              <a:cxnLst/>
              <a:rect l="0" t="0" r="0" b="0"/>
              <a:pathLst>
                <a:path w="442883" h="858213">
                  <a:moveTo>
                    <a:pt x="0" y="49444"/>
                  </a:moveTo>
                  <a:lnTo>
                    <a:pt x="13484" y="35959"/>
                  </a:lnTo>
                  <a:lnTo>
                    <a:pt x="23100" y="29165"/>
                  </a:lnTo>
                  <a:lnTo>
                    <a:pt x="35155" y="21814"/>
                  </a:lnTo>
                  <a:lnTo>
                    <a:pt x="48837" y="14090"/>
                  </a:lnTo>
                  <a:lnTo>
                    <a:pt x="63602" y="8941"/>
                  </a:lnTo>
                  <a:lnTo>
                    <a:pt x="79090" y="5509"/>
                  </a:lnTo>
                  <a:lnTo>
                    <a:pt x="95060" y="3220"/>
                  </a:lnTo>
                  <a:lnTo>
                    <a:pt x="111351" y="1695"/>
                  </a:lnTo>
                  <a:lnTo>
                    <a:pt x="127856" y="677"/>
                  </a:lnTo>
                  <a:lnTo>
                    <a:pt x="144504" y="0"/>
                  </a:lnTo>
                  <a:lnTo>
                    <a:pt x="159836" y="958"/>
                  </a:lnTo>
                  <a:lnTo>
                    <a:pt x="174290" y="3009"/>
                  </a:lnTo>
                  <a:lnTo>
                    <a:pt x="188160" y="5787"/>
                  </a:lnTo>
                  <a:lnTo>
                    <a:pt x="203051" y="10461"/>
                  </a:lnTo>
                  <a:lnTo>
                    <a:pt x="218623" y="16400"/>
                  </a:lnTo>
                  <a:lnTo>
                    <a:pt x="234648" y="23181"/>
                  </a:lnTo>
                  <a:lnTo>
                    <a:pt x="249565" y="29113"/>
                  </a:lnTo>
                  <a:lnTo>
                    <a:pt x="277429" y="39467"/>
                  </a:lnTo>
                  <a:lnTo>
                    <a:pt x="290786" y="48437"/>
                  </a:lnTo>
                  <a:lnTo>
                    <a:pt x="303924" y="60061"/>
                  </a:lnTo>
                  <a:lnTo>
                    <a:pt x="316916" y="73455"/>
                  </a:lnTo>
                  <a:lnTo>
                    <a:pt x="328399" y="88029"/>
                  </a:lnTo>
                  <a:lnTo>
                    <a:pt x="338877" y="103389"/>
                  </a:lnTo>
                  <a:lnTo>
                    <a:pt x="348684" y="119274"/>
                  </a:lnTo>
                  <a:lnTo>
                    <a:pt x="355223" y="135508"/>
                  </a:lnTo>
                  <a:lnTo>
                    <a:pt x="359582" y="151976"/>
                  </a:lnTo>
                  <a:lnTo>
                    <a:pt x="362488" y="168598"/>
                  </a:lnTo>
                  <a:lnTo>
                    <a:pt x="363014" y="183913"/>
                  </a:lnTo>
                  <a:lnTo>
                    <a:pt x="361953" y="198357"/>
                  </a:lnTo>
                  <a:lnTo>
                    <a:pt x="359835" y="212219"/>
                  </a:lnTo>
                  <a:lnTo>
                    <a:pt x="349956" y="235147"/>
                  </a:lnTo>
                  <a:lnTo>
                    <a:pt x="343371" y="245213"/>
                  </a:lnTo>
                  <a:lnTo>
                    <a:pt x="340391" y="246278"/>
                  </a:lnTo>
                  <a:lnTo>
                    <a:pt x="339816" y="241344"/>
                  </a:lnTo>
                  <a:lnTo>
                    <a:pt x="342940" y="222222"/>
                  </a:lnTo>
                  <a:lnTo>
                    <a:pt x="349032" y="199611"/>
                  </a:lnTo>
                  <a:lnTo>
                    <a:pt x="360207" y="175451"/>
                  </a:lnTo>
                  <a:lnTo>
                    <a:pt x="367138" y="163082"/>
                  </a:lnTo>
                  <a:lnTo>
                    <a:pt x="375992" y="152014"/>
                  </a:lnTo>
                  <a:lnTo>
                    <a:pt x="386127" y="141813"/>
                  </a:lnTo>
                  <a:lnTo>
                    <a:pt x="397118" y="132190"/>
                  </a:lnTo>
                  <a:lnTo>
                    <a:pt x="407267" y="128596"/>
                  </a:lnTo>
                  <a:lnTo>
                    <a:pt x="416856" y="129023"/>
                  </a:lnTo>
                  <a:lnTo>
                    <a:pt x="426070" y="132130"/>
                  </a:lnTo>
                  <a:lnTo>
                    <a:pt x="432213" y="142668"/>
                  </a:lnTo>
                  <a:lnTo>
                    <a:pt x="436309" y="158160"/>
                  </a:lnTo>
                  <a:lnTo>
                    <a:pt x="439039" y="176954"/>
                  </a:lnTo>
                  <a:lnTo>
                    <a:pt x="440859" y="195128"/>
                  </a:lnTo>
                  <a:lnTo>
                    <a:pt x="442073" y="212889"/>
                  </a:lnTo>
                  <a:lnTo>
                    <a:pt x="442882" y="230374"/>
                  </a:lnTo>
                  <a:lnTo>
                    <a:pt x="442010" y="247675"/>
                  </a:lnTo>
                  <a:lnTo>
                    <a:pt x="440017" y="264854"/>
                  </a:lnTo>
                  <a:lnTo>
                    <a:pt x="437278" y="281950"/>
                  </a:lnTo>
                  <a:lnTo>
                    <a:pt x="426681" y="339722"/>
                  </a:lnTo>
                  <a:lnTo>
                    <a:pt x="389443" y="527873"/>
                  </a:lnTo>
                  <a:lnTo>
                    <a:pt x="383806" y="547608"/>
                  </a:lnTo>
                  <a:lnTo>
                    <a:pt x="377226" y="566408"/>
                  </a:lnTo>
                  <a:lnTo>
                    <a:pt x="370017" y="584587"/>
                  </a:lnTo>
                  <a:lnTo>
                    <a:pt x="363800" y="602350"/>
                  </a:lnTo>
                  <a:lnTo>
                    <a:pt x="358244" y="619837"/>
                  </a:lnTo>
                  <a:lnTo>
                    <a:pt x="353129" y="637139"/>
                  </a:lnTo>
                  <a:lnTo>
                    <a:pt x="346897" y="652907"/>
                  </a:lnTo>
                  <a:lnTo>
                    <a:pt x="339920" y="667653"/>
                  </a:lnTo>
                  <a:lnTo>
                    <a:pt x="332447" y="681717"/>
                  </a:lnTo>
                  <a:lnTo>
                    <a:pt x="324642" y="693914"/>
                  </a:lnTo>
                  <a:lnTo>
                    <a:pt x="316617" y="704869"/>
                  </a:lnTo>
                  <a:lnTo>
                    <a:pt x="308444" y="714994"/>
                  </a:lnTo>
                  <a:lnTo>
                    <a:pt x="300174" y="725977"/>
                  </a:lnTo>
                  <a:lnTo>
                    <a:pt x="283458" y="749470"/>
                  </a:lnTo>
                  <a:lnTo>
                    <a:pt x="275050" y="760250"/>
                  </a:lnTo>
                  <a:lnTo>
                    <a:pt x="266622" y="770258"/>
                  </a:lnTo>
                  <a:lnTo>
                    <a:pt x="258181" y="779754"/>
                  </a:lnTo>
                  <a:lnTo>
                    <a:pt x="248321" y="787495"/>
                  </a:lnTo>
                  <a:lnTo>
                    <a:pt x="237513" y="794066"/>
                  </a:lnTo>
                  <a:lnTo>
                    <a:pt x="226075" y="799859"/>
                  </a:lnTo>
                  <a:lnTo>
                    <a:pt x="215628" y="806542"/>
                  </a:lnTo>
                  <a:lnTo>
                    <a:pt x="205841" y="813821"/>
                  </a:lnTo>
                  <a:lnTo>
                    <a:pt x="196494" y="821495"/>
                  </a:lnTo>
                  <a:lnTo>
                    <a:pt x="184618" y="828022"/>
                  </a:lnTo>
                  <a:lnTo>
                    <a:pt x="171056" y="833785"/>
                  </a:lnTo>
                  <a:lnTo>
                    <a:pt x="156371" y="839038"/>
                  </a:lnTo>
                  <a:lnTo>
                    <a:pt x="140936" y="843951"/>
                  </a:lnTo>
                  <a:lnTo>
                    <a:pt x="125002" y="848637"/>
                  </a:lnTo>
                  <a:lnTo>
                    <a:pt x="108734" y="853173"/>
                  </a:lnTo>
                  <a:lnTo>
                    <a:pt x="92245" y="856197"/>
                  </a:lnTo>
                  <a:lnTo>
                    <a:pt x="75607" y="858212"/>
                  </a:lnTo>
                  <a:lnTo>
                    <a:pt x="12700" y="849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714500" y="61595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381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892300" y="6477000"/>
              <a:ext cx="139701" cy="88901"/>
            </a:xfrm>
            <a:custGeom>
              <a:avLst/>
              <a:gdLst/>
              <a:ahLst/>
              <a:cxnLst/>
              <a:rect l="0" t="0" r="0" b="0"/>
              <a:pathLst>
                <a:path w="139701" h="88901">
                  <a:moveTo>
                    <a:pt x="139700" y="0"/>
                  </a:moveTo>
                  <a:lnTo>
                    <a:pt x="126215" y="13484"/>
                  </a:lnTo>
                  <a:lnTo>
                    <a:pt x="118010" y="18867"/>
                  </a:lnTo>
                  <a:lnTo>
                    <a:pt x="108307" y="23866"/>
                  </a:lnTo>
                  <a:lnTo>
                    <a:pt x="97604" y="28611"/>
                  </a:lnTo>
                  <a:lnTo>
                    <a:pt x="86236" y="34596"/>
                  </a:lnTo>
                  <a:lnTo>
                    <a:pt x="74424" y="41408"/>
                  </a:lnTo>
                  <a:lnTo>
                    <a:pt x="62316" y="48772"/>
                  </a:lnTo>
                  <a:lnTo>
                    <a:pt x="51421" y="56503"/>
                  </a:lnTo>
                  <a:lnTo>
                    <a:pt x="41336" y="64480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587500" y="6235700"/>
              <a:ext cx="304801" cy="254001"/>
            </a:xfrm>
            <a:custGeom>
              <a:avLst/>
              <a:gdLst/>
              <a:ahLst/>
              <a:cxnLst/>
              <a:rect l="0" t="0" r="0" b="0"/>
              <a:pathLst>
                <a:path w="304801" h="254001">
                  <a:moveTo>
                    <a:pt x="0" y="254000"/>
                  </a:moveTo>
                  <a:lnTo>
                    <a:pt x="0" y="227032"/>
                  </a:lnTo>
                  <a:lnTo>
                    <a:pt x="1411" y="214854"/>
                  </a:lnTo>
                  <a:lnTo>
                    <a:pt x="3762" y="202503"/>
                  </a:lnTo>
                  <a:lnTo>
                    <a:pt x="6741" y="190035"/>
                  </a:lnTo>
                  <a:lnTo>
                    <a:pt x="10139" y="177490"/>
                  </a:lnTo>
                  <a:lnTo>
                    <a:pt x="17676" y="152262"/>
                  </a:lnTo>
                  <a:lnTo>
                    <a:pt x="24484" y="138196"/>
                  </a:lnTo>
                  <a:lnTo>
                    <a:pt x="33256" y="123175"/>
                  </a:lnTo>
                  <a:lnTo>
                    <a:pt x="43337" y="107517"/>
                  </a:lnTo>
                  <a:lnTo>
                    <a:pt x="54291" y="94255"/>
                  </a:lnTo>
                  <a:lnTo>
                    <a:pt x="65827" y="82592"/>
                  </a:lnTo>
                  <a:lnTo>
                    <a:pt x="77751" y="71995"/>
                  </a:lnTo>
                  <a:lnTo>
                    <a:pt x="92756" y="60696"/>
                  </a:lnTo>
                  <a:lnTo>
                    <a:pt x="109815" y="48931"/>
                  </a:lnTo>
                  <a:lnTo>
                    <a:pt x="128243" y="36854"/>
                  </a:lnTo>
                  <a:lnTo>
                    <a:pt x="148995" y="28802"/>
                  </a:lnTo>
                  <a:lnTo>
                    <a:pt x="171297" y="23435"/>
                  </a:lnTo>
                  <a:lnTo>
                    <a:pt x="194631" y="19856"/>
                  </a:lnTo>
                  <a:lnTo>
                    <a:pt x="214421" y="16059"/>
                  </a:lnTo>
                  <a:lnTo>
                    <a:pt x="231847" y="12117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014965" y="5476436"/>
            <a:ext cx="915044" cy="619565"/>
            <a:chOff x="4014965" y="5476436"/>
            <a:chExt cx="915044" cy="619565"/>
          </a:xfrm>
        </p:grpSpPr>
        <p:sp>
          <p:nvSpPr>
            <p:cNvPr id="129" name="Freeform 128"/>
            <p:cNvSpPr/>
            <p:nvPr/>
          </p:nvSpPr>
          <p:spPr>
            <a:xfrm>
              <a:off x="4463657" y="5476436"/>
              <a:ext cx="466352" cy="619565"/>
            </a:xfrm>
            <a:custGeom>
              <a:avLst/>
              <a:gdLst/>
              <a:ahLst/>
              <a:cxnLst/>
              <a:rect l="0" t="0" r="0" b="0"/>
              <a:pathLst>
                <a:path w="466352" h="619565">
                  <a:moveTo>
                    <a:pt x="6743" y="86164"/>
                  </a:moveTo>
                  <a:lnTo>
                    <a:pt x="0" y="65938"/>
                  </a:lnTo>
                  <a:lnTo>
                    <a:pt x="2248" y="57158"/>
                  </a:lnTo>
                  <a:lnTo>
                    <a:pt x="7979" y="48482"/>
                  </a:lnTo>
                  <a:lnTo>
                    <a:pt x="16034" y="39876"/>
                  </a:lnTo>
                  <a:lnTo>
                    <a:pt x="25637" y="32727"/>
                  </a:lnTo>
                  <a:lnTo>
                    <a:pt x="36272" y="26550"/>
                  </a:lnTo>
                  <a:lnTo>
                    <a:pt x="47595" y="21021"/>
                  </a:lnTo>
                  <a:lnTo>
                    <a:pt x="59378" y="15924"/>
                  </a:lnTo>
                  <a:lnTo>
                    <a:pt x="71466" y="11115"/>
                  </a:lnTo>
                  <a:lnTo>
                    <a:pt x="83758" y="6498"/>
                  </a:lnTo>
                  <a:lnTo>
                    <a:pt x="99009" y="3420"/>
                  </a:lnTo>
                  <a:lnTo>
                    <a:pt x="116231" y="1368"/>
                  </a:lnTo>
                  <a:lnTo>
                    <a:pt x="134768" y="0"/>
                  </a:lnTo>
                  <a:lnTo>
                    <a:pt x="154182" y="499"/>
                  </a:lnTo>
                  <a:lnTo>
                    <a:pt x="174180" y="2242"/>
                  </a:lnTo>
                  <a:lnTo>
                    <a:pt x="194567" y="4816"/>
                  </a:lnTo>
                  <a:lnTo>
                    <a:pt x="212392" y="9354"/>
                  </a:lnTo>
                  <a:lnTo>
                    <a:pt x="228509" y="15202"/>
                  </a:lnTo>
                  <a:lnTo>
                    <a:pt x="243487" y="21922"/>
                  </a:lnTo>
                  <a:lnTo>
                    <a:pt x="257705" y="29225"/>
                  </a:lnTo>
                  <a:lnTo>
                    <a:pt x="271418" y="36915"/>
                  </a:lnTo>
                  <a:lnTo>
                    <a:pt x="284793" y="44865"/>
                  </a:lnTo>
                  <a:lnTo>
                    <a:pt x="295120" y="54398"/>
                  </a:lnTo>
                  <a:lnTo>
                    <a:pt x="303417" y="64986"/>
                  </a:lnTo>
                  <a:lnTo>
                    <a:pt x="310358" y="76278"/>
                  </a:lnTo>
                  <a:lnTo>
                    <a:pt x="314986" y="89451"/>
                  </a:lnTo>
                  <a:lnTo>
                    <a:pt x="318072" y="103878"/>
                  </a:lnTo>
                  <a:lnTo>
                    <a:pt x="320129" y="119139"/>
                  </a:lnTo>
                  <a:lnTo>
                    <a:pt x="320089" y="134959"/>
                  </a:lnTo>
                  <a:lnTo>
                    <a:pt x="318651" y="151149"/>
                  </a:lnTo>
                  <a:lnTo>
                    <a:pt x="316282" y="167587"/>
                  </a:lnTo>
                  <a:lnTo>
                    <a:pt x="311880" y="184190"/>
                  </a:lnTo>
                  <a:lnTo>
                    <a:pt x="306123" y="200904"/>
                  </a:lnTo>
                  <a:lnTo>
                    <a:pt x="299463" y="217690"/>
                  </a:lnTo>
                  <a:lnTo>
                    <a:pt x="292200" y="233115"/>
                  </a:lnTo>
                  <a:lnTo>
                    <a:pt x="284537" y="247631"/>
                  </a:lnTo>
                  <a:lnTo>
                    <a:pt x="276605" y="261542"/>
                  </a:lnTo>
                  <a:lnTo>
                    <a:pt x="268496" y="273638"/>
                  </a:lnTo>
                  <a:lnTo>
                    <a:pt x="260267" y="284524"/>
                  </a:lnTo>
                  <a:lnTo>
                    <a:pt x="249242" y="298502"/>
                  </a:lnTo>
                  <a:lnTo>
                    <a:pt x="250253" y="298278"/>
                  </a:lnTo>
                  <a:lnTo>
                    <a:pt x="253750" y="295306"/>
                  </a:lnTo>
                  <a:lnTo>
                    <a:pt x="261725" y="290503"/>
                  </a:lnTo>
                  <a:lnTo>
                    <a:pt x="272686" y="284479"/>
                  </a:lnTo>
                  <a:lnTo>
                    <a:pt x="285638" y="277640"/>
                  </a:lnTo>
                  <a:lnTo>
                    <a:pt x="299918" y="271670"/>
                  </a:lnTo>
                  <a:lnTo>
                    <a:pt x="315081" y="266279"/>
                  </a:lnTo>
                  <a:lnTo>
                    <a:pt x="330835" y="261274"/>
                  </a:lnTo>
                  <a:lnTo>
                    <a:pt x="348393" y="257937"/>
                  </a:lnTo>
                  <a:lnTo>
                    <a:pt x="367154" y="255712"/>
                  </a:lnTo>
                  <a:lnTo>
                    <a:pt x="386717" y="254230"/>
                  </a:lnTo>
                  <a:lnTo>
                    <a:pt x="403992" y="256063"/>
                  </a:lnTo>
                  <a:lnTo>
                    <a:pt x="419742" y="260108"/>
                  </a:lnTo>
                  <a:lnTo>
                    <a:pt x="434476" y="265626"/>
                  </a:lnTo>
                  <a:lnTo>
                    <a:pt x="445709" y="274950"/>
                  </a:lnTo>
                  <a:lnTo>
                    <a:pt x="454609" y="286810"/>
                  </a:lnTo>
                  <a:lnTo>
                    <a:pt x="461953" y="300361"/>
                  </a:lnTo>
                  <a:lnTo>
                    <a:pt x="465439" y="313629"/>
                  </a:lnTo>
                  <a:lnTo>
                    <a:pt x="466351" y="326707"/>
                  </a:lnTo>
                  <a:lnTo>
                    <a:pt x="465548" y="339659"/>
                  </a:lnTo>
                  <a:lnTo>
                    <a:pt x="460780" y="355349"/>
                  </a:lnTo>
                  <a:lnTo>
                    <a:pt x="453367" y="372865"/>
                  </a:lnTo>
                  <a:lnTo>
                    <a:pt x="444192" y="391598"/>
                  </a:lnTo>
                  <a:lnTo>
                    <a:pt x="435254" y="408320"/>
                  </a:lnTo>
                  <a:lnTo>
                    <a:pt x="426472" y="423701"/>
                  </a:lnTo>
                  <a:lnTo>
                    <a:pt x="417795" y="438189"/>
                  </a:lnTo>
                  <a:lnTo>
                    <a:pt x="407778" y="450669"/>
                  </a:lnTo>
                  <a:lnTo>
                    <a:pt x="396866" y="461812"/>
                  </a:lnTo>
                  <a:lnTo>
                    <a:pt x="385358" y="472062"/>
                  </a:lnTo>
                  <a:lnTo>
                    <a:pt x="365046" y="490978"/>
                  </a:lnTo>
                  <a:lnTo>
                    <a:pt x="355678" y="499973"/>
                  </a:lnTo>
                  <a:lnTo>
                    <a:pt x="345199" y="508792"/>
                  </a:lnTo>
                  <a:lnTo>
                    <a:pt x="333980" y="517494"/>
                  </a:lnTo>
                  <a:lnTo>
                    <a:pt x="322268" y="526117"/>
                  </a:lnTo>
                  <a:lnTo>
                    <a:pt x="297965" y="543224"/>
                  </a:lnTo>
                  <a:lnTo>
                    <a:pt x="285557" y="551737"/>
                  </a:lnTo>
                  <a:lnTo>
                    <a:pt x="271641" y="558824"/>
                  </a:lnTo>
                  <a:lnTo>
                    <a:pt x="256719" y="564959"/>
                  </a:lnTo>
                  <a:lnTo>
                    <a:pt x="185685" y="589429"/>
                  </a:lnTo>
                  <a:lnTo>
                    <a:pt x="159650" y="598174"/>
                  </a:lnTo>
                  <a:lnTo>
                    <a:pt x="145370" y="601070"/>
                  </a:lnTo>
                  <a:lnTo>
                    <a:pt x="130205" y="603002"/>
                  </a:lnTo>
                  <a:lnTo>
                    <a:pt x="114451" y="604289"/>
                  </a:lnTo>
                  <a:lnTo>
                    <a:pt x="96892" y="606558"/>
                  </a:lnTo>
                  <a:lnTo>
                    <a:pt x="78132" y="609482"/>
                  </a:lnTo>
                  <a:lnTo>
                    <a:pt x="6743" y="619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014965" y="5740400"/>
              <a:ext cx="23636" cy="304801"/>
            </a:xfrm>
            <a:custGeom>
              <a:avLst/>
              <a:gdLst/>
              <a:ahLst/>
              <a:cxnLst/>
              <a:rect l="0" t="0" r="0" b="0"/>
              <a:pathLst>
                <a:path w="23636" h="304801">
                  <a:moveTo>
                    <a:pt x="10935" y="0"/>
                  </a:moveTo>
                  <a:lnTo>
                    <a:pt x="4192" y="20225"/>
                  </a:lnTo>
                  <a:lnTo>
                    <a:pt x="2206" y="31828"/>
                  </a:lnTo>
                  <a:lnTo>
                    <a:pt x="882" y="45208"/>
                  </a:lnTo>
                  <a:lnTo>
                    <a:pt x="0" y="59771"/>
                  </a:lnTo>
                  <a:lnTo>
                    <a:pt x="822" y="75125"/>
                  </a:lnTo>
                  <a:lnTo>
                    <a:pt x="2782" y="91006"/>
                  </a:lnTo>
                  <a:lnTo>
                    <a:pt x="5500" y="107237"/>
                  </a:lnTo>
                  <a:lnTo>
                    <a:pt x="7311" y="125114"/>
                  </a:lnTo>
                  <a:lnTo>
                    <a:pt x="8519" y="144086"/>
                  </a:lnTo>
                  <a:lnTo>
                    <a:pt x="9861" y="182571"/>
                  </a:lnTo>
                  <a:lnTo>
                    <a:pt x="10457" y="218491"/>
                  </a:lnTo>
                  <a:lnTo>
                    <a:pt x="12027" y="234560"/>
                  </a:lnTo>
                  <a:lnTo>
                    <a:pt x="23635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886200" y="6185423"/>
            <a:ext cx="304801" cy="304278"/>
            <a:chOff x="3886200" y="6185423"/>
            <a:chExt cx="304801" cy="304278"/>
          </a:xfrm>
        </p:grpSpPr>
        <p:sp>
          <p:nvSpPr>
            <p:cNvPr id="132" name="Freeform 131"/>
            <p:cNvSpPr/>
            <p:nvPr/>
          </p:nvSpPr>
          <p:spPr>
            <a:xfrm>
              <a:off x="4000500" y="6464300"/>
              <a:ext cx="63501" cy="25401"/>
            </a:xfrm>
            <a:custGeom>
              <a:avLst/>
              <a:gdLst/>
              <a:ahLst/>
              <a:cxnLst/>
              <a:rect l="0" t="0" r="0" b="0"/>
              <a:pathLst>
                <a:path w="63501" h="25401">
                  <a:moveTo>
                    <a:pt x="63500" y="0"/>
                  </a:moveTo>
                  <a:lnTo>
                    <a:pt x="52211" y="7526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886200" y="6185423"/>
              <a:ext cx="304801" cy="50278"/>
            </a:xfrm>
            <a:custGeom>
              <a:avLst/>
              <a:gdLst/>
              <a:ahLst/>
              <a:cxnLst/>
              <a:rect l="0" t="0" r="0" b="0"/>
              <a:pathLst>
                <a:path w="304801" h="50278">
                  <a:moveTo>
                    <a:pt x="0" y="12177"/>
                  </a:moveTo>
                  <a:lnTo>
                    <a:pt x="26968" y="5435"/>
                  </a:lnTo>
                  <a:lnTo>
                    <a:pt x="40556" y="3449"/>
                  </a:lnTo>
                  <a:lnTo>
                    <a:pt x="55259" y="2124"/>
                  </a:lnTo>
                  <a:lnTo>
                    <a:pt x="70706" y="1242"/>
                  </a:lnTo>
                  <a:lnTo>
                    <a:pt x="114210" y="261"/>
                  </a:lnTo>
                  <a:lnTo>
                    <a:pt x="139640" y="0"/>
                  </a:lnTo>
                  <a:lnTo>
                    <a:pt x="162238" y="2648"/>
                  </a:lnTo>
                  <a:lnTo>
                    <a:pt x="182947" y="7235"/>
                  </a:lnTo>
                  <a:lnTo>
                    <a:pt x="202398" y="13116"/>
                  </a:lnTo>
                  <a:lnTo>
                    <a:pt x="222421" y="19858"/>
                  </a:lnTo>
                  <a:lnTo>
                    <a:pt x="304800" y="50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898900" y="6540500"/>
            <a:ext cx="1247124" cy="812801"/>
            <a:chOff x="3898900" y="6540500"/>
            <a:chExt cx="1247124" cy="812801"/>
          </a:xfrm>
        </p:grpSpPr>
        <p:sp>
          <p:nvSpPr>
            <p:cNvPr id="135" name="Freeform 134"/>
            <p:cNvSpPr/>
            <p:nvPr/>
          </p:nvSpPr>
          <p:spPr>
            <a:xfrm>
              <a:off x="4572000" y="6540500"/>
              <a:ext cx="574024" cy="468449"/>
            </a:xfrm>
            <a:custGeom>
              <a:avLst/>
              <a:gdLst/>
              <a:ahLst/>
              <a:cxnLst/>
              <a:rect l="0" t="0" r="0" b="0"/>
              <a:pathLst>
                <a:path w="574024" h="468449">
                  <a:moveTo>
                    <a:pt x="101600" y="0"/>
                  </a:moveTo>
                  <a:lnTo>
                    <a:pt x="128568" y="0"/>
                  </a:lnTo>
                  <a:lnTo>
                    <a:pt x="140745" y="1410"/>
                  </a:lnTo>
                  <a:lnTo>
                    <a:pt x="153096" y="3762"/>
                  </a:lnTo>
                  <a:lnTo>
                    <a:pt x="165564" y="6741"/>
                  </a:lnTo>
                  <a:lnTo>
                    <a:pt x="178109" y="10138"/>
                  </a:lnTo>
                  <a:lnTo>
                    <a:pt x="203337" y="17676"/>
                  </a:lnTo>
                  <a:lnTo>
                    <a:pt x="215991" y="23073"/>
                  </a:lnTo>
                  <a:lnTo>
                    <a:pt x="228660" y="29493"/>
                  </a:lnTo>
                  <a:lnTo>
                    <a:pt x="241340" y="36595"/>
                  </a:lnTo>
                  <a:lnTo>
                    <a:pt x="252615" y="44152"/>
                  </a:lnTo>
                  <a:lnTo>
                    <a:pt x="262955" y="52012"/>
                  </a:lnTo>
                  <a:lnTo>
                    <a:pt x="272670" y="60075"/>
                  </a:lnTo>
                  <a:lnTo>
                    <a:pt x="281968" y="69683"/>
                  </a:lnTo>
                  <a:lnTo>
                    <a:pt x="290990" y="80322"/>
                  </a:lnTo>
                  <a:lnTo>
                    <a:pt x="299827" y="91647"/>
                  </a:lnTo>
                  <a:lnTo>
                    <a:pt x="304307" y="104843"/>
                  </a:lnTo>
                  <a:lnTo>
                    <a:pt x="305882" y="119284"/>
                  </a:lnTo>
                  <a:lnTo>
                    <a:pt x="305521" y="134556"/>
                  </a:lnTo>
                  <a:lnTo>
                    <a:pt x="302459" y="147559"/>
                  </a:lnTo>
                  <a:lnTo>
                    <a:pt x="297595" y="159050"/>
                  </a:lnTo>
                  <a:lnTo>
                    <a:pt x="291529" y="169533"/>
                  </a:lnTo>
                  <a:lnTo>
                    <a:pt x="291719" y="175111"/>
                  </a:lnTo>
                  <a:lnTo>
                    <a:pt x="296079" y="177418"/>
                  </a:lnTo>
                  <a:lnTo>
                    <a:pt x="313624" y="176219"/>
                  </a:lnTo>
                  <a:lnTo>
                    <a:pt x="326204" y="173924"/>
                  </a:lnTo>
                  <a:lnTo>
                    <a:pt x="340236" y="170982"/>
                  </a:lnTo>
                  <a:lnTo>
                    <a:pt x="355235" y="169022"/>
                  </a:lnTo>
                  <a:lnTo>
                    <a:pt x="370879" y="167714"/>
                  </a:lnTo>
                  <a:lnTo>
                    <a:pt x="386952" y="166843"/>
                  </a:lnTo>
                  <a:lnTo>
                    <a:pt x="423627" y="165874"/>
                  </a:lnTo>
                  <a:lnTo>
                    <a:pt x="443284" y="165616"/>
                  </a:lnTo>
                  <a:lnTo>
                    <a:pt x="462034" y="166854"/>
                  </a:lnTo>
                  <a:lnTo>
                    <a:pt x="480178" y="169092"/>
                  </a:lnTo>
                  <a:lnTo>
                    <a:pt x="497918" y="171994"/>
                  </a:lnTo>
                  <a:lnTo>
                    <a:pt x="515390" y="175341"/>
                  </a:lnTo>
                  <a:lnTo>
                    <a:pt x="549854" y="182822"/>
                  </a:lnTo>
                  <a:lnTo>
                    <a:pt x="561303" y="191025"/>
                  </a:lnTo>
                  <a:lnTo>
                    <a:pt x="568935" y="202139"/>
                  </a:lnTo>
                  <a:lnTo>
                    <a:pt x="574023" y="215193"/>
                  </a:lnTo>
                  <a:lnTo>
                    <a:pt x="573182" y="228128"/>
                  </a:lnTo>
                  <a:lnTo>
                    <a:pt x="568388" y="240986"/>
                  </a:lnTo>
                  <a:lnTo>
                    <a:pt x="560958" y="253790"/>
                  </a:lnTo>
                  <a:lnTo>
                    <a:pt x="545177" y="279306"/>
                  </a:lnTo>
                  <a:lnTo>
                    <a:pt x="537018" y="292037"/>
                  </a:lnTo>
                  <a:lnTo>
                    <a:pt x="525934" y="304758"/>
                  </a:lnTo>
                  <a:lnTo>
                    <a:pt x="512900" y="317472"/>
                  </a:lnTo>
                  <a:lnTo>
                    <a:pt x="498567" y="330181"/>
                  </a:lnTo>
                  <a:lnTo>
                    <a:pt x="484778" y="340065"/>
                  </a:lnTo>
                  <a:lnTo>
                    <a:pt x="471352" y="348065"/>
                  </a:lnTo>
                  <a:lnTo>
                    <a:pt x="458168" y="354810"/>
                  </a:lnTo>
                  <a:lnTo>
                    <a:pt x="442323" y="363540"/>
                  </a:lnTo>
                  <a:lnTo>
                    <a:pt x="405903" y="384529"/>
                  </a:lnTo>
                  <a:lnTo>
                    <a:pt x="389135" y="393230"/>
                  </a:lnTo>
                  <a:lnTo>
                    <a:pt x="373723" y="400442"/>
                  </a:lnTo>
                  <a:lnTo>
                    <a:pt x="342488" y="413629"/>
                  </a:lnTo>
                  <a:lnTo>
                    <a:pt x="244364" y="453361"/>
                  </a:lnTo>
                  <a:lnTo>
                    <a:pt x="223587" y="458874"/>
                  </a:lnTo>
                  <a:lnTo>
                    <a:pt x="202680" y="462549"/>
                  </a:lnTo>
                  <a:lnTo>
                    <a:pt x="181686" y="464999"/>
                  </a:lnTo>
                  <a:lnTo>
                    <a:pt x="162046" y="466632"/>
                  </a:lnTo>
                  <a:lnTo>
                    <a:pt x="143309" y="467721"/>
                  </a:lnTo>
                  <a:lnTo>
                    <a:pt x="125172" y="468448"/>
                  </a:lnTo>
                  <a:lnTo>
                    <a:pt x="107437" y="467521"/>
                  </a:lnTo>
                  <a:lnTo>
                    <a:pt x="89969" y="465491"/>
                  </a:lnTo>
                  <a:lnTo>
                    <a:pt x="72679" y="462727"/>
                  </a:lnTo>
                  <a:lnTo>
                    <a:pt x="58330" y="458062"/>
                  </a:lnTo>
                  <a:lnTo>
                    <a:pt x="45942" y="45213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898900" y="6870700"/>
              <a:ext cx="254001" cy="482601"/>
            </a:xfrm>
            <a:custGeom>
              <a:avLst/>
              <a:gdLst/>
              <a:ahLst/>
              <a:cxnLst/>
              <a:rect l="0" t="0" r="0" b="0"/>
              <a:pathLst>
                <a:path w="254001" h="482601">
                  <a:moveTo>
                    <a:pt x="254000" y="0"/>
                  </a:moveTo>
                  <a:lnTo>
                    <a:pt x="240515" y="13484"/>
                  </a:lnTo>
                  <a:lnTo>
                    <a:pt x="233721" y="21689"/>
                  </a:lnTo>
                  <a:lnTo>
                    <a:pt x="226369" y="31393"/>
                  </a:lnTo>
                  <a:lnTo>
                    <a:pt x="218646" y="42095"/>
                  </a:lnTo>
                  <a:lnTo>
                    <a:pt x="212086" y="53463"/>
                  </a:lnTo>
                  <a:lnTo>
                    <a:pt x="206302" y="65275"/>
                  </a:lnTo>
                  <a:lnTo>
                    <a:pt x="201035" y="77383"/>
                  </a:lnTo>
                  <a:lnTo>
                    <a:pt x="196112" y="93922"/>
                  </a:lnTo>
                  <a:lnTo>
                    <a:pt x="191419" y="113415"/>
                  </a:lnTo>
                  <a:lnTo>
                    <a:pt x="186879" y="134877"/>
                  </a:lnTo>
                  <a:lnTo>
                    <a:pt x="182441" y="153417"/>
                  </a:lnTo>
                  <a:lnTo>
                    <a:pt x="178072" y="170012"/>
                  </a:lnTo>
                  <a:lnTo>
                    <a:pt x="169454" y="201149"/>
                  </a:lnTo>
                  <a:lnTo>
                    <a:pt x="160920" y="233803"/>
                  </a:lnTo>
                  <a:lnTo>
                    <a:pt x="156669" y="249002"/>
                  </a:lnTo>
                  <a:lnTo>
                    <a:pt x="148182" y="277178"/>
                  </a:lnTo>
                  <a:lnTo>
                    <a:pt x="142532" y="290618"/>
                  </a:lnTo>
                  <a:lnTo>
                    <a:pt x="135944" y="303812"/>
                  </a:lnTo>
                  <a:lnTo>
                    <a:pt x="128729" y="316841"/>
                  </a:lnTo>
                  <a:lnTo>
                    <a:pt x="98349" y="368889"/>
                  </a:lnTo>
                  <a:lnTo>
                    <a:pt x="86733" y="385626"/>
                  </a:lnTo>
                  <a:lnTo>
                    <a:pt x="74755" y="401017"/>
                  </a:lnTo>
                  <a:lnTo>
                    <a:pt x="62536" y="415511"/>
                  </a:lnTo>
                  <a:lnTo>
                    <a:pt x="51568" y="427996"/>
                  </a:lnTo>
                  <a:lnTo>
                    <a:pt x="41434" y="439142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025900" y="7035800"/>
              <a:ext cx="152401" cy="76201"/>
            </a:xfrm>
            <a:custGeom>
              <a:avLst/>
              <a:gdLst/>
              <a:ahLst/>
              <a:cxnLst/>
              <a:rect l="0" t="0" r="0" b="0"/>
              <a:pathLst>
                <a:path w="152401" h="76201">
                  <a:moveTo>
                    <a:pt x="0" y="0"/>
                  </a:moveTo>
                  <a:lnTo>
                    <a:pt x="20225" y="6741"/>
                  </a:lnTo>
                  <a:lnTo>
                    <a:pt x="31828" y="11550"/>
                  </a:lnTo>
                  <a:lnTo>
                    <a:pt x="45208" y="17577"/>
                  </a:lnTo>
                  <a:lnTo>
                    <a:pt x="59771" y="24418"/>
                  </a:lnTo>
                  <a:lnTo>
                    <a:pt x="73714" y="30390"/>
                  </a:lnTo>
                  <a:lnTo>
                    <a:pt x="87243" y="35782"/>
                  </a:lnTo>
                  <a:lnTo>
                    <a:pt x="100495" y="40788"/>
                  </a:lnTo>
                  <a:lnTo>
                    <a:pt x="112152" y="46947"/>
                  </a:lnTo>
                  <a:lnTo>
                    <a:pt x="122745" y="53876"/>
                  </a:lnTo>
                  <a:lnTo>
                    <a:pt x="152400" y="76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305300" y="68453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26968" y="0"/>
                  </a:lnTo>
                  <a:lnTo>
                    <a:pt x="39145" y="1410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343400" y="69469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18814" y="8937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Freeform 140"/>
          <p:cNvSpPr/>
          <p:nvPr/>
        </p:nvSpPr>
        <p:spPr>
          <a:xfrm>
            <a:off x="3848100" y="6896100"/>
            <a:ext cx="457201" cy="406401"/>
          </a:xfrm>
          <a:custGeom>
            <a:avLst/>
            <a:gdLst/>
            <a:ahLst/>
            <a:cxnLst/>
            <a:rect l="0" t="0" r="0" b="0"/>
            <a:pathLst>
              <a:path w="457201" h="406401">
                <a:moveTo>
                  <a:pt x="0" y="0"/>
                </a:moveTo>
                <a:lnTo>
                  <a:pt x="6742" y="20225"/>
                </a:lnTo>
                <a:lnTo>
                  <a:pt x="12961" y="27595"/>
                </a:lnTo>
                <a:lnTo>
                  <a:pt x="21340" y="33918"/>
                </a:lnTo>
                <a:lnTo>
                  <a:pt x="31160" y="39545"/>
                </a:lnTo>
                <a:lnTo>
                  <a:pt x="40529" y="46119"/>
                </a:lnTo>
                <a:lnTo>
                  <a:pt x="49597" y="53323"/>
                </a:lnTo>
                <a:lnTo>
                  <a:pt x="58465" y="60948"/>
                </a:lnTo>
                <a:lnTo>
                  <a:pt x="68609" y="67443"/>
                </a:lnTo>
                <a:lnTo>
                  <a:pt x="79606" y="73184"/>
                </a:lnTo>
                <a:lnTo>
                  <a:pt x="91171" y="78423"/>
                </a:lnTo>
                <a:lnTo>
                  <a:pt x="101702" y="84737"/>
                </a:lnTo>
                <a:lnTo>
                  <a:pt x="111546" y="91769"/>
                </a:lnTo>
                <a:lnTo>
                  <a:pt x="120930" y="99279"/>
                </a:lnTo>
                <a:lnTo>
                  <a:pt x="131420" y="105697"/>
                </a:lnTo>
                <a:lnTo>
                  <a:pt x="142647" y="111387"/>
                </a:lnTo>
                <a:lnTo>
                  <a:pt x="154364" y="116591"/>
                </a:lnTo>
                <a:lnTo>
                  <a:pt x="164998" y="122883"/>
                </a:lnTo>
                <a:lnTo>
                  <a:pt x="174910" y="129899"/>
                </a:lnTo>
                <a:lnTo>
                  <a:pt x="184340" y="137400"/>
                </a:lnTo>
                <a:lnTo>
                  <a:pt x="194860" y="145222"/>
                </a:lnTo>
                <a:lnTo>
                  <a:pt x="217837" y="161439"/>
                </a:lnTo>
                <a:lnTo>
                  <a:pt x="229891" y="168304"/>
                </a:lnTo>
                <a:lnTo>
                  <a:pt x="242161" y="174291"/>
                </a:lnTo>
                <a:lnTo>
                  <a:pt x="254573" y="179694"/>
                </a:lnTo>
                <a:lnTo>
                  <a:pt x="267082" y="184707"/>
                </a:lnTo>
                <a:lnTo>
                  <a:pt x="292270" y="194040"/>
                </a:lnTo>
                <a:lnTo>
                  <a:pt x="303502" y="199915"/>
                </a:lnTo>
                <a:lnTo>
                  <a:pt x="313812" y="206654"/>
                </a:lnTo>
                <a:lnTo>
                  <a:pt x="323508" y="213969"/>
                </a:lnTo>
                <a:lnTo>
                  <a:pt x="332794" y="221668"/>
                </a:lnTo>
                <a:lnTo>
                  <a:pt x="341807" y="229623"/>
                </a:lnTo>
                <a:lnTo>
                  <a:pt x="350638" y="237749"/>
                </a:lnTo>
                <a:lnTo>
                  <a:pt x="357936" y="247399"/>
                </a:lnTo>
                <a:lnTo>
                  <a:pt x="364213" y="258066"/>
                </a:lnTo>
                <a:lnTo>
                  <a:pt x="369808" y="269410"/>
                </a:lnTo>
                <a:lnTo>
                  <a:pt x="374950" y="281207"/>
                </a:lnTo>
                <a:lnTo>
                  <a:pt x="379789" y="293305"/>
                </a:lnTo>
                <a:lnTo>
                  <a:pt x="384426" y="305603"/>
                </a:lnTo>
                <a:lnTo>
                  <a:pt x="390339" y="318035"/>
                </a:lnTo>
                <a:lnTo>
                  <a:pt x="397104" y="330556"/>
                </a:lnTo>
                <a:lnTo>
                  <a:pt x="404436" y="343137"/>
                </a:lnTo>
                <a:lnTo>
                  <a:pt x="412146" y="354347"/>
                </a:lnTo>
                <a:lnTo>
                  <a:pt x="420108" y="364642"/>
                </a:lnTo>
                <a:lnTo>
                  <a:pt x="457200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6235955" y="4699000"/>
            <a:ext cx="1790210" cy="1727201"/>
            <a:chOff x="6235955" y="4699000"/>
            <a:chExt cx="1790210" cy="1727201"/>
          </a:xfrm>
        </p:grpSpPr>
        <p:sp>
          <p:nvSpPr>
            <p:cNvPr id="142" name="Freeform 141"/>
            <p:cNvSpPr/>
            <p:nvPr/>
          </p:nvSpPr>
          <p:spPr>
            <a:xfrm>
              <a:off x="6388100" y="5387376"/>
              <a:ext cx="536949" cy="670525"/>
            </a:xfrm>
            <a:custGeom>
              <a:avLst/>
              <a:gdLst/>
              <a:ahLst/>
              <a:cxnLst/>
              <a:rect l="0" t="0" r="0" b="0"/>
              <a:pathLst>
                <a:path w="536949" h="670525">
                  <a:moveTo>
                    <a:pt x="0" y="99024"/>
                  </a:moveTo>
                  <a:lnTo>
                    <a:pt x="6741" y="78798"/>
                  </a:lnTo>
                  <a:lnTo>
                    <a:pt x="17577" y="61342"/>
                  </a:lnTo>
                  <a:lnTo>
                    <a:pt x="24418" y="52736"/>
                  </a:lnTo>
                  <a:lnTo>
                    <a:pt x="33212" y="45587"/>
                  </a:lnTo>
                  <a:lnTo>
                    <a:pt x="43308" y="39410"/>
                  </a:lnTo>
                  <a:lnTo>
                    <a:pt x="54272" y="33881"/>
                  </a:lnTo>
                  <a:lnTo>
                    <a:pt x="65814" y="28784"/>
                  </a:lnTo>
                  <a:lnTo>
                    <a:pt x="77743" y="23975"/>
                  </a:lnTo>
                  <a:lnTo>
                    <a:pt x="102286" y="14869"/>
                  </a:lnTo>
                  <a:lnTo>
                    <a:pt x="127304" y="6118"/>
                  </a:lnTo>
                  <a:lnTo>
                    <a:pt x="142725" y="3220"/>
                  </a:lnTo>
                  <a:lnTo>
                    <a:pt x="160061" y="1288"/>
                  </a:lnTo>
                  <a:lnTo>
                    <a:pt x="178674" y="0"/>
                  </a:lnTo>
                  <a:lnTo>
                    <a:pt x="195315" y="552"/>
                  </a:lnTo>
                  <a:lnTo>
                    <a:pt x="210644" y="2331"/>
                  </a:lnTo>
                  <a:lnTo>
                    <a:pt x="225096" y="4929"/>
                  </a:lnTo>
                  <a:lnTo>
                    <a:pt x="240375" y="8071"/>
                  </a:lnTo>
                  <a:lnTo>
                    <a:pt x="272403" y="15326"/>
                  </a:lnTo>
                  <a:lnTo>
                    <a:pt x="288846" y="20648"/>
                  </a:lnTo>
                  <a:lnTo>
                    <a:pt x="305453" y="27017"/>
                  </a:lnTo>
                  <a:lnTo>
                    <a:pt x="322168" y="34086"/>
                  </a:lnTo>
                  <a:lnTo>
                    <a:pt x="336134" y="43032"/>
                  </a:lnTo>
                  <a:lnTo>
                    <a:pt x="348267" y="53229"/>
                  </a:lnTo>
                  <a:lnTo>
                    <a:pt x="359178" y="64261"/>
                  </a:lnTo>
                  <a:lnTo>
                    <a:pt x="369274" y="77259"/>
                  </a:lnTo>
                  <a:lnTo>
                    <a:pt x="378827" y="91570"/>
                  </a:lnTo>
                  <a:lnTo>
                    <a:pt x="388018" y="106754"/>
                  </a:lnTo>
                  <a:lnTo>
                    <a:pt x="394145" y="123933"/>
                  </a:lnTo>
                  <a:lnTo>
                    <a:pt x="398229" y="142441"/>
                  </a:lnTo>
                  <a:lnTo>
                    <a:pt x="400953" y="161835"/>
                  </a:lnTo>
                  <a:lnTo>
                    <a:pt x="401357" y="178998"/>
                  </a:lnTo>
                  <a:lnTo>
                    <a:pt x="400215" y="194673"/>
                  </a:lnTo>
                  <a:lnTo>
                    <a:pt x="398043" y="209357"/>
                  </a:lnTo>
                  <a:lnTo>
                    <a:pt x="393773" y="221968"/>
                  </a:lnTo>
                  <a:lnTo>
                    <a:pt x="388104" y="233197"/>
                  </a:lnTo>
                  <a:lnTo>
                    <a:pt x="358728" y="278240"/>
                  </a:lnTo>
                  <a:lnTo>
                    <a:pt x="342408" y="299090"/>
                  </a:lnTo>
                  <a:lnTo>
                    <a:pt x="325748" y="317764"/>
                  </a:lnTo>
                  <a:lnTo>
                    <a:pt x="308936" y="335471"/>
                  </a:lnTo>
                  <a:lnTo>
                    <a:pt x="299091" y="342733"/>
                  </a:lnTo>
                  <a:lnTo>
                    <a:pt x="288294" y="348985"/>
                  </a:lnTo>
                  <a:lnTo>
                    <a:pt x="273474" y="356873"/>
                  </a:lnTo>
                  <a:lnTo>
                    <a:pt x="275449" y="357001"/>
                  </a:lnTo>
                  <a:lnTo>
                    <a:pt x="315779" y="347067"/>
                  </a:lnTo>
                  <a:lnTo>
                    <a:pt x="331875" y="346231"/>
                  </a:lnTo>
                  <a:lnTo>
                    <a:pt x="349660" y="347084"/>
                  </a:lnTo>
                  <a:lnTo>
                    <a:pt x="368573" y="349064"/>
                  </a:lnTo>
                  <a:lnTo>
                    <a:pt x="388238" y="351795"/>
                  </a:lnTo>
                  <a:lnTo>
                    <a:pt x="428901" y="358592"/>
                  </a:lnTo>
                  <a:lnTo>
                    <a:pt x="446801" y="363791"/>
                  </a:lnTo>
                  <a:lnTo>
                    <a:pt x="462967" y="370080"/>
                  </a:lnTo>
                  <a:lnTo>
                    <a:pt x="477978" y="377095"/>
                  </a:lnTo>
                  <a:lnTo>
                    <a:pt x="490808" y="384593"/>
                  </a:lnTo>
                  <a:lnTo>
                    <a:pt x="502183" y="392415"/>
                  </a:lnTo>
                  <a:lnTo>
                    <a:pt x="512588" y="400451"/>
                  </a:lnTo>
                  <a:lnTo>
                    <a:pt x="520937" y="411453"/>
                  </a:lnTo>
                  <a:lnTo>
                    <a:pt x="527913" y="424432"/>
                  </a:lnTo>
                  <a:lnTo>
                    <a:pt x="533975" y="438729"/>
                  </a:lnTo>
                  <a:lnTo>
                    <a:pt x="536606" y="453905"/>
                  </a:lnTo>
                  <a:lnTo>
                    <a:pt x="536948" y="469667"/>
                  </a:lnTo>
                  <a:lnTo>
                    <a:pt x="535765" y="485819"/>
                  </a:lnTo>
                  <a:lnTo>
                    <a:pt x="533565" y="500821"/>
                  </a:lnTo>
                  <a:lnTo>
                    <a:pt x="530688" y="515055"/>
                  </a:lnTo>
                  <a:lnTo>
                    <a:pt x="527359" y="528778"/>
                  </a:lnTo>
                  <a:lnTo>
                    <a:pt x="522316" y="540748"/>
                  </a:lnTo>
                  <a:lnTo>
                    <a:pt x="509189" y="561575"/>
                  </a:lnTo>
                  <a:lnTo>
                    <a:pt x="500326" y="571080"/>
                  </a:lnTo>
                  <a:lnTo>
                    <a:pt x="490184" y="580239"/>
                  </a:lnTo>
                  <a:lnTo>
                    <a:pt x="479189" y="589167"/>
                  </a:lnTo>
                  <a:lnTo>
                    <a:pt x="467626" y="596530"/>
                  </a:lnTo>
                  <a:lnTo>
                    <a:pt x="455683" y="602850"/>
                  </a:lnTo>
                  <a:lnTo>
                    <a:pt x="443489" y="608475"/>
                  </a:lnTo>
                  <a:lnTo>
                    <a:pt x="431126" y="615046"/>
                  </a:lnTo>
                  <a:lnTo>
                    <a:pt x="418650" y="622250"/>
                  </a:lnTo>
                  <a:lnTo>
                    <a:pt x="406100" y="629874"/>
                  </a:lnTo>
                  <a:lnTo>
                    <a:pt x="392089" y="636369"/>
                  </a:lnTo>
                  <a:lnTo>
                    <a:pt x="377103" y="642109"/>
                  </a:lnTo>
                  <a:lnTo>
                    <a:pt x="361469" y="647347"/>
                  </a:lnTo>
                  <a:lnTo>
                    <a:pt x="345401" y="652251"/>
                  </a:lnTo>
                  <a:lnTo>
                    <a:pt x="312496" y="661462"/>
                  </a:lnTo>
                  <a:lnTo>
                    <a:pt x="295819" y="664482"/>
                  </a:lnTo>
                  <a:lnTo>
                    <a:pt x="279057" y="666496"/>
                  </a:lnTo>
                  <a:lnTo>
                    <a:pt x="262238" y="667839"/>
                  </a:lnTo>
                  <a:lnTo>
                    <a:pt x="245381" y="668734"/>
                  </a:lnTo>
                  <a:lnTo>
                    <a:pt x="228498" y="669330"/>
                  </a:lnTo>
                  <a:lnTo>
                    <a:pt x="165100" y="6705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213600" y="58166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25400" y="0"/>
                  </a:moveTo>
                  <a:lnTo>
                    <a:pt x="18658" y="26967"/>
                  </a:lnTo>
                  <a:lnTo>
                    <a:pt x="16671" y="40556"/>
                  </a:lnTo>
                  <a:lnTo>
                    <a:pt x="15347" y="55260"/>
                  </a:lnTo>
                  <a:lnTo>
                    <a:pt x="14465" y="70706"/>
                  </a:lnTo>
                  <a:lnTo>
                    <a:pt x="12465" y="85237"/>
                  </a:lnTo>
                  <a:lnTo>
                    <a:pt x="9721" y="99158"/>
                  </a:lnTo>
                  <a:lnTo>
                    <a:pt x="6480" y="112672"/>
                  </a:lnTo>
                  <a:lnTo>
                    <a:pt x="4320" y="127325"/>
                  </a:lnTo>
                  <a:lnTo>
                    <a:pt x="2880" y="14274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289800" y="5152264"/>
              <a:ext cx="508001" cy="600837"/>
            </a:xfrm>
            <a:custGeom>
              <a:avLst/>
              <a:gdLst/>
              <a:ahLst/>
              <a:cxnLst/>
              <a:rect l="0" t="0" r="0" b="0"/>
              <a:pathLst>
                <a:path w="508001" h="600837">
                  <a:moveTo>
                    <a:pt x="0" y="42036"/>
                  </a:moveTo>
                  <a:lnTo>
                    <a:pt x="6741" y="21810"/>
                  </a:lnTo>
                  <a:lnTo>
                    <a:pt x="12961" y="14440"/>
                  </a:lnTo>
                  <a:lnTo>
                    <a:pt x="21341" y="8117"/>
                  </a:lnTo>
                  <a:lnTo>
                    <a:pt x="31160" y="2489"/>
                  </a:lnTo>
                  <a:lnTo>
                    <a:pt x="43351" y="149"/>
                  </a:lnTo>
                  <a:lnTo>
                    <a:pt x="57122" y="0"/>
                  </a:lnTo>
                  <a:lnTo>
                    <a:pt x="71949" y="1312"/>
                  </a:lnTo>
                  <a:lnTo>
                    <a:pt x="86066" y="3598"/>
                  </a:lnTo>
                  <a:lnTo>
                    <a:pt x="99710" y="6532"/>
                  </a:lnTo>
                  <a:lnTo>
                    <a:pt x="113040" y="9900"/>
                  </a:lnTo>
                  <a:lnTo>
                    <a:pt x="126160" y="14967"/>
                  </a:lnTo>
                  <a:lnTo>
                    <a:pt x="139140" y="21168"/>
                  </a:lnTo>
                  <a:lnTo>
                    <a:pt x="152027" y="28124"/>
                  </a:lnTo>
                  <a:lnTo>
                    <a:pt x="163440" y="35583"/>
                  </a:lnTo>
                  <a:lnTo>
                    <a:pt x="173871" y="43378"/>
                  </a:lnTo>
                  <a:lnTo>
                    <a:pt x="183647" y="51397"/>
                  </a:lnTo>
                  <a:lnTo>
                    <a:pt x="192987" y="60977"/>
                  </a:lnTo>
                  <a:lnTo>
                    <a:pt x="202036" y="71596"/>
                  </a:lnTo>
                  <a:lnTo>
                    <a:pt x="210891" y="82909"/>
                  </a:lnTo>
                  <a:lnTo>
                    <a:pt x="218205" y="94685"/>
                  </a:lnTo>
                  <a:lnTo>
                    <a:pt x="224491" y="106768"/>
                  </a:lnTo>
                  <a:lnTo>
                    <a:pt x="230094" y="119058"/>
                  </a:lnTo>
                  <a:lnTo>
                    <a:pt x="235240" y="131484"/>
                  </a:lnTo>
                  <a:lnTo>
                    <a:pt x="240082" y="144001"/>
                  </a:lnTo>
                  <a:lnTo>
                    <a:pt x="244721" y="156579"/>
                  </a:lnTo>
                  <a:lnTo>
                    <a:pt x="247814" y="172020"/>
                  </a:lnTo>
                  <a:lnTo>
                    <a:pt x="249876" y="189370"/>
                  </a:lnTo>
                  <a:lnTo>
                    <a:pt x="251250" y="207992"/>
                  </a:lnTo>
                  <a:lnTo>
                    <a:pt x="250756" y="226051"/>
                  </a:lnTo>
                  <a:lnTo>
                    <a:pt x="249015" y="243734"/>
                  </a:lnTo>
                  <a:lnTo>
                    <a:pt x="246443" y="261168"/>
                  </a:lnTo>
                  <a:lnTo>
                    <a:pt x="243317" y="277024"/>
                  </a:lnTo>
                  <a:lnTo>
                    <a:pt x="239822" y="291828"/>
                  </a:lnTo>
                  <a:lnTo>
                    <a:pt x="236081" y="305930"/>
                  </a:lnTo>
                  <a:lnTo>
                    <a:pt x="233588" y="320977"/>
                  </a:lnTo>
                  <a:lnTo>
                    <a:pt x="231925" y="336652"/>
                  </a:lnTo>
                  <a:lnTo>
                    <a:pt x="230816" y="352746"/>
                  </a:lnTo>
                  <a:lnTo>
                    <a:pt x="228666" y="369121"/>
                  </a:lnTo>
                  <a:lnTo>
                    <a:pt x="225822" y="385681"/>
                  </a:lnTo>
                  <a:lnTo>
                    <a:pt x="222515" y="402366"/>
                  </a:lnTo>
                  <a:lnTo>
                    <a:pt x="217487" y="417722"/>
                  </a:lnTo>
                  <a:lnTo>
                    <a:pt x="211314" y="432193"/>
                  </a:lnTo>
                  <a:lnTo>
                    <a:pt x="204375" y="446074"/>
                  </a:lnTo>
                  <a:lnTo>
                    <a:pt x="198339" y="460972"/>
                  </a:lnTo>
                  <a:lnTo>
                    <a:pt x="192903" y="476549"/>
                  </a:lnTo>
                  <a:lnTo>
                    <a:pt x="169650" y="548720"/>
                  </a:lnTo>
                  <a:lnTo>
                    <a:pt x="161007" y="574851"/>
                  </a:lnTo>
                  <a:lnTo>
                    <a:pt x="162371" y="582101"/>
                  </a:lnTo>
                  <a:lnTo>
                    <a:pt x="167514" y="585524"/>
                  </a:lnTo>
                  <a:lnTo>
                    <a:pt x="175176" y="586395"/>
                  </a:lnTo>
                  <a:lnTo>
                    <a:pt x="184517" y="585564"/>
                  </a:lnTo>
                  <a:lnTo>
                    <a:pt x="194978" y="583599"/>
                  </a:lnTo>
                  <a:lnTo>
                    <a:pt x="206185" y="580877"/>
                  </a:lnTo>
                  <a:lnTo>
                    <a:pt x="219301" y="579064"/>
                  </a:lnTo>
                  <a:lnTo>
                    <a:pt x="233689" y="577854"/>
                  </a:lnTo>
                  <a:lnTo>
                    <a:pt x="248926" y="577048"/>
                  </a:lnTo>
                  <a:lnTo>
                    <a:pt x="288433" y="576152"/>
                  </a:lnTo>
                  <a:lnTo>
                    <a:pt x="376042" y="575577"/>
                  </a:lnTo>
                  <a:lnTo>
                    <a:pt x="394627" y="576941"/>
                  </a:lnTo>
                  <a:lnTo>
                    <a:pt x="411252" y="579261"/>
                  </a:lnTo>
                  <a:lnTo>
                    <a:pt x="426567" y="582219"/>
                  </a:lnTo>
                  <a:lnTo>
                    <a:pt x="441011" y="585602"/>
                  </a:lnTo>
                  <a:lnTo>
                    <a:pt x="454874" y="589269"/>
                  </a:lnTo>
                  <a:lnTo>
                    <a:pt x="508000" y="6008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581900" y="4699000"/>
              <a:ext cx="444265" cy="1333501"/>
            </a:xfrm>
            <a:custGeom>
              <a:avLst/>
              <a:gdLst/>
              <a:ahLst/>
              <a:cxnLst/>
              <a:rect l="0" t="0" r="0" b="0"/>
              <a:pathLst>
                <a:path w="444265" h="1333501">
                  <a:moveTo>
                    <a:pt x="0" y="0"/>
                  </a:moveTo>
                  <a:lnTo>
                    <a:pt x="66448" y="66449"/>
                  </a:lnTo>
                  <a:lnTo>
                    <a:pt x="78165" y="79577"/>
                  </a:lnTo>
                  <a:lnTo>
                    <a:pt x="90210" y="93973"/>
                  </a:lnTo>
                  <a:lnTo>
                    <a:pt x="102473" y="109215"/>
                  </a:lnTo>
                  <a:lnTo>
                    <a:pt x="113471" y="122199"/>
                  </a:lnTo>
                  <a:lnTo>
                    <a:pt x="123625" y="133677"/>
                  </a:lnTo>
                  <a:lnTo>
                    <a:pt x="133216" y="144151"/>
                  </a:lnTo>
                  <a:lnTo>
                    <a:pt x="142433" y="155367"/>
                  </a:lnTo>
                  <a:lnTo>
                    <a:pt x="151400" y="167078"/>
                  </a:lnTo>
                  <a:lnTo>
                    <a:pt x="160200" y="179118"/>
                  </a:lnTo>
                  <a:lnTo>
                    <a:pt x="177503" y="203786"/>
                  </a:lnTo>
                  <a:lnTo>
                    <a:pt x="262461" y="330210"/>
                  </a:lnTo>
                  <a:lnTo>
                    <a:pt x="270929" y="344317"/>
                  </a:lnTo>
                  <a:lnTo>
                    <a:pt x="279397" y="359367"/>
                  </a:lnTo>
                  <a:lnTo>
                    <a:pt x="296332" y="391141"/>
                  </a:lnTo>
                  <a:lnTo>
                    <a:pt x="338666" y="474353"/>
                  </a:lnTo>
                  <a:lnTo>
                    <a:pt x="347133" y="492624"/>
                  </a:lnTo>
                  <a:lnTo>
                    <a:pt x="364066" y="531740"/>
                  </a:lnTo>
                  <a:lnTo>
                    <a:pt x="377237" y="572644"/>
                  </a:lnTo>
                  <a:lnTo>
                    <a:pt x="382724" y="593429"/>
                  </a:lnTo>
                  <a:lnTo>
                    <a:pt x="389205" y="614341"/>
                  </a:lnTo>
                  <a:lnTo>
                    <a:pt x="396347" y="635339"/>
                  </a:lnTo>
                  <a:lnTo>
                    <a:pt x="403931" y="656392"/>
                  </a:lnTo>
                  <a:lnTo>
                    <a:pt x="416121" y="694837"/>
                  </a:lnTo>
                  <a:lnTo>
                    <a:pt x="426242" y="732149"/>
                  </a:lnTo>
                  <a:lnTo>
                    <a:pt x="435444" y="772252"/>
                  </a:lnTo>
                  <a:lnTo>
                    <a:pt x="440475" y="809830"/>
                  </a:lnTo>
                  <a:lnTo>
                    <a:pt x="442710" y="845346"/>
                  </a:lnTo>
                  <a:lnTo>
                    <a:pt x="443704" y="879946"/>
                  </a:lnTo>
                  <a:lnTo>
                    <a:pt x="444264" y="951385"/>
                  </a:lnTo>
                  <a:lnTo>
                    <a:pt x="440632" y="991515"/>
                  </a:lnTo>
                  <a:lnTo>
                    <a:pt x="434314" y="1023462"/>
                  </a:lnTo>
                  <a:lnTo>
                    <a:pt x="414640" y="1098252"/>
                  </a:lnTo>
                  <a:lnTo>
                    <a:pt x="406299" y="1127345"/>
                  </a:lnTo>
                  <a:lnTo>
                    <a:pt x="396477" y="1154386"/>
                  </a:lnTo>
                  <a:lnTo>
                    <a:pt x="375080" y="1196233"/>
                  </a:lnTo>
                  <a:lnTo>
                    <a:pt x="367176" y="1213766"/>
                  </a:lnTo>
                  <a:lnTo>
                    <a:pt x="359084" y="1232510"/>
                  </a:lnTo>
                  <a:lnTo>
                    <a:pt x="350866" y="1247829"/>
                  </a:lnTo>
                  <a:lnTo>
                    <a:pt x="342567" y="1260864"/>
                  </a:lnTo>
                  <a:lnTo>
                    <a:pt x="325818" y="1284284"/>
                  </a:lnTo>
                  <a:lnTo>
                    <a:pt x="292100" y="133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235955" y="5016500"/>
              <a:ext cx="152146" cy="1409701"/>
            </a:xfrm>
            <a:custGeom>
              <a:avLst/>
              <a:gdLst/>
              <a:ahLst/>
              <a:cxnLst/>
              <a:rect l="0" t="0" r="0" b="0"/>
              <a:pathLst>
                <a:path w="152146" h="1409701">
                  <a:moveTo>
                    <a:pt x="114045" y="0"/>
                  </a:moveTo>
                  <a:lnTo>
                    <a:pt x="100560" y="13484"/>
                  </a:lnTo>
                  <a:lnTo>
                    <a:pt x="95177" y="21689"/>
                  </a:lnTo>
                  <a:lnTo>
                    <a:pt x="90178" y="31392"/>
                  </a:lnTo>
                  <a:lnTo>
                    <a:pt x="85433" y="42095"/>
                  </a:lnTo>
                  <a:lnTo>
                    <a:pt x="82270" y="54874"/>
                  </a:lnTo>
                  <a:lnTo>
                    <a:pt x="76408" y="99828"/>
                  </a:lnTo>
                  <a:lnTo>
                    <a:pt x="73431" y="115941"/>
                  </a:lnTo>
                  <a:lnTo>
                    <a:pt x="70036" y="132327"/>
                  </a:lnTo>
                  <a:lnTo>
                    <a:pt x="66361" y="147485"/>
                  </a:lnTo>
                  <a:lnTo>
                    <a:pt x="62500" y="161823"/>
                  </a:lnTo>
                  <a:lnTo>
                    <a:pt x="58515" y="175615"/>
                  </a:lnTo>
                  <a:lnTo>
                    <a:pt x="54447" y="193276"/>
                  </a:lnTo>
                  <a:lnTo>
                    <a:pt x="46164" y="235478"/>
                  </a:lnTo>
                  <a:lnTo>
                    <a:pt x="41542" y="274931"/>
                  </a:lnTo>
                  <a:lnTo>
                    <a:pt x="38077" y="311280"/>
                  </a:lnTo>
                  <a:lnTo>
                    <a:pt x="35177" y="328876"/>
                  </a:lnTo>
                  <a:lnTo>
                    <a:pt x="31833" y="346250"/>
                  </a:lnTo>
                  <a:lnTo>
                    <a:pt x="28117" y="380607"/>
                  </a:lnTo>
                  <a:lnTo>
                    <a:pt x="25055" y="416103"/>
                  </a:lnTo>
                  <a:lnTo>
                    <a:pt x="22263" y="435446"/>
                  </a:lnTo>
                  <a:lnTo>
                    <a:pt x="18990" y="455397"/>
                  </a:lnTo>
                  <a:lnTo>
                    <a:pt x="15354" y="496380"/>
                  </a:lnTo>
                  <a:lnTo>
                    <a:pt x="12326" y="538113"/>
                  </a:lnTo>
                  <a:lnTo>
                    <a:pt x="9544" y="559120"/>
                  </a:lnTo>
                  <a:lnTo>
                    <a:pt x="6277" y="580180"/>
                  </a:lnTo>
                  <a:lnTo>
                    <a:pt x="2648" y="622394"/>
                  </a:lnTo>
                  <a:lnTo>
                    <a:pt x="1035" y="666086"/>
                  </a:lnTo>
                  <a:lnTo>
                    <a:pt x="0" y="759360"/>
                  </a:lnTo>
                  <a:lnTo>
                    <a:pt x="1269" y="803160"/>
                  </a:lnTo>
                  <a:lnTo>
                    <a:pt x="3583" y="824717"/>
                  </a:lnTo>
                  <a:lnTo>
                    <a:pt x="9917" y="868896"/>
                  </a:lnTo>
                  <a:lnTo>
                    <a:pt x="42145" y="1067006"/>
                  </a:lnTo>
                  <a:lnTo>
                    <a:pt x="47767" y="1092337"/>
                  </a:lnTo>
                  <a:lnTo>
                    <a:pt x="54337" y="1117691"/>
                  </a:lnTo>
                  <a:lnTo>
                    <a:pt x="61540" y="1143061"/>
                  </a:lnTo>
                  <a:lnTo>
                    <a:pt x="67752" y="1168440"/>
                  </a:lnTo>
                  <a:lnTo>
                    <a:pt x="73305" y="1193826"/>
                  </a:lnTo>
                  <a:lnTo>
                    <a:pt x="78418" y="1219217"/>
                  </a:lnTo>
                  <a:lnTo>
                    <a:pt x="84649" y="1243200"/>
                  </a:lnTo>
                  <a:lnTo>
                    <a:pt x="91625" y="1266244"/>
                  </a:lnTo>
                  <a:lnTo>
                    <a:pt x="99098" y="1288663"/>
                  </a:lnTo>
                  <a:lnTo>
                    <a:pt x="106903" y="1309253"/>
                  </a:lnTo>
                  <a:lnTo>
                    <a:pt x="114928" y="1328624"/>
                  </a:lnTo>
                  <a:lnTo>
                    <a:pt x="152145" y="140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431800"/>
            <a:ext cx="4368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Review Homework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29509" y="4226701"/>
            <a:ext cx="5216" cy="1739"/>
          </a:xfrm>
          <a:custGeom>
            <a:avLst/>
            <a:gdLst/>
            <a:ahLst/>
            <a:cxnLst/>
            <a:rect l="0" t="0" r="0" b="0"/>
            <a:pathLst>
              <a:path w="5216" h="1739">
                <a:moveTo>
                  <a:pt x="0" y="1738"/>
                </a:moveTo>
                <a:lnTo>
                  <a:pt x="521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909289" y="267652"/>
            <a:ext cx="4119912" cy="1239884"/>
            <a:chOff x="909289" y="267652"/>
            <a:chExt cx="4119912" cy="1239884"/>
          </a:xfrm>
        </p:grpSpPr>
        <p:sp>
          <p:nvSpPr>
            <p:cNvPr id="3" name="Freeform 2"/>
            <p:cNvSpPr/>
            <p:nvPr/>
          </p:nvSpPr>
          <p:spPr>
            <a:xfrm>
              <a:off x="1092400" y="355600"/>
              <a:ext cx="168580" cy="317501"/>
            </a:xfrm>
            <a:custGeom>
              <a:avLst/>
              <a:gdLst/>
              <a:ahLst/>
              <a:cxnLst/>
              <a:rect l="0" t="0" r="0" b="0"/>
              <a:pathLst>
                <a:path w="168580" h="317501">
                  <a:moveTo>
                    <a:pt x="25200" y="0"/>
                  </a:moveTo>
                  <a:lnTo>
                    <a:pt x="7523" y="70706"/>
                  </a:lnTo>
                  <a:lnTo>
                    <a:pt x="4948" y="86648"/>
                  </a:lnTo>
                  <a:lnTo>
                    <a:pt x="3232" y="102921"/>
                  </a:lnTo>
                  <a:lnTo>
                    <a:pt x="2088" y="119414"/>
                  </a:lnTo>
                  <a:lnTo>
                    <a:pt x="1325" y="136053"/>
                  </a:lnTo>
                  <a:lnTo>
                    <a:pt x="478" y="169594"/>
                  </a:lnTo>
                  <a:lnTo>
                    <a:pt x="0" y="220210"/>
                  </a:lnTo>
                  <a:lnTo>
                    <a:pt x="1345" y="235707"/>
                  </a:lnTo>
                  <a:lnTo>
                    <a:pt x="3652" y="250271"/>
                  </a:lnTo>
                  <a:lnTo>
                    <a:pt x="6601" y="264214"/>
                  </a:lnTo>
                  <a:lnTo>
                    <a:pt x="12800" y="274920"/>
                  </a:lnTo>
                  <a:lnTo>
                    <a:pt x="21167" y="283469"/>
                  </a:lnTo>
                  <a:lnTo>
                    <a:pt x="30978" y="290579"/>
                  </a:lnTo>
                  <a:lnTo>
                    <a:pt x="43163" y="293908"/>
                  </a:lnTo>
                  <a:lnTo>
                    <a:pt x="56931" y="294716"/>
                  </a:lnTo>
                  <a:lnTo>
                    <a:pt x="71754" y="293844"/>
                  </a:lnTo>
                  <a:lnTo>
                    <a:pt x="85869" y="290440"/>
                  </a:lnTo>
                  <a:lnTo>
                    <a:pt x="99512" y="285349"/>
                  </a:lnTo>
                  <a:lnTo>
                    <a:pt x="112841" y="279132"/>
                  </a:lnTo>
                  <a:lnTo>
                    <a:pt x="124550" y="270755"/>
                  </a:lnTo>
                  <a:lnTo>
                    <a:pt x="135177" y="260936"/>
                  </a:lnTo>
                  <a:lnTo>
                    <a:pt x="145085" y="250157"/>
                  </a:lnTo>
                  <a:lnTo>
                    <a:pt x="153101" y="238738"/>
                  </a:lnTo>
                  <a:lnTo>
                    <a:pt x="159856" y="226892"/>
                  </a:lnTo>
                  <a:lnTo>
                    <a:pt x="165770" y="214761"/>
                  </a:lnTo>
                  <a:lnTo>
                    <a:pt x="168302" y="202441"/>
                  </a:lnTo>
                  <a:lnTo>
                    <a:pt x="168579" y="189994"/>
                  </a:lnTo>
                  <a:lnTo>
                    <a:pt x="167353" y="177462"/>
                  </a:lnTo>
                  <a:lnTo>
                    <a:pt x="162302" y="171930"/>
                  </a:lnTo>
                  <a:lnTo>
                    <a:pt x="154701" y="171064"/>
                  </a:lnTo>
                  <a:lnTo>
                    <a:pt x="145400" y="173309"/>
                  </a:lnTo>
                  <a:lnTo>
                    <a:pt x="134967" y="179039"/>
                  </a:lnTo>
                  <a:lnTo>
                    <a:pt x="123778" y="187093"/>
                  </a:lnTo>
                  <a:lnTo>
                    <a:pt x="112085" y="196695"/>
                  </a:lnTo>
                  <a:lnTo>
                    <a:pt x="101468" y="207330"/>
                  </a:lnTo>
                  <a:lnTo>
                    <a:pt x="91567" y="218653"/>
                  </a:lnTo>
                  <a:lnTo>
                    <a:pt x="82145" y="230435"/>
                  </a:lnTo>
                  <a:lnTo>
                    <a:pt x="74452" y="242523"/>
                  </a:lnTo>
                  <a:lnTo>
                    <a:pt x="67912" y="254815"/>
                  </a:lnTo>
                  <a:lnTo>
                    <a:pt x="633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09289" y="267652"/>
              <a:ext cx="499029" cy="599497"/>
            </a:xfrm>
            <a:custGeom>
              <a:avLst/>
              <a:gdLst/>
              <a:ahLst/>
              <a:cxnLst/>
              <a:rect l="0" t="0" r="0" b="0"/>
              <a:pathLst>
                <a:path w="499029" h="599497">
                  <a:moveTo>
                    <a:pt x="411511" y="87948"/>
                  </a:moveTo>
                  <a:lnTo>
                    <a:pt x="376157" y="52594"/>
                  </a:lnTo>
                  <a:lnTo>
                    <a:pt x="366775" y="44623"/>
                  </a:lnTo>
                  <a:lnTo>
                    <a:pt x="356287" y="36487"/>
                  </a:lnTo>
                  <a:lnTo>
                    <a:pt x="345061" y="28240"/>
                  </a:lnTo>
                  <a:lnTo>
                    <a:pt x="333344" y="21332"/>
                  </a:lnTo>
                  <a:lnTo>
                    <a:pt x="321300" y="15315"/>
                  </a:lnTo>
                  <a:lnTo>
                    <a:pt x="309037" y="9892"/>
                  </a:lnTo>
                  <a:lnTo>
                    <a:pt x="295217" y="6277"/>
                  </a:lnTo>
                  <a:lnTo>
                    <a:pt x="280359" y="3867"/>
                  </a:lnTo>
                  <a:lnTo>
                    <a:pt x="264810" y="2261"/>
                  </a:lnTo>
                  <a:lnTo>
                    <a:pt x="248799" y="1190"/>
                  </a:lnTo>
                  <a:lnTo>
                    <a:pt x="232481" y="476"/>
                  </a:lnTo>
                  <a:lnTo>
                    <a:pt x="215957" y="0"/>
                  </a:lnTo>
                  <a:lnTo>
                    <a:pt x="199297" y="1093"/>
                  </a:lnTo>
                  <a:lnTo>
                    <a:pt x="182546" y="3234"/>
                  </a:lnTo>
                  <a:lnTo>
                    <a:pt x="165734" y="6072"/>
                  </a:lnTo>
                  <a:lnTo>
                    <a:pt x="151704" y="10786"/>
                  </a:lnTo>
                  <a:lnTo>
                    <a:pt x="139528" y="16751"/>
                  </a:lnTo>
                  <a:lnTo>
                    <a:pt x="128589" y="23550"/>
                  </a:lnTo>
                  <a:lnTo>
                    <a:pt x="117063" y="32316"/>
                  </a:lnTo>
                  <a:lnTo>
                    <a:pt x="105145" y="42393"/>
                  </a:lnTo>
                  <a:lnTo>
                    <a:pt x="92967" y="53344"/>
                  </a:lnTo>
                  <a:lnTo>
                    <a:pt x="71910" y="73039"/>
                  </a:lnTo>
                  <a:lnTo>
                    <a:pt x="62343" y="82242"/>
                  </a:lnTo>
                  <a:lnTo>
                    <a:pt x="53144" y="95433"/>
                  </a:lnTo>
                  <a:lnTo>
                    <a:pt x="44188" y="111282"/>
                  </a:lnTo>
                  <a:lnTo>
                    <a:pt x="35396" y="128904"/>
                  </a:lnTo>
                  <a:lnTo>
                    <a:pt x="28123" y="147707"/>
                  </a:lnTo>
                  <a:lnTo>
                    <a:pt x="21863" y="167298"/>
                  </a:lnTo>
                  <a:lnTo>
                    <a:pt x="11145" y="205059"/>
                  </a:lnTo>
                  <a:lnTo>
                    <a:pt x="1678" y="235953"/>
                  </a:lnTo>
                  <a:lnTo>
                    <a:pt x="0" y="252940"/>
                  </a:lnTo>
                  <a:lnTo>
                    <a:pt x="292" y="271320"/>
                  </a:lnTo>
                  <a:lnTo>
                    <a:pt x="1898" y="290629"/>
                  </a:lnTo>
                  <a:lnTo>
                    <a:pt x="4380" y="310558"/>
                  </a:lnTo>
                  <a:lnTo>
                    <a:pt x="7446" y="330899"/>
                  </a:lnTo>
                  <a:lnTo>
                    <a:pt x="14615" y="372315"/>
                  </a:lnTo>
                  <a:lnTo>
                    <a:pt x="22505" y="414240"/>
                  </a:lnTo>
                  <a:lnTo>
                    <a:pt x="26585" y="432476"/>
                  </a:lnTo>
                  <a:lnTo>
                    <a:pt x="30716" y="448867"/>
                  </a:lnTo>
                  <a:lnTo>
                    <a:pt x="34880" y="464027"/>
                  </a:lnTo>
                  <a:lnTo>
                    <a:pt x="40479" y="476956"/>
                  </a:lnTo>
                  <a:lnTo>
                    <a:pt x="47034" y="488398"/>
                  </a:lnTo>
                  <a:lnTo>
                    <a:pt x="54226" y="498848"/>
                  </a:lnTo>
                  <a:lnTo>
                    <a:pt x="84574" y="540523"/>
                  </a:lnTo>
                  <a:lnTo>
                    <a:pt x="97598" y="553353"/>
                  </a:lnTo>
                  <a:lnTo>
                    <a:pt x="111924" y="564729"/>
                  </a:lnTo>
                  <a:lnTo>
                    <a:pt x="127120" y="575135"/>
                  </a:lnTo>
                  <a:lnTo>
                    <a:pt x="142894" y="583484"/>
                  </a:lnTo>
                  <a:lnTo>
                    <a:pt x="159055" y="590461"/>
                  </a:lnTo>
                  <a:lnTo>
                    <a:pt x="175474" y="596523"/>
                  </a:lnTo>
                  <a:lnTo>
                    <a:pt x="192064" y="599153"/>
                  </a:lnTo>
                  <a:lnTo>
                    <a:pt x="208768" y="599496"/>
                  </a:lnTo>
                  <a:lnTo>
                    <a:pt x="225549" y="598313"/>
                  </a:lnTo>
                  <a:lnTo>
                    <a:pt x="240969" y="596113"/>
                  </a:lnTo>
                  <a:lnTo>
                    <a:pt x="255483" y="593236"/>
                  </a:lnTo>
                  <a:lnTo>
                    <a:pt x="269392" y="589906"/>
                  </a:lnTo>
                  <a:lnTo>
                    <a:pt x="282898" y="584865"/>
                  </a:lnTo>
                  <a:lnTo>
                    <a:pt x="296136" y="578681"/>
                  </a:lnTo>
                  <a:lnTo>
                    <a:pt x="309194" y="571737"/>
                  </a:lnTo>
                  <a:lnTo>
                    <a:pt x="320722" y="564285"/>
                  </a:lnTo>
                  <a:lnTo>
                    <a:pt x="331229" y="556494"/>
                  </a:lnTo>
                  <a:lnTo>
                    <a:pt x="341056" y="548479"/>
                  </a:lnTo>
                  <a:lnTo>
                    <a:pt x="351841" y="540313"/>
                  </a:lnTo>
                  <a:lnTo>
                    <a:pt x="375113" y="523714"/>
                  </a:lnTo>
                  <a:lnTo>
                    <a:pt x="385834" y="515336"/>
                  </a:lnTo>
                  <a:lnTo>
                    <a:pt x="395804" y="506929"/>
                  </a:lnTo>
                  <a:lnTo>
                    <a:pt x="405273" y="498502"/>
                  </a:lnTo>
                  <a:lnTo>
                    <a:pt x="415819" y="485828"/>
                  </a:lnTo>
                  <a:lnTo>
                    <a:pt x="427083" y="470323"/>
                  </a:lnTo>
                  <a:lnTo>
                    <a:pt x="438825" y="452931"/>
                  </a:lnTo>
                  <a:lnTo>
                    <a:pt x="448065" y="437103"/>
                  </a:lnTo>
                  <a:lnTo>
                    <a:pt x="455636" y="422318"/>
                  </a:lnTo>
                  <a:lnTo>
                    <a:pt x="462094" y="408228"/>
                  </a:lnTo>
                  <a:lnTo>
                    <a:pt x="476796" y="373757"/>
                  </a:lnTo>
                  <a:lnTo>
                    <a:pt x="484667" y="354687"/>
                  </a:lnTo>
                  <a:lnTo>
                    <a:pt x="489915" y="334919"/>
                  </a:lnTo>
                  <a:lnTo>
                    <a:pt x="493414" y="314684"/>
                  </a:lnTo>
                  <a:lnTo>
                    <a:pt x="495746" y="294138"/>
                  </a:lnTo>
                  <a:lnTo>
                    <a:pt x="497301" y="273386"/>
                  </a:lnTo>
                  <a:lnTo>
                    <a:pt x="498337" y="252495"/>
                  </a:lnTo>
                  <a:lnTo>
                    <a:pt x="499028" y="231513"/>
                  </a:lnTo>
                  <a:lnTo>
                    <a:pt x="498078" y="211880"/>
                  </a:lnTo>
                  <a:lnTo>
                    <a:pt x="496033" y="193147"/>
                  </a:lnTo>
                  <a:lnTo>
                    <a:pt x="493259" y="175014"/>
                  </a:lnTo>
                  <a:lnTo>
                    <a:pt x="487176" y="158692"/>
                  </a:lnTo>
                  <a:lnTo>
                    <a:pt x="478888" y="143577"/>
                  </a:lnTo>
                  <a:lnTo>
                    <a:pt x="469129" y="129267"/>
                  </a:lnTo>
                  <a:lnTo>
                    <a:pt x="459800" y="116905"/>
                  </a:lnTo>
                  <a:lnTo>
                    <a:pt x="450759" y="105841"/>
                  </a:lnTo>
                  <a:lnTo>
                    <a:pt x="441910" y="95643"/>
                  </a:lnTo>
                  <a:lnTo>
                    <a:pt x="431777" y="87434"/>
                  </a:lnTo>
                  <a:lnTo>
                    <a:pt x="420788" y="80549"/>
                  </a:lnTo>
                  <a:lnTo>
                    <a:pt x="409229" y="74549"/>
                  </a:lnTo>
                  <a:lnTo>
                    <a:pt x="397289" y="69137"/>
                  </a:lnTo>
                  <a:lnTo>
                    <a:pt x="385096" y="64118"/>
                  </a:lnTo>
                  <a:lnTo>
                    <a:pt x="372734" y="59361"/>
                  </a:lnTo>
                  <a:lnTo>
                    <a:pt x="358849" y="56190"/>
                  </a:lnTo>
                  <a:lnTo>
                    <a:pt x="343947" y="54076"/>
                  </a:lnTo>
                  <a:lnTo>
                    <a:pt x="297211" y="49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33600" y="419100"/>
              <a:ext cx="165101" cy="292101"/>
            </a:xfrm>
            <a:custGeom>
              <a:avLst/>
              <a:gdLst/>
              <a:ahLst/>
              <a:cxnLst/>
              <a:rect l="0" t="0" r="0" b="0"/>
              <a:pathLst>
                <a:path w="165101" h="29210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1550" y="77920"/>
                  </a:lnTo>
                  <a:lnTo>
                    <a:pt x="17577" y="92869"/>
                  </a:lnTo>
                  <a:lnTo>
                    <a:pt x="24418" y="108479"/>
                  </a:lnTo>
                  <a:lnTo>
                    <a:pt x="30390" y="123119"/>
                  </a:lnTo>
                  <a:lnTo>
                    <a:pt x="35782" y="137113"/>
                  </a:lnTo>
                  <a:lnTo>
                    <a:pt x="40788" y="150675"/>
                  </a:lnTo>
                  <a:lnTo>
                    <a:pt x="46947" y="163950"/>
                  </a:lnTo>
                  <a:lnTo>
                    <a:pt x="53876" y="177033"/>
                  </a:lnTo>
                  <a:lnTo>
                    <a:pt x="61317" y="189988"/>
                  </a:lnTo>
                  <a:lnTo>
                    <a:pt x="69100" y="201448"/>
                  </a:lnTo>
                  <a:lnTo>
                    <a:pt x="77111" y="211909"/>
                  </a:lnTo>
                  <a:lnTo>
                    <a:pt x="85274" y="221706"/>
                  </a:lnTo>
                  <a:lnTo>
                    <a:pt x="93538" y="231059"/>
                  </a:lnTo>
                  <a:lnTo>
                    <a:pt x="110246" y="248978"/>
                  </a:lnTo>
                  <a:lnTo>
                    <a:pt x="120064" y="257707"/>
                  </a:lnTo>
                  <a:lnTo>
                    <a:pt x="130842" y="266349"/>
                  </a:lnTo>
                  <a:lnTo>
                    <a:pt x="1651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32000" y="419100"/>
              <a:ext cx="279401" cy="381001"/>
            </a:xfrm>
            <a:custGeom>
              <a:avLst/>
              <a:gdLst/>
              <a:ahLst/>
              <a:cxnLst/>
              <a:rect l="0" t="0" r="0" b="0"/>
              <a:pathLst>
                <a:path w="279401" h="381001">
                  <a:moveTo>
                    <a:pt x="279400" y="0"/>
                  </a:moveTo>
                  <a:lnTo>
                    <a:pt x="244046" y="53029"/>
                  </a:lnTo>
                  <a:lnTo>
                    <a:pt x="234664" y="64986"/>
                  </a:lnTo>
                  <a:lnTo>
                    <a:pt x="224176" y="77191"/>
                  </a:lnTo>
                  <a:lnTo>
                    <a:pt x="212950" y="89560"/>
                  </a:lnTo>
                  <a:lnTo>
                    <a:pt x="201233" y="103451"/>
                  </a:lnTo>
                  <a:lnTo>
                    <a:pt x="176926" y="133937"/>
                  </a:lnTo>
                  <a:lnTo>
                    <a:pt x="139441" y="182834"/>
                  </a:lnTo>
                  <a:lnTo>
                    <a:pt x="128238" y="196678"/>
                  </a:lnTo>
                  <a:lnTo>
                    <a:pt x="117947" y="208730"/>
                  </a:lnTo>
                  <a:lnTo>
                    <a:pt x="108265" y="219586"/>
                  </a:lnTo>
                  <a:lnTo>
                    <a:pt x="98987" y="231057"/>
                  </a:lnTo>
                  <a:lnTo>
                    <a:pt x="89980" y="242938"/>
                  </a:lnTo>
                  <a:lnTo>
                    <a:pt x="81153" y="255092"/>
                  </a:lnTo>
                  <a:lnTo>
                    <a:pt x="72447" y="266017"/>
                  </a:lnTo>
                  <a:lnTo>
                    <a:pt x="63820" y="276122"/>
                  </a:lnTo>
                  <a:lnTo>
                    <a:pt x="55246" y="285681"/>
                  </a:lnTo>
                  <a:lnTo>
                    <a:pt x="46708" y="296287"/>
                  </a:lnTo>
                  <a:lnTo>
                    <a:pt x="38194" y="307591"/>
                  </a:lnTo>
                  <a:lnTo>
                    <a:pt x="29696" y="319361"/>
                  </a:lnTo>
                  <a:lnTo>
                    <a:pt x="22619" y="331440"/>
                  </a:lnTo>
                  <a:lnTo>
                    <a:pt x="16491" y="343727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63800" y="571500"/>
              <a:ext cx="279401" cy="12701"/>
            </a:xfrm>
            <a:custGeom>
              <a:avLst/>
              <a:gdLst/>
              <a:ahLst/>
              <a:cxnLst/>
              <a:rect l="0" t="0" r="0" b="0"/>
              <a:pathLst>
                <a:path w="279401" h="12701">
                  <a:moveTo>
                    <a:pt x="0" y="12700"/>
                  </a:moveTo>
                  <a:lnTo>
                    <a:pt x="77448" y="12700"/>
                  </a:lnTo>
                  <a:lnTo>
                    <a:pt x="93965" y="11288"/>
                  </a:lnTo>
                  <a:lnTo>
                    <a:pt x="109210" y="8937"/>
                  </a:lnTo>
                  <a:lnTo>
                    <a:pt x="123606" y="5958"/>
                  </a:lnTo>
                  <a:lnTo>
                    <a:pt x="138849" y="3972"/>
                  </a:lnTo>
                  <a:lnTo>
                    <a:pt x="154654" y="2648"/>
                  </a:lnTo>
                  <a:lnTo>
                    <a:pt x="170836" y="1765"/>
                  </a:lnTo>
                  <a:lnTo>
                    <a:pt x="203868" y="784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16200" y="4826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25400" y="0"/>
                  </a:moveTo>
                  <a:lnTo>
                    <a:pt x="18657" y="20225"/>
                  </a:lnTo>
                  <a:lnTo>
                    <a:pt x="16672" y="33239"/>
                  </a:lnTo>
                  <a:lnTo>
                    <a:pt x="15348" y="48970"/>
                  </a:lnTo>
                  <a:lnTo>
                    <a:pt x="14465" y="66513"/>
                  </a:lnTo>
                  <a:lnTo>
                    <a:pt x="12465" y="82442"/>
                  </a:lnTo>
                  <a:lnTo>
                    <a:pt x="9721" y="97295"/>
                  </a:lnTo>
                  <a:lnTo>
                    <a:pt x="6481" y="111430"/>
                  </a:lnTo>
                  <a:lnTo>
                    <a:pt x="4320" y="126497"/>
                  </a:lnTo>
                  <a:lnTo>
                    <a:pt x="2880" y="142187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33700" y="287320"/>
              <a:ext cx="320348" cy="461981"/>
            </a:xfrm>
            <a:custGeom>
              <a:avLst/>
              <a:gdLst/>
              <a:ahLst/>
              <a:cxnLst/>
              <a:rect l="0" t="0" r="0" b="0"/>
              <a:pathLst>
                <a:path w="320348" h="461981">
                  <a:moveTo>
                    <a:pt x="0" y="30180"/>
                  </a:moveTo>
                  <a:lnTo>
                    <a:pt x="20225" y="36921"/>
                  </a:lnTo>
                  <a:lnTo>
                    <a:pt x="31828" y="38907"/>
                  </a:lnTo>
                  <a:lnTo>
                    <a:pt x="45207" y="40232"/>
                  </a:lnTo>
                  <a:lnTo>
                    <a:pt x="59771" y="41114"/>
                  </a:lnTo>
                  <a:lnTo>
                    <a:pt x="75125" y="40292"/>
                  </a:lnTo>
                  <a:lnTo>
                    <a:pt x="91006" y="38332"/>
                  </a:lnTo>
                  <a:lnTo>
                    <a:pt x="107237" y="35614"/>
                  </a:lnTo>
                  <a:lnTo>
                    <a:pt x="123702" y="32392"/>
                  </a:lnTo>
                  <a:lnTo>
                    <a:pt x="157049" y="25048"/>
                  </a:lnTo>
                  <a:lnTo>
                    <a:pt x="173844" y="22525"/>
                  </a:lnTo>
                  <a:lnTo>
                    <a:pt x="190685" y="20843"/>
                  </a:lnTo>
                  <a:lnTo>
                    <a:pt x="207556" y="19722"/>
                  </a:lnTo>
                  <a:lnTo>
                    <a:pt x="223037" y="17563"/>
                  </a:lnTo>
                  <a:lnTo>
                    <a:pt x="237591" y="14713"/>
                  </a:lnTo>
                  <a:lnTo>
                    <a:pt x="251527" y="11402"/>
                  </a:lnTo>
                  <a:lnTo>
                    <a:pt x="265051" y="7783"/>
                  </a:lnTo>
                  <a:lnTo>
                    <a:pt x="291367" y="0"/>
                  </a:lnTo>
                  <a:lnTo>
                    <a:pt x="301489" y="1593"/>
                  </a:lnTo>
                  <a:lnTo>
                    <a:pt x="309648" y="6889"/>
                  </a:lnTo>
                  <a:lnTo>
                    <a:pt x="316499" y="14652"/>
                  </a:lnTo>
                  <a:lnTo>
                    <a:pt x="319654" y="24061"/>
                  </a:lnTo>
                  <a:lnTo>
                    <a:pt x="320347" y="34567"/>
                  </a:lnTo>
                  <a:lnTo>
                    <a:pt x="319398" y="45805"/>
                  </a:lnTo>
                  <a:lnTo>
                    <a:pt x="317354" y="57530"/>
                  </a:lnTo>
                  <a:lnTo>
                    <a:pt x="314580" y="69580"/>
                  </a:lnTo>
                  <a:lnTo>
                    <a:pt x="299990" y="126078"/>
                  </a:lnTo>
                  <a:lnTo>
                    <a:pt x="291843" y="162172"/>
                  </a:lnTo>
                  <a:lnTo>
                    <a:pt x="287695" y="181674"/>
                  </a:lnTo>
                  <a:lnTo>
                    <a:pt x="284930" y="200320"/>
                  </a:lnTo>
                  <a:lnTo>
                    <a:pt x="283086" y="218396"/>
                  </a:lnTo>
                  <a:lnTo>
                    <a:pt x="281857" y="236090"/>
                  </a:lnTo>
                  <a:lnTo>
                    <a:pt x="281038" y="254942"/>
                  </a:lnTo>
                  <a:lnTo>
                    <a:pt x="280128" y="294704"/>
                  </a:lnTo>
                  <a:lnTo>
                    <a:pt x="278474" y="313773"/>
                  </a:lnTo>
                  <a:lnTo>
                    <a:pt x="275960" y="332131"/>
                  </a:lnTo>
                  <a:lnTo>
                    <a:pt x="272873" y="350014"/>
                  </a:lnTo>
                  <a:lnTo>
                    <a:pt x="270815" y="367580"/>
                  </a:lnTo>
                  <a:lnTo>
                    <a:pt x="269444" y="384936"/>
                  </a:lnTo>
                  <a:lnTo>
                    <a:pt x="266700" y="461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316988" y="546100"/>
              <a:ext cx="186971" cy="482601"/>
            </a:xfrm>
            <a:custGeom>
              <a:avLst/>
              <a:gdLst/>
              <a:ahLst/>
              <a:cxnLst/>
              <a:rect l="0" t="0" r="0" b="0"/>
              <a:pathLst>
                <a:path w="186971" h="482601">
                  <a:moveTo>
                    <a:pt x="23112" y="0"/>
                  </a:moveTo>
                  <a:lnTo>
                    <a:pt x="5435" y="53029"/>
                  </a:lnTo>
                  <a:lnTo>
                    <a:pt x="2860" y="66397"/>
                  </a:lnTo>
                  <a:lnTo>
                    <a:pt x="1144" y="80954"/>
                  </a:lnTo>
                  <a:lnTo>
                    <a:pt x="0" y="96302"/>
                  </a:lnTo>
                  <a:lnTo>
                    <a:pt x="2059" y="109357"/>
                  </a:lnTo>
                  <a:lnTo>
                    <a:pt x="6255" y="120882"/>
                  </a:lnTo>
                  <a:lnTo>
                    <a:pt x="11873" y="131388"/>
                  </a:lnTo>
                  <a:lnTo>
                    <a:pt x="21264" y="136981"/>
                  </a:lnTo>
                  <a:lnTo>
                    <a:pt x="33169" y="139298"/>
                  </a:lnTo>
                  <a:lnTo>
                    <a:pt x="46750" y="139432"/>
                  </a:lnTo>
                  <a:lnTo>
                    <a:pt x="60037" y="136699"/>
                  </a:lnTo>
                  <a:lnTo>
                    <a:pt x="73129" y="132055"/>
                  </a:lnTo>
                  <a:lnTo>
                    <a:pt x="86089" y="126136"/>
                  </a:lnTo>
                  <a:lnTo>
                    <a:pt x="97552" y="119368"/>
                  </a:lnTo>
                  <a:lnTo>
                    <a:pt x="108016" y="112034"/>
                  </a:lnTo>
                  <a:lnTo>
                    <a:pt x="117815" y="104323"/>
                  </a:lnTo>
                  <a:lnTo>
                    <a:pt x="125758" y="94948"/>
                  </a:lnTo>
                  <a:lnTo>
                    <a:pt x="132465" y="84465"/>
                  </a:lnTo>
                  <a:lnTo>
                    <a:pt x="138347" y="73243"/>
                  </a:lnTo>
                  <a:lnTo>
                    <a:pt x="143680" y="61529"/>
                  </a:lnTo>
                  <a:lnTo>
                    <a:pt x="148646" y="49486"/>
                  </a:lnTo>
                  <a:lnTo>
                    <a:pt x="153368" y="37224"/>
                  </a:lnTo>
                  <a:lnTo>
                    <a:pt x="153693" y="34693"/>
                  </a:lnTo>
                  <a:lnTo>
                    <a:pt x="151088" y="38651"/>
                  </a:lnTo>
                  <a:lnTo>
                    <a:pt x="146529" y="46934"/>
                  </a:lnTo>
                  <a:lnTo>
                    <a:pt x="143490" y="59511"/>
                  </a:lnTo>
                  <a:lnTo>
                    <a:pt x="141464" y="74952"/>
                  </a:lnTo>
                  <a:lnTo>
                    <a:pt x="140113" y="92301"/>
                  </a:lnTo>
                  <a:lnTo>
                    <a:pt x="140624" y="109512"/>
                  </a:lnTo>
                  <a:lnTo>
                    <a:pt x="142375" y="126630"/>
                  </a:lnTo>
                  <a:lnTo>
                    <a:pt x="144954" y="143686"/>
                  </a:lnTo>
                  <a:lnTo>
                    <a:pt x="148084" y="160702"/>
                  </a:lnTo>
                  <a:lnTo>
                    <a:pt x="155325" y="194660"/>
                  </a:lnTo>
                  <a:lnTo>
                    <a:pt x="160643" y="213029"/>
                  </a:lnTo>
                  <a:lnTo>
                    <a:pt x="167010" y="232330"/>
                  </a:lnTo>
                  <a:lnTo>
                    <a:pt x="174077" y="252253"/>
                  </a:lnTo>
                  <a:lnTo>
                    <a:pt x="178789" y="271180"/>
                  </a:lnTo>
                  <a:lnTo>
                    <a:pt x="181930" y="289442"/>
                  </a:lnTo>
                  <a:lnTo>
                    <a:pt x="184024" y="307261"/>
                  </a:lnTo>
                  <a:lnTo>
                    <a:pt x="185419" y="324785"/>
                  </a:lnTo>
                  <a:lnTo>
                    <a:pt x="186350" y="342112"/>
                  </a:lnTo>
                  <a:lnTo>
                    <a:pt x="186970" y="359308"/>
                  </a:lnTo>
                  <a:lnTo>
                    <a:pt x="184562" y="375005"/>
                  </a:lnTo>
                  <a:lnTo>
                    <a:pt x="180134" y="389703"/>
                  </a:lnTo>
                  <a:lnTo>
                    <a:pt x="174360" y="403735"/>
                  </a:lnTo>
                  <a:lnTo>
                    <a:pt x="167688" y="415912"/>
                  </a:lnTo>
                  <a:lnTo>
                    <a:pt x="160418" y="426852"/>
                  </a:lnTo>
                  <a:lnTo>
                    <a:pt x="152749" y="436968"/>
                  </a:lnTo>
                  <a:lnTo>
                    <a:pt x="143403" y="446534"/>
                  </a:lnTo>
                  <a:lnTo>
                    <a:pt x="132939" y="455734"/>
                  </a:lnTo>
                  <a:lnTo>
                    <a:pt x="86612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84600" y="5588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6968" y="12700"/>
                  </a:lnTo>
                  <a:lnTo>
                    <a:pt x="39145" y="11288"/>
                  </a:lnTo>
                  <a:lnTo>
                    <a:pt x="51496" y="8937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810000" y="635000"/>
              <a:ext cx="127001" cy="7317"/>
            </a:xfrm>
            <a:custGeom>
              <a:avLst/>
              <a:gdLst/>
              <a:ahLst/>
              <a:cxnLst/>
              <a:rect l="0" t="0" r="0" b="0"/>
              <a:pathLst>
                <a:path w="127001" h="7317">
                  <a:moveTo>
                    <a:pt x="0" y="0"/>
                  </a:moveTo>
                  <a:lnTo>
                    <a:pt x="26968" y="6741"/>
                  </a:lnTo>
                  <a:lnTo>
                    <a:pt x="39145" y="7316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54500" y="368300"/>
              <a:ext cx="25401" cy="381001"/>
            </a:xfrm>
            <a:custGeom>
              <a:avLst/>
              <a:gdLst/>
              <a:ahLst/>
              <a:cxnLst/>
              <a:rect l="0" t="0" r="0" b="0"/>
              <a:pathLst>
                <a:path w="25401" h="381001">
                  <a:moveTo>
                    <a:pt x="25400" y="0"/>
                  </a:moveTo>
                  <a:lnTo>
                    <a:pt x="25400" y="131591"/>
                  </a:lnTo>
                  <a:lnTo>
                    <a:pt x="23988" y="146994"/>
                  </a:lnTo>
                  <a:lnTo>
                    <a:pt x="21637" y="161496"/>
                  </a:lnTo>
                  <a:lnTo>
                    <a:pt x="18657" y="175397"/>
                  </a:lnTo>
                  <a:lnTo>
                    <a:pt x="16671" y="190309"/>
                  </a:lnTo>
                  <a:lnTo>
                    <a:pt x="15347" y="205895"/>
                  </a:lnTo>
                  <a:lnTo>
                    <a:pt x="14465" y="221930"/>
                  </a:lnTo>
                  <a:lnTo>
                    <a:pt x="13484" y="254798"/>
                  </a:lnTo>
                  <a:lnTo>
                    <a:pt x="12932" y="305036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38514" y="381000"/>
              <a:ext cx="295051" cy="339058"/>
            </a:xfrm>
            <a:custGeom>
              <a:avLst/>
              <a:gdLst/>
              <a:ahLst/>
              <a:cxnLst/>
              <a:rect l="0" t="0" r="0" b="0"/>
              <a:pathLst>
                <a:path w="295051" h="339058">
                  <a:moveTo>
                    <a:pt x="57286" y="0"/>
                  </a:moveTo>
                  <a:lnTo>
                    <a:pt x="39609" y="70706"/>
                  </a:lnTo>
                  <a:lnTo>
                    <a:pt x="34212" y="85237"/>
                  </a:lnTo>
                  <a:lnTo>
                    <a:pt x="27792" y="99158"/>
                  </a:lnTo>
                  <a:lnTo>
                    <a:pt x="20690" y="112672"/>
                  </a:lnTo>
                  <a:lnTo>
                    <a:pt x="15955" y="127325"/>
                  </a:lnTo>
                  <a:lnTo>
                    <a:pt x="12799" y="142739"/>
                  </a:lnTo>
                  <a:lnTo>
                    <a:pt x="10694" y="158659"/>
                  </a:lnTo>
                  <a:lnTo>
                    <a:pt x="7880" y="174917"/>
                  </a:lnTo>
                  <a:lnTo>
                    <a:pt x="4593" y="191400"/>
                  </a:lnTo>
                  <a:lnTo>
                    <a:pt x="990" y="208033"/>
                  </a:lnTo>
                  <a:lnTo>
                    <a:pt x="0" y="226178"/>
                  </a:lnTo>
                  <a:lnTo>
                    <a:pt x="751" y="245329"/>
                  </a:lnTo>
                  <a:lnTo>
                    <a:pt x="2662" y="265153"/>
                  </a:lnTo>
                  <a:lnTo>
                    <a:pt x="6759" y="281191"/>
                  </a:lnTo>
                  <a:lnTo>
                    <a:pt x="12312" y="294705"/>
                  </a:lnTo>
                  <a:lnTo>
                    <a:pt x="18837" y="306536"/>
                  </a:lnTo>
                  <a:lnTo>
                    <a:pt x="27419" y="315835"/>
                  </a:lnTo>
                  <a:lnTo>
                    <a:pt x="37375" y="323445"/>
                  </a:lnTo>
                  <a:lnTo>
                    <a:pt x="48245" y="329930"/>
                  </a:lnTo>
                  <a:lnTo>
                    <a:pt x="61136" y="334253"/>
                  </a:lnTo>
                  <a:lnTo>
                    <a:pt x="75375" y="337135"/>
                  </a:lnTo>
                  <a:lnTo>
                    <a:pt x="90512" y="339057"/>
                  </a:lnTo>
                  <a:lnTo>
                    <a:pt x="106248" y="338927"/>
                  </a:lnTo>
                  <a:lnTo>
                    <a:pt x="122382" y="337429"/>
                  </a:lnTo>
                  <a:lnTo>
                    <a:pt x="138783" y="335019"/>
                  </a:lnTo>
                  <a:lnTo>
                    <a:pt x="155362" y="329179"/>
                  </a:lnTo>
                  <a:lnTo>
                    <a:pt x="172058" y="321053"/>
                  </a:lnTo>
                  <a:lnTo>
                    <a:pt x="188834" y="311402"/>
                  </a:lnTo>
                  <a:lnTo>
                    <a:pt x="218762" y="293152"/>
                  </a:lnTo>
                  <a:lnTo>
                    <a:pt x="232670" y="284335"/>
                  </a:lnTo>
                  <a:lnTo>
                    <a:pt x="244764" y="275634"/>
                  </a:lnTo>
                  <a:lnTo>
                    <a:pt x="255649" y="267011"/>
                  </a:lnTo>
                  <a:lnTo>
                    <a:pt x="265728" y="258441"/>
                  </a:lnTo>
                  <a:lnTo>
                    <a:pt x="273858" y="248494"/>
                  </a:lnTo>
                  <a:lnTo>
                    <a:pt x="280690" y="237629"/>
                  </a:lnTo>
                  <a:lnTo>
                    <a:pt x="286655" y="226152"/>
                  </a:lnTo>
                  <a:lnTo>
                    <a:pt x="290632" y="212857"/>
                  </a:lnTo>
                  <a:lnTo>
                    <a:pt x="293283" y="198349"/>
                  </a:lnTo>
                  <a:lnTo>
                    <a:pt x="295050" y="183032"/>
                  </a:lnTo>
                  <a:lnTo>
                    <a:pt x="294818" y="168588"/>
                  </a:lnTo>
                  <a:lnTo>
                    <a:pt x="293251" y="154725"/>
                  </a:lnTo>
                  <a:lnTo>
                    <a:pt x="290796" y="141250"/>
                  </a:lnTo>
                  <a:lnTo>
                    <a:pt x="286337" y="128033"/>
                  </a:lnTo>
                  <a:lnTo>
                    <a:pt x="280542" y="114989"/>
                  </a:lnTo>
                  <a:lnTo>
                    <a:pt x="273857" y="102059"/>
                  </a:lnTo>
                  <a:lnTo>
                    <a:pt x="266577" y="90617"/>
                  </a:lnTo>
                  <a:lnTo>
                    <a:pt x="258902" y="80167"/>
                  </a:lnTo>
                  <a:lnTo>
                    <a:pt x="250963" y="70378"/>
                  </a:lnTo>
                  <a:lnTo>
                    <a:pt x="241437" y="61029"/>
                  </a:lnTo>
                  <a:lnTo>
                    <a:pt x="230854" y="51975"/>
                  </a:lnTo>
                  <a:lnTo>
                    <a:pt x="219564" y="43116"/>
                  </a:lnTo>
                  <a:lnTo>
                    <a:pt x="207805" y="35800"/>
                  </a:lnTo>
                  <a:lnTo>
                    <a:pt x="195731" y="29511"/>
                  </a:lnTo>
                  <a:lnTo>
                    <a:pt x="183450" y="23907"/>
                  </a:lnTo>
                  <a:lnTo>
                    <a:pt x="171028" y="21582"/>
                  </a:lnTo>
                  <a:lnTo>
                    <a:pt x="158514" y="21444"/>
                  </a:lnTo>
                  <a:lnTo>
                    <a:pt x="145938" y="22762"/>
                  </a:lnTo>
                  <a:lnTo>
                    <a:pt x="133320" y="25052"/>
                  </a:lnTo>
                  <a:lnTo>
                    <a:pt x="120675" y="27990"/>
                  </a:lnTo>
                  <a:lnTo>
                    <a:pt x="82686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93900" y="1104900"/>
              <a:ext cx="177801" cy="266701"/>
            </a:xfrm>
            <a:custGeom>
              <a:avLst/>
              <a:gdLst/>
              <a:ahLst/>
              <a:cxnLst/>
              <a:rect l="0" t="0" r="0" b="0"/>
              <a:pathLst>
                <a:path w="177801" h="266701">
                  <a:moveTo>
                    <a:pt x="0" y="0"/>
                  </a:moveTo>
                  <a:lnTo>
                    <a:pt x="17676" y="53029"/>
                  </a:lnTo>
                  <a:lnTo>
                    <a:pt x="23073" y="64986"/>
                  </a:lnTo>
                  <a:lnTo>
                    <a:pt x="29493" y="77191"/>
                  </a:lnTo>
                  <a:lnTo>
                    <a:pt x="36595" y="89560"/>
                  </a:lnTo>
                  <a:lnTo>
                    <a:pt x="44152" y="102040"/>
                  </a:lnTo>
                  <a:lnTo>
                    <a:pt x="60075" y="127195"/>
                  </a:lnTo>
                  <a:lnTo>
                    <a:pt x="110137" y="203217"/>
                  </a:lnTo>
                  <a:lnTo>
                    <a:pt x="119991" y="214500"/>
                  </a:lnTo>
                  <a:lnTo>
                    <a:pt x="130794" y="224844"/>
                  </a:lnTo>
                  <a:lnTo>
                    <a:pt x="1778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55800" y="1079500"/>
              <a:ext cx="279401" cy="292101"/>
            </a:xfrm>
            <a:custGeom>
              <a:avLst/>
              <a:gdLst/>
              <a:ahLst/>
              <a:cxnLst/>
              <a:rect l="0" t="0" r="0" b="0"/>
              <a:pathLst>
                <a:path w="279401" h="292101">
                  <a:moveTo>
                    <a:pt x="279400" y="0"/>
                  </a:moveTo>
                  <a:lnTo>
                    <a:pt x="244046" y="35353"/>
                  </a:lnTo>
                  <a:lnTo>
                    <a:pt x="236075" y="46146"/>
                  </a:lnTo>
                  <a:lnTo>
                    <a:pt x="227939" y="58986"/>
                  </a:lnTo>
                  <a:lnTo>
                    <a:pt x="219692" y="73191"/>
                  </a:lnTo>
                  <a:lnTo>
                    <a:pt x="211372" y="85482"/>
                  </a:lnTo>
                  <a:lnTo>
                    <a:pt x="203004" y="96499"/>
                  </a:lnTo>
                  <a:lnTo>
                    <a:pt x="194602" y="106666"/>
                  </a:lnTo>
                  <a:lnTo>
                    <a:pt x="184768" y="117677"/>
                  </a:lnTo>
                  <a:lnTo>
                    <a:pt x="162552" y="141201"/>
                  </a:lnTo>
                  <a:lnTo>
                    <a:pt x="95418" y="209289"/>
                  </a:lnTo>
                  <a:lnTo>
                    <a:pt x="84778" y="218548"/>
                  </a:lnTo>
                  <a:lnTo>
                    <a:pt x="73452" y="227543"/>
                  </a:lnTo>
                  <a:lnTo>
                    <a:pt x="61668" y="236362"/>
                  </a:lnTo>
                  <a:lnTo>
                    <a:pt x="50990" y="245063"/>
                  </a:lnTo>
                  <a:lnTo>
                    <a:pt x="41048" y="253687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63800" y="1144765"/>
              <a:ext cx="177801" cy="10936"/>
            </a:xfrm>
            <a:custGeom>
              <a:avLst/>
              <a:gdLst/>
              <a:ahLst/>
              <a:cxnLst/>
              <a:rect l="0" t="0" r="0" b="0"/>
              <a:pathLst>
                <a:path w="177801" h="10936">
                  <a:moveTo>
                    <a:pt x="0" y="10935"/>
                  </a:moveTo>
                  <a:lnTo>
                    <a:pt x="26967" y="10935"/>
                  </a:lnTo>
                  <a:lnTo>
                    <a:pt x="39145" y="9523"/>
                  </a:lnTo>
                  <a:lnTo>
                    <a:pt x="51496" y="7172"/>
                  </a:lnTo>
                  <a:lnTo>
                    <a:pt x="63964" y="4192"/>
                  </a:lnTo>
                  <a:lnTo>
                    <a:pt x="77920" y="2207"/>
                  </a:lnTo>
                  <a:lnTo>
                    <a:pt x="92869" y="882"/>
                  </a:lnTo>
                  <a:lnTo>
                    <a:pt x="108479" y="0"/>
                  </a:lnTo>
                  <a:lnTo>
                    <a:pt x="123119" y="823"/>
                  </a:lnTo>
                  <a:lnTo>
                    <a:pt x="137113" y="2782"/>
                  </a:lnTo>
                  <a:lnTo>
                    <a:pt x="1778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52700" y="10414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25400" y="0"/>
                  </a:moveTo>
                  <a:lnTo>
                    <a:pt x="25400" y="77448"/>
                  </a:lnTo>
                  <a:lnTo>
                    <a:pt x="23988" y="93965"/>
                  </a:lnTo>
                  <a:lnTo>
                    <a:pt x="21637" y="109210"/>
                  </a:lnTo>
                  <a:lnTo>
                    <a:pt x="18657" y="123606"/>
                  </a:lnTo>
                  <a:lnTo>
                    <a:pt x="15260" y="137438"/>
                  </a:lnTo>
                  <a:lnTo>
                    <a:pt x="11584" y="150891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882900" y="983283"/>
              <a:ext cx="241301" cy="299418"/>
            </a:xfrm>
            <a:custGeom>
              <a:avLst/>
              <a:gdLst/>
              <a:ahLst/>
              <a:cxnLst/>
              <a:rect l="0" t="0" r="0" b="0"/>
              <a:pathLst>
                <a:path w="241301" h="299418">
                  <a:moveTo>
                    <a:pt x="0" y="7317"/>
                  </a:moveTo>
                  <a:lnTo>
                    <a:pt x="20225" y="574"/>
                  </a:lnTo>
                  <a:lnTo>
                    <a:pt x="33239" y="0"/>
                  </a:lnTo>
                  <a:lnTo>
                    <a:pt x="48970" y="1027"/>
                  </a:lnTo>
                  <a:lnTo>
                    <a:pt x="66513" y="3124"/>
                  </a:lnTo>
                  <a:lnTo>
                    <a:pt x="82442" y="5932"/>
                  </a:lnTo>
                  <a:lnTo>
                    <a:pt x="97295" y="9216"/>
                  </a:lnTo>
                  <a:lnTo>
                    <a:pt x="111430" y="12816"/>
                  </a:lnTo>
                  <a:lnTo>
                    <a:pt x="125086" y="18039"/>
                  </a:lnTo>
                  <a:lnTo>
                    <a:pt x="138424" y="24342"/>
                  </a:lnTo>
                  <a:lnTo>
                    <a:pt x="151549" y="31367"/>
                  </a:lnTo>
                  <a:lnTo>
                    <a:pt x="163121" y="41695"/>
                  </a:lnTo>
                  <a:lnTo>
                    <a:pt x="173658" y="54224"/>
                  </a:lnTo>
                  <a:lnTo>
                    <a:pt x="183506" y="68222"/>
                  </a:lnTo>
                  <a:lnTo>
                    <a:pt x="188659" y="81787"/>
                  </a:lnTo>
                  <a:lnTo>
                    <a:pt x="190684" y="95063"/>
                  </a:lnTo>
                  <a:lnTo>
                    <a:pt x="190622" y="108148"/>
                  </a:lnTo>
                  <a:lnTo>
                    <a:pt x="189170" y="122515"/>
                  </a:lnTo>
                  <a:lnTo>
                    <a:pt x="186791" y="137738"/>
                  </a:lnTo>
                  <a:lnTo>
                    <a:pt x="183794" y="153531"/>
                  </a:lnTo>
                  <a:lnTo>
                    <a:pt x="178974" y="168293"/>
                  </a:lnTo>
                  <a:lnTo>
                    <a:pt x="172938" y="182367"/>
                  </a:lnTo>
                  <a:lnTo>
                    <a:pt x="166092" y="195984"/>
                  </a:lnTo>
                  <a:lnTo>
                    <a:pt x="157294" y="209295"/>
                  </a:lnTo>
                  <a:lnTo>
                    <a:pt x="147196" y="222402"/>
                  </a:lnTo>
                  <a:lnTo>
                    <a:pt x="136231" y="235373"/>
                  </a:lnTo>
                  <a:lnTo>
                    <a:pt x="124687" y="245432"/>
                  </a:lnTo>
                  <a:lnTo>
                    <a:pt x="112758" y="253549"/>
                  </a:lnTo>
                  <a:lnTo>
                    <a:pt x="100572" y="260372"/>
                  </a:lnTo>
                  <a:lnTo>
                    <a:pt x="88214" y="266331"/>
                  </a:lnTo>
                  <a:lnTo>
                    <a:pt x="75743" y="271715"/>
                  </a:lnTo>
                  <a:lnTo>
                    <a:pt x="63195" y="276716"/>
                  </a:lnTo>
                  <a:lnTo>
                    <a:pt x="52008" y="277227"/>
                  </a:lnTo>
                  <a:lnTo>
                    <a:pt x="41727" y="274746"/>
                  </a:lnTo>
                  <a:lnTo>
                    <a:pt x="32051" y="270269"/>
                  </a:lnTo>
                  <a:lnTo>
                    <a:pt x="28423" y="263052"/>
                  </a:lnTo>
                  <a:lnTo>
                    <a:pt x="28826" y="254007"/>
                  </a:lnTo>
                  <a:lnTo>
                    <a:pt x="31917" y="243743"/>
                  </a:lnTo>
                  <a:lnTo>
                    <a:pt x="38212" y="234079"/>
                  </a:lnTo>
                  <a:lnTo>
                    <a:pt x="46641" y="224814"/>
                  </a:lnTo>
                  <a:lnTo>
                    <a:pt x="56494" y="215815"/>
                  </a:lnTo>
                  <a:lnTo>
                    <a:pt x="70118" y="209815"/>
                  </a:lnTo>
                  <a:lnTo>
                    <a:pt x="86256" y="205816"/>
                  </a:lnTo>
                  <a:lnTo>
                    <a:pt x="104070" y="203149"/>
                  </a:lnTo>
                  <a:lnTo>
                    <a:pt x="121591" y="202783"/>
                  </a:lnTo>
                  <a:lnTo>
                    <a:pt x="138916" y="203950"/>
                  </a:lnTo>
                  <a:lnTo>
                    <a:pt x="156111" y="206139"/>
                  </a:lnTo>
                  <a:lnTo>
                    <a:pt x="170396" y="210420"/>
                  </a:lnTo>
                  <a:lnTo>
                    <a:pt x="182741" y="216097"/>
                  </a:lnTo>
                  <a:lnTo>
                    <a:pt x="193794" y="222703"/>
                  </a:lnTo>
                  <a:lnTo>
                    <a:pt x="203985" y="231341"/>
                  </a:lnTo>
                  <a:lnTo>
                    <a:pt x="213601" y="241333"/>
                  </a:lnTo>
                  <a:lnTo>
                    <a:pt x="241300" y="2994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20008" y="1092200"/>
              <a:ext cx="206546" cy="406401"/>
            </a:xfrm>
            <a:custGeom>
              <a:avLst/>
              <a:gdLst/>
              <a:ahLst/>
              <a:cxnLst/>
              <a:rect l="0" t="0" r="0" b="0"/>
              <a:pathLst>
                <a:path w="206546" h="406401">
                  <a:moveTo>
                    <a:pt x="31192" y="0"/>
                  </a:moveTo>
                  <a:lnTo>
                    <a:pt x="1338" y="89560"/>
                  </a:lnTo>
                  <a:lnTo>
                    <a:pt x="0" y="103451"/>
                  </a:lnTo>
                  <a:lnTo>
                    <a:pt x="520" y="118356"/>
                  </a:lnTo>
                  <a:lnTo>
                    <a:pt x="2277" y="133937"/>
                  </a:lnTo>
                  <a:lnTo>
                    <a:pt x="9093" y="144325"/>
                  </a:lnTo>
                  <a:lnTo>
                    <a:pt x="19281" y="151250"/>
                  </a:lnTo>
                  <a:lnTo>
                    <a:pt x="31718" y="155866"/>
                  </a:lnTo>
                  <a:lnTo>
                    <a:pt x="44242" y="156122"/>
                  </a:lnTo>
                  <a:lnTo>
                    <a:pt x="56826" y="153470"/>
                  </a:lnTo>
                  <a:lnTo>
                    <a:pt x="69447" y="148880"/>
                  </a:lnTo>
                  <a:lnTo>
                    <a:pt x="80684" y="142997"/>
                  </a:lnTo>
                  <a:lnTo>
                    <a:pt x="90998" y="136254"/>
                  </a:lnTo>
                  <a:lnTo>
                    <a:pt x="100696" y="128936"/>
                  </a:lnTo>
                  <a:lnTo>
                    <a:pt x="109983" y="119824"/>
                  </a:lnTo>
                  <a:lnTo>
                    <a:pt x="118997" y="109516"/>
                  </a:lnTo>
                  <a:lnTo>
                    <a:pt x="127829" y="98410"/>
                  </a:lnTo>
                  <a:lnTo>
                    <a:pt x="136539" y="88184"/>
                  </a:lnTo>
                  <a:lnTo>
                    <a:pt x="145167" y="78545"/>
                  </a:lnTo>
                  <a:lnTo>
                    <a:pt x="153742" y="69297"/>
                  </a:lnTo>
                  <a:lnTo>
                    <a:pt x="159458" y="57486"/>
                  </a:lnTo>
                  <a:lnTo>
                    <a:pt x="163269" y="43969"/>
                  </a:lnTo>
                  <a:lnTo>
                    <a:pt x="165810" y="29312"/>
                  </a:lnTo>
                  <a:lnTo>
                    <a:pt x="167504" y="25186"/>
                  </a:lnTo>
                  <a:lnTo>
                    <a:pt x="168633" y="28079"/>
                  </a:lnTo>
                  <a:lnTo>
                    <a:pt x="169386" y="35653"/>
                  </a:lnTo>
                  <a:lnTo>
                    <a:pt x="169888" y="46346"/>
                  </a:lnTo>
                  <a:lnTo>
                    <a:pt x="170445" y="73279"/>
                  </a:lnTo>
                  <a:lnTo>
                    <a:pt x="172005" y="88364"/>
                  </a:lnTo>
                  <a:lnTo>
                    <a:pt x="174456" y="104065"/>
                  </a:lnTo>
                  <a:lnTo>
                    <a:pt x="177501" y="120176"/>
                  </a:lnTo>
                  <a:lnTo>
                    <a:pt x="184648" y="153130"/>
                  </a:lnTo>
                  <a:lnTo>
                    <a:pt x="188529" y="169820"/>
                  </a:lnTo>
                  <a:lnTo>
                    <a:pt x="192528" y="185180"/>
                  </a:lnTo>
                  <a:lnTo>
                    <a:pt x="196604" y="199653"/>
                  </a:lnTo>
                  <a:lnTo>
                    <a:pt x="200733" y="213535"/>
                  </a:lnTo>
                  <a:lnTo>
                    <a:pt x="203486" y="228434"/>
                  </a:lnTo>
                  <a:lnTo>
                    <a:pt x="205321" y="244012"/>
                  </a:lnTo>
                  <a:lnTo>
                    <a:pt x="206545" y="260041"/>
                  </a:lnTo>
                  <a:lnTo>
                    <a:pt x="205949" y="276372"/>
                  </a:lnTo>
                  <a:lnTo>
                    <a:pt x="204141" y="292903"/>
                  </a:lnTo>
                  <a:lnTo>
                    <a:pt x="201525" y="309569"/>
                  </a:lnTo>
                  <a:lnTo>
                    <a:pt x="196958" y="323501"/>
                  </a:lnTo>
                  <a:lnTo>
                    <a:pt x="191091" y="335612"/>
                  </a:lnTo>
                  <a:lnTo>
                    <a:pt x="184358" y="346508"/>
                  </a:lnTo>
                  <a:lnTo>
                    <a:pt x="175636" y="356594"/>
                  </a:lnTo>
                  <a:lnTo>
                    <a:pt x="165588" y="366140"/>
                  </a:lnTo>
                  <a:lnTo>
                    <a:pt x="154656" y="375327"/>
                  </a:lnTo>
                  <a:lnTo>
                    <a:pt x="143134" y="382862"/>
                  </a:lnTo>
                  <a:lnTo>
                    <a:pt x="131220" y="389297"/>
                  </a:lnTo>
                  <a:lnTo>
                    <a:pt x="94692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606800" y="99060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0" y="12700"/>
                  </a:moveTo>
                  <a:lnTo>
                    <a:pt x="11288" y="8937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644900" y="10795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11288" y="8937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962400" y="10287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53029" y="7723"/>
                  </a:lnTo>
                  <a:lnTo>
                    <a:pt x="66397" y="5148"/>
                  </a:lnTo>
                  <a:lnTo>
                    <a:pt x="80953" y="3432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90595" y="894383"/>
              <a:ext cx="143306" cy="239183"/>
            </a:xfrm>
            <a:custGeom>
              <a:avLst/>
              <a:gdLst/>
              <a:ahLst/>
              <a:cxnLst/>
              <a:rect l="0" t="0" r="0" b="0"/>
              <a:pathLst>
                <a:path w="143306" h="239183">
                  <a:moveTo>
                    <a:pt x="117905" y="7317"/>
                  </a:moveTo>
                  <a:lnTo>
                    <a:pt x="97679" y="574"/>
                  </a:lnTo>
                  <a:lnTo>
                    <a:pt x="87487" y="0"/>
                  </a:lnTo>
                  <a:lnTo>
                    <a:pt x="76460" y="1027"/>
                  </a:lnTo>
                  <a:lnTo>
                    <a:pt x="64875" y="3124"/>
                  </a:lnTo>
                  <a:lnTo>
                    <a:pt x="51507" y="7344"/>
                  </a:lnTo>
                  <a:lnTo>
                    <a:pt x="36951" y="12979"/>
                  </a:lnTo>
                  <a:lnTo>
                    <a:pt x="21602" y="19558"/>
                  </a:lnTo>
                  <a:lnTo>
                    <a:pt x="11370" y="29589"/>
                  </a:lnTo>
                  <a:lnTo>
                    <a:pt x="4548" y="41920"/>
                  </a:lnTo>
                  <a:lnTo>
                    <a:pt x="0" y="55786"/>
                  </a:lnTo>
                  <a:lnTo>
                    <a:pt x="1202" y="69263"/>
                  </a:lnTo>
                  <a:lnTo>
                    <a:pt x="6236" y="82481"/>
                  </a:lnTo>
                  <a:lnTo>
                    <a:pt x="13826" y="95526"/>
                  </a:lnTo>
                  <a:lnTo>
                    <a:pt x="23118" y="107045"/>
                  </a:lnTo>
                  <a:lnTo>
                    <a:pt x="33547" y="117547"/>
                  </a:lnTo>
                  <a:lnTo>
                    <a:pt x="44733" y="127370"/>
                  </a:lnTo>
                  <a:lnTo>
                    <a:pt x="64688" y="145811"/>
                  </a:lnTo>
                  <a:lnTo>
                    <a:pt x="73960" y="154679"/>
                  </a:lnTo>
                  <a:lnTo>
                    <a:pt x="84375" y="163414"/>
                  </a:lnTo>
                  <a:lnTo>
                    <a:pt x="95551" y="172059"/>
                  </a:lnTo>
                  <a:lnTo>
                    <a:pt x="107236" y="180645"/>
                  </a:lnTo>
                  <a:lnTo>
                    <a:pt x="112203" y="190602"/>
                  </a:lnTo>
                  <a:lnTo>
                    <a:pt x="112692" y="201474"/>
                  </a:lnTo>
                  <a:lnTo>
                    <a:pt x="110196" y="212955"/>
                  </a:lnTo>
                  <a:lnTo>
                    <a:pt x="104299" y="222020"/>
                  </a:lnTo>
                  <a:lnTo>
                    <a:pt x="96134" y="229474"/>
                  </a:lnTo>
                  <a:lnTo>
                    <a:pt x="86458" y="235855"/>
                  </a:lnTo>
                  <a:lnTo>
                    <a:pt x="75773" y="238698"/>
                  </a:lnTo>
                  <a:lnTo>
                    <a:pt x="64417" y="239182"/>
                  </a:lnTo>
                  <a:lnTo>
                    <a:pt x="52613" y="238093"/>
                  </a:lnTo>
                  <a:lnTo>
                    <a:pt x="40510" y="235957"/>
                  </a:lnTo>
                  <a:lnTo>
                    <a:pt x="28208" y="233121"/>
                  </a:lnTo>
                  <a:lnTo>
                    <a:pt x="15774" y="229820"/>
                  </a:lnTo>
                  <a:lnTo>
                    <a:pt x="8895" y="223385"/>
                  </a:lnTo>
                  <a:lnTo>
                    <a:pt x="5721" y="214862"/>
                  </a:lnTo>
                  <a:lnTo>
                    <a:pt x="5015" y="204947"/>
                  </a:lnTo>
                  <a:lnTo>
                    <a:pt x="8778" y="195515"/>
                  </a:lnTo>
                  <a:lnTo>
                    <a:pt x="15520" y="186404"/>
                  </a:lnTo>
                  <a:lnTo>
                    <a:pt x="50016" y="151504"/>
                  </a:lnTo>
                  <a:lnTo>
                    <a:pt x="58534" y="141542"/>
                  </a:lnTo>
                  <a:lnTo>
                    <a:pt x="67036" y="130667"/>
                  </a:lnTo>
                  <a:lnTo>
                    <a:pt x="75525" y="119183"/>
                  </a:lnTo>
                  <a:lnTo>
                    <a:pt x="85418" y="107294"/>
                  </a:lnTo>
                  <a:lnTo>
                    <a:pt x="96247" y="95135"/>
                  </a:lnTo>
                  <a:lnTo>
                    <a:pt x="143305" y="32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76400" y="1384300"/>
              <a:ext cx="3352801" cy="123236"/>
            </a:xfrm>
            <a:custGeom>
              <a:avLst/>
              <a:gdLst/>
              <a:ahLst/>
              <a:cxnLst/>
              <a:rect l="0" t="0" r="0" b="0"/>
              <a:pathLst>
                <a:path w="3352801" h="123236">
                  <a:moveTo>
                    <a:pt x="0" y="101600"/>
                  </a:moveTo>
                  <a:lnTo>
                    <a:pt x="13484" y="115083"/>
                  </a:lnTo>
                  <a:lnTo>
                    <a:pt x="24511" y="119056"/>
                  </a:lnTo>
                  <a:lnTo>
                    <a:pt x="38918" y="121704"/>
                  </a:lnTo>
                  <a:lnTo>
                    <a:pt x="75152" y="123235"/>
                  </a:lnTo>
                  <a:lnTo>
                    <a:pt x="96668" y="121667"/>
                  </a:lnTo>
                  <a:lnTo>
                    <a:pt x="119478" y="119211"/>
                  </a:lnTo>
                  <a:lnTo>
                    <a:pt x="224239" y="113859"/>
                  </a:lnTo>
                  <a:lnTo>
                    <a:pt x="248270" y="111183"/>
                  </a:lnTo>
                  <a:lnTo>
                    <a:pt x="271347" y="107989"/>
                  </a:lnTo>
                  <a:lnTo>
                    <a:pt x="312039" y="104439"/>
                  </a:lnTo>
                  <a:lnTo>
                    <a:pt x="350350" y="101450"/>
                  </a:lnTo>
                  <a:lnTo>
                    <a:pt x="370445" y="98678"/>
                  </a:lnTo>
                  <a:lnTo>
                    <a:pt x="390896" y="95418"/>
                  </a:lnTo>
                  <a:lnTo>
                    <a:pt x="432435" y="91797"/>
                  </a:lnTo>
                  <a:lnTo>
                    <a:pt x="475826" y="88776"/>
                  </a:lnTo>
                  <a:lnTo>
                    <a:pt x="499251" y="85995"/>
                  </a:lnTo>
                  <a:lnTo>
                    <a:pt x="523334" y="82730"/>
                  </a:lnTo>
                  <a:lnTo>
                    <a:pt x="572670" y="79102"/>
                  </a:lnTo>
                  <a:lnTo>
                    <a:pt x="621409" y="76078"/>
                  </a:lnTo>
                  <a:lnTo>
                    <a:pt x="644283" y="73296"/>
                  </a:lnTo>
                  <a:lnTo>
                    <a:pt x="666589" y="70031"/>
                  </a:lnTo>
                  <a:lnTo>
                    <a:pt x="717713" y="66402"/>
                  </a:lnTo>
                  <a:lnTo>
                    <a:pt x="771950" y="63379"/>
                  </a:lnTo>
                  <a:lnTo>
                    <a:pt x="798266" y="60597"/>
                  </a:lnTo>
                  <a:lnTo>
                    <a:pt x="824277" y="57331"/>
                  </a:lnTo>
                  <a:lnTo>
                    <a:pt x="879519" y="53702"/>
                  </a:lnTo>
                  <a:lnTo>
                    <a:pt x="936997" y="50679"/>
                  </a:lnTo>
                  <a:lnTo>
                    <a:pt x="966154" y="47897"/>
                  </a:lnTo>
                  <a:lnTo>
                    <a:pt x="995469" y="44631"/>
                  </a:lnTo>
                  <a:lnTo>
                    <a:pt x="1050619" y="41002"/>
                  </a:lnTo>
                  <a:lnTo>
                    <a:pt x="1133031" y="38960"/>
                  </a:lnTo>
                  <a:lnTo>
                    <a:pt x="1190780" y="37071"/>
                  </a:lnTo>
                  <a:lnTo>
                    <a:pt x="1220009" y="34591"/>
                  </a:lnTo>
                  <a:lnTo>
                    <a:pt x="1249372" y="31527"/>
                  </a:lnTo>
                  <a:lnTo>
                    <a:pt x="1308339" y="28123"/>
                  </a:lnTo>
                  <a:lnTo>
                    <a:pt x="1397070" y="26206"/>
                  </a:lnTo>
                  <a:lnTo>
                    <a:pt x="1457709" y="24347"/>
                  </a:lnTo>
                  <a:lnTo>
                    <a:pt x="1489684" y="21876"/>
                  </a:lnTo>
                  <a:lnTo>
                    <a:pt x="1522289" y="18817"/>
                  </a:lnTo>
                  <a:lnTo>
                    <a:pt x="1584858" y="15418"/>
                  </a:lnTo>
                  <a:lnTo>
                    <a:pt x="1675617" y="13505"/>
                  </a:lnTo>
                  <a:lnTo>
                    <a:pt x="1883787" y="12747"/>
                  </a:lnTo>
                  <a:lnTo>
                    <a:pt x="1946842" y="8957"/>
                  </a:lnTo>
                  <a:lnTo>
                    <a:pt x="1979461" y="5972"/>
                  </a:lnTo>
                  <a:lnTo>
                    <a:pt x="2042045" y="2654"/>
                  </a:lnTo>
                  <a:lnTo>
                    <a:pt x="2129050" y="786"/>
                  </a:lnTo>
                  <a:lnTo>
                    <a:pt x="2717749" y="0"/>
                  </a:lnTo>
                  <a:lnTo>
                    <a:pt x="2768577" y="3762"/>
                  </a:lnTo>
                  <a:lnTo>
                    <a:pt x="2793984" y="6742"/>
                  </a:lnTo>
                  <a:lnTo>
                    <a:pt x="2841030" y="10052"/>
                  </a:lnTo>
                  <a:lnTo>
                    <a:pt x="2928722" y="12176"/>
                  </a:lnTo>
                  <a:lnTo>
                    <a:pt x="3352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524000" y="228600"/>
            <a:ext cx="546101" cy="685801"/>
            <a:chOff x="1524000" y="228600"/>
            <a:chExt cx="546101" cy="685801"/>
          </a:xfrm>
        </p:grpSpPr>
        <p:sp>
          <p:nvSpPr>
            <p:cNvPr id="27" name="Freeform 26"/>
            <p:cNvSpPr/>
            <p:nvPr/>
          </p:nvSpPr>
          <p:spPr>
            <a:xfrm>
              <a:off x="1524000" y="593137"/>
              <a:ext cx="139701" cy="3764"/>
            </a:xfrm>
            <a:custGeom>
              <a:avLst/>
              <a:gdLst/>
              <a:ahLst/>
              <a:cxnLst/>
              <a:rect l="0" t="0" r="0" b="0"/>
              <a:pathLst>
                <a:path w="139701" h="3764">
                  <a:moveTo>
                    <a:pt x="0" y="3763"/>
                  </a:moveTo>
                  <a:lnTo>
                    <a:pt x="70706" y="3763"/>
                  </a:lnTo>
                  <a:lnTo>
                    <a:pt x="85237" y="2351"/>
                  </a:lnTo>
                  <a:lnTo>
                    <a:pt x="99158" y="0"/>
                  </a:lnTo>
                  <a:lnTo>
                    <a:pt x="139700" y="37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765300" y="393700"/>
              <a:ext cx="38101" cy="317501"/>
            </a:xfrm>
            <a:custGeom>
              <a:avLst/>
              <a:gdLst/>
              <a:ahLst/>
              <a:cxnLst/>
              <a:rect l="0" t="0" r="0" b="0"/>
              <a:pathLst>
                <a:path w="38101" h="317501">
                  <a:moveTo>
                    <a:pt x="0" y="0"/>
                  </a:moveTo>
                  <a:lnTo>
                    <a:pt x="17676" y="53029"/>
                  </a:lnTo>
                  <a:lnTo>
                    <a:pt x="20251" y="66397"/>
                  </a:lnTo>
                  <a:lnTo>
                    <a:pt x="21967" y="80954"/>
                  </a:lnTo>
                  <a:lnTo>
                    <a:pt x="23111" y="96302"/>
                  </a:lnTo>
                  <a:lnTo>
                    <a:pt x="22463" y="112179"/>
                  </a:lnTo>
                  <a:lnTo>
                    <a:pt x="20619" y="128408"/>
                  </a:lnTo>
                  <a:lnTo>
                    <a:pt x="17979" y="144872"/>
                  </a:lnTo>
                  <a:lnTo>
                    <a:pt x="17631" y="160081"/>
                  </a:lnTo>
                  <a:lnTo>
                    <a:pt x="18809" y="174454"/>
                  </a:lnTo>
                  <a:lnTo>
                    <a:pt x="21006" y="188269"/>
                  </a:lnTo>
                  <a:lnTo>
                    <a:pt x="22470" y="203124"/>
                  </a:lnTo>
                  <a:lnTo>
                    <a:pt x="23447" y="218671"/>
                  </a:lnTo>
                  <a:lnTo>
                    <a:pt x="24098" y="234681"/>
                  </a:lnTo>
                  <a:lnTo>
                    <a:pt x="25943" y="249587"/>
                  </a:lnTo>
                  <a:lnTo>
                    <a:pt x="381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07573" y="228600"/>
              <a:ext cx="162528" cy="685801"/>
            </a:xfrm>
            <a:custGeom>
              <a:avLst/>
              <a:gdLst/>
              <a:ahLst/>
              <a:cxnLst/>
              <a:rect l="0" t="0" r="0" b="0"/>
              <a:pathLst>
                <a:path w="162528" h="685801">
                  <a:moveTo>
                    <a:pt x="162527" y="0"/>
                  </a:moveTo>
                  <a:lnTo>
                    <a:pt x="127173" y="70706"/>
                  </a:lnTo>
                  <a:lnTo>
                    <a:pt x="119202" y="88059"/>
                  </a:lnTo>
                  <a:lnTo>
                    <a:pt x="102819" y="126156"/>
                  </a:lnTo>
                  <a:lnTo>
                    <a:pt x="52421" y="250064"/>
                  </a:lnTo>
                  <a:lnTo>
                    <a:pt x="45378" y="271131"/>
                  </a:lnTo>
                  <a:lnTo>
                    <a:pt x="39272" y="292232"/>
                  </a:lnTo>
                  <a:lnTo>
                    <a:pt x="33790" y="313354"/>
                  </a:lnTo>
                  <a:lnTo>
                    <a:pt x="23936" y="348113"/>
                  </a:lnTo>
                  <a:lnTo>
                    <a:pt x="19333" y="363308"/>
                  </a:lnTo>
                  <a:lnTo>
                    <a:pt x="14853" y="381905"/>
                  </a:lnTo>
                  <a:lnTo>
                    <a:pt x="10455" y="402770"/>
                  </a:lnTo>
                  <a:lnTo>
                    <a:pt x="6112" y="425147"/>
                  </a:lnTo>
                  <a:lnTo>
                    <a:pt x="3217" y="447120"/>
                  </a:lnTo>
                  <a:lnTo>
                    <a:pt x="1287" y="468824"/>
                  </a:lnTo>
                  <a:lnTo>
                    <a:pt x="0" y="490349"/>
                  </a:lnTo>
                  <a:lnTo>
                    <a:pt x="553" y="511755"/>
                  </a:lnTo>
                  <a:lnTo>
                    <a:pt x="2333" y="533081"/>
                  </a:lnTo>
                  <a:lnTo>
                    <a:pt x="4931" y="554354"/>
                  </a:lnTo>
                  <a:lnTo>
                    <a:pt x="8074" y="572769"/>
                  </a:lnTo>
                  <a:lnTo>
                    <a:pt x="11580" y="589279"/>
                  </a:lnTo>
                  <a:lnTo>
                    <a:pt x="15329" y="604519"/>
                  </a:lnTo>
                  <a:lnTo>
                    <a:pt x="20650" y="617502"/>
                  </a:lnTo>
                  <a:lnTo>
                    <a:pt x="27020" y="628979"/>
                  </a:lnTo>
                  <a:lnTo>
                    <a:pt x="34089" y="639452"/>
                  </a:lnTo>
                  <a:lnTo>
                    <a:pt x="43035" y="649257"/>
                  </a:lnTo>
                  <a:lnTo>
                    <a:pt x="53232" y="658616"/>
                  </a:lnTo>
                  <a:lnTo>
                    <a:pt x="64264" y="667677"/>
                  </a:lnTo>
                  <a:lnTo>
                    <a:pt x="77262" y="673718"/>
                  </a:lnTo>
                  <a:lnTo>
                    <a:pt x="91572" y="677745"/>
                  </a:lnTo>
                  <a:lnTo>
                    <a:pt x="137127" y="68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4889500" y="190500"/>
            <a:ext cx="187767" cy="482601"/>
          </a:xfrm>
          <a:custGeom>
            <a:avLst/>
            <a:gdLst/>
            <a:ahLst/>
            <a:cxnLst/>
            <a:rect l="0" t="0" r="0" b="0"/>
            <a:pathLst>
              <a:path w="187767" h="482601">
                <a:moveTo>
                  <a:pt x="38100" y="0"/>
                </a:moveTo>
                <a:lnTo>
                  <a:pt x="65068" y="6741"/>
                </a:lnTo>
                <a:lnTo>
                  <a:pt x="75834" y="11550"/>
                </a:lnTo>
                <a:lnTo>
                  <a:pt x="85833" y="17577"/>
                </a:lnTo>
                <a:lnTo>
                  <a:pt x="95322" y="24418"/>
                </a:lnTo>
                <a:lnTo>
                  <a:pt x="104470" y="33212"/>
                </a:lnTo>
                <a:lnTo>
                  <a:pt x="113391" y="43308"/>
                </a:lnTo>
                <a:lnTo>
                  <a:pt x="122161" y="54272"/>
                </a:lnTo>
                <a:lnTo>
                  <a:pt x="130829" y="67225"/>
                </a:lnTo>
                <a:lnTo>
                  <a:pt x="139431" y="81506"/>
                </a:lnTo>
                <a:lnTo>
                  <a:pt x="147987" y="96670"/>
                </a:lnTo>
                <a:lnTo>
                  <a:pt x="155102" y="112424"/>
                </a:lnTo>
                <a:lnTo>
                  <a:pt x="161257" y="128572"/>
                </a:lnTo>
                <a:lnTo>
                  <a:pt x="166771" y="144981"/>
                </a:lnTo>
                <a:lnTo>
                  <a:pt x="171858" y="162976"/>
                </a:lnTo>
                <a:lnTo>
                  <a:pt x="176661" y="182028"/>
                </a:lnTo>
                <a:lnTo>
                  <a:pt x="181274" y="201785"/>
                </a:lnTo>
                <a:lnTo>
                  <a:pt x="184349" y="220601"/>
                </a:lnTo>
                <a:lnTo>
                  <a:pt x="186399" y="238790"/>
                </a:lnTo>
                <a:lnTo>
                  <a:pt x="187766" y="256560"/>
                </a:lnTo>
                <a:lnTo>
                  <a:pt x="187266" y="272639"/>
                </a:lnTo>
                <a:lnTo>
                  <a:pt x="185522" y="287593"/>
                </a:lnTo>
                <a:lnTo>
                  <a:pt x="182948" y="301795"/>
                </a:lnTo>
                <a:lnTo>
                  <a:pt x="179820" y="316908"/>
                </a:lnTo>
                <a:lnTo>
                  <a:pt x="172583" y="348751"/>
                </a:lnTo>
                <a:lnTo>
                  <a:pt x="167266" y="363734"/>
                </a:lnTo>
                <a:lnTo>
                  <a:pt x="160900" y="377956"/>
                </a:lnTo>
                <a:lnTo>
                  <a:pt x="153833" y="391670"/>
                </a:lnTo>
                <a:lnTo>
                  <a:pt x="146299" y="403636"/>
                </a:lnTo>
                <a:lnTo>
                  <a:pt x="138455" y="414435"/>
                </a:lnTo>
                <a:lnTo>
                  <a:pt x="130403" y="424456"/>
                </a:lnTo>
                <a:lnTo>
                  <a:pt x="120802" y="433960"/>
                </a:lnTo>
                <a:lnTo>
                  <a:pt x="110168" y="443117"/>
                </a:lnTo>
                <a:lnTo>
                  <a:pt x="98845" y="452045"/>
                </a:lnTo>
                <a:lnTo>
                  <a:pt x="85652" y="457996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032500" y="330200"/>
            <a:ext cx="3086101" cy="1079501"/>
            <a:chOff x="6032500" y="330200"/>
            <a:chExt cx="3086101" cy="1079501"/>
          </a:xfrm>
        </p:grpSpPr>
        <p:sp>
          <p:nvSpPr>
            <p:cNvPr id="32" name="Freeform 31"/>
            <p:cNvSpPr/>
            <p:nvPr/>
          </p:nvSpPr>
          <p:spPr>
            <a:xfrm>
              <a:off x="6096000" y="459848"/>
              <a:ext cx="215901" cy="10053"/>
            </a:xfrm>
            <a:custGeom>
              <a:avLst/>
              <a:gdLst/>
              <a:ahLst/>
              <a:cxnLst/>
              <a:rect l="0" t="0" r="0" b="0"/>
              <a:pathLst>
                <a:path w="215901" h="10053">
                  <a:moveTo>
                    <a:pt x="0" y="10052"/>
                  </a:moveTo>
                  <a:lnTo>
                    <a:pt x="70706" y="10052"/>
                  </a:lnTo>
                  <a:lnTo>
                    <a:pt x="85237" y="8640"/>
                  </a:lnTo>
                  <a:lnTo>
                    <a:pt x="99158" y="6289"/>
                  </a:lnTo>
                  <a:lnTo>
                    <a:pt x="112672" y="3310"/>
                  </a:lnTo>
                  <a:lnTo>
                    <a:pt x="127325" y="1324"/>
                  </a:lnTo>
                  <a:lnTo>
                    <a:pt x="142740" y="0"/>
                  </a:lnTo>
                  <a:lnTo>
                    <a:pt x="215900" y="100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438900" y="393700"/>
              <a:ext cx="228601" cy="317501"/>
            </a:xfrm>
            <a:custGeom>
              <a:avLst/>
              <a:gdLst/>
              <a:ahLst/>
              <a:cxnLst/>
              <a:rect l="0" t="0" r="0" b="0"/>
              <a:pathLst>
                <a:path w="228601" h="317501">
                  <a:moveTo>
                    <a:pt x="0" y="0"/>
                  </a:moveTo>
                  <a:lnTo>
                    <a:pt x="6741" y="26967"/>
                  </a:lnTo>
                  <a:lnTo>
                    <a:pt x="10138" y="39145"/>
                  </a:lnTo>
                  <a:lnTo>
                    <a:pt x="17676" y="63964"/>
                  </a:lnTo>
                  <a:lnTo>
                    <a:pt x="23073" y="77920"/>
                  </a:lnTo>
                  <a:lnTo>
                    <a:pt x="29493" y="92869"/>
                  </a:lnTo>
                  <a:lnTo>
                    <a:pt x="36595" y="108479"/>
                  </a:lnTo>
                  <a:lnTo>
                    <a:pt x="44152" y="121708"/>
                  </a:lnTo>
                  <a:lnTo>
                    <a:pt x="52012" y="133350"/>
                  </a:lnTo>
                  <a:lnTo>
                    <a:pt x="60075" y="143933"/>
                  </a:lnTo>
                  <a:lnTo>
                    <a:pt x="68272" y="155222"/>
                  </a:lnTo>
                  <a:lnTo>
                    <a:pt x="84905" y="179054"/>
                  </a:lnTo>
                  <a:lnTo>
                    <a:pt x="94704" y="189925"/>
                  </a:lnTo>
                  <a:lnTo>
                    <a:pt x="105469" y="199994"/>
                  </a:lnTo>
                  <a:lnTo>
                    <a:pt x="116879" y="209529"/>
                  </a:lnTo>
                  <a:lnTo>
                    <a:pt x="128720" y="220119"/>
                  </a:lnTo>
                  <a:lnTo>
                    <a:pt x="153164" y="243175"/>
                  </a:lnTo>
                  <a:lnTo>
                    <a:pt x="202186" y="291232"/>
                  </a:lnTo>
                  <a:lnTo>
                    <a:pt x="2286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400800" y="393700"/>
              <a:ext cx="254001" cy="406401"/>
            </a:xfrm>
            <a:custGeom>
              <a:avLst/>
              <a:gdLst/>
              <a:ahLst/>
              <a:cxnLst/>
              <a:rect l="0" t="0" r="0" b="0"/>
              <a:pathLst>
                <a:path w="254001" h="406401">
                  <a:moveTo>
                    <a:pt x="254000" y="0"/>
                  </a:moveTo>
                  <a:lnTo>
                    <a:pt x="247258" y="20225"/>
                  </a:lnTo>
                  <a:lnTo>
                    <a:pt x="242449" y="30417"/>
                  </a:lnTo>
                  <a:lnTo>
                    <a:pt x="236422" y="41444"/>
                  </a:lnTo>
                  <a:lnTo>
                    <a:pt x="229581" y="53029"/>
                  </a:lnTo>
                  <a:lnTo>
                    <a:pt x="222198" y="66397"/>
                  </a:lnTo>
                  <a:lnTo>
                    <a:pt x="206470" y="96302"/>
                  </a:lnTo>
                  <a:lnTo>
                    <a:pt x="198324" y="110768"/>
                  </a:lnTo>
                  <a:lnTo>
                    <a:pt x="190072" y="124645"/>
                  </a:lnTo>
                  <a:lnTo>
                    <a:pt x="181747" y="138130"/>
                  </a:lnTo>
                  <a:lnTo>
                    <a:pt x="173376" y="149942"/>
                  </a:lnTo>
                  <a:lnTo>
                    <a:pt x="164972" y="160639"/>
                  </a:lnTo>
                  <a:lnTo>
                    <a:pt x="156548" y="170592"/>
                  </a:lnTo>
                  <a:lnTo>
                    <a:pt x="146699" y="184284"/>
                  </a:lnTo>
                  <a:lnTo>
                    <a:pt x="135899" y="200467"/>
                  </a:lnTo>
                  <a:lnTo>
                    <a:pt x="94891" y="263651"/>
                  </a:lnTo>
                  <a:lnTo>
                    <a:pt x="85838" y="275956"/>
                  </a:lnTo>
                  <a:lnTo>
                    <a:pt x="76981" y="286982"/>
                  </a:lnTo>
                  <a:lnTo>
                    <a:pt x="68254" y="297154"/>
                  </a:lnTo>
                  <a:lnTo>
                    <a:pt x="59613" y="308169"/>
                  </a:lnTo>
                  <a:lnTo>
                    <a:pt x="51031" y="319746"/>
                  </a:lnTo>
                  <a:lnTo>
                    <a:pt x="33969" y="343898"/>
                  </a:lnTo>
                  <a:lnTo>
                    <a:pt x="25468" y="356265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781800" y="5334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8" y="10051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972300" y="342900"/>
              <a:ext cx="170130" cy="342901"/>
            </a:xfrm>
            <a:custGeom>
              <a:avLst/>
              <a:gdLst/>
              <a:ahLst/>
              <a:cxnLst/>
              <a:rect l="0" t="0" r="0" b="0"/>
              <a:pathLst>
                <a:path w="170130" h="342901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73714" y="10112"/>
                  </a:lnTo>
                  <a:lnTo>
                    <a:pt x="87242" y="8152"/>
                  </a:lnTo>
                  <a:lnTo>
                    <a:pt x="100495" y="5434"/>
                  </a:lnTo>
                  <a:lnTo>
                    <a:pt x="114974" y="3623"/>
                  </a:lnTo>
                  <a:lnTo>
                    <a:pt x="130271" y="2415"/>
                  </a:lnTo>
                  <a:lnTo>
                    <a:pt x="146115" y="1610"/>
                  </a:lnTo>
                  <a:lnTo>
                    <a:pt x="156676" y="6718"/>
                  </a:lnTo>
                  <a:lnTo>
                    <a:pt x="163717" y="15767"/>
                  </a:lnTo>
                  <a:lnTo>
                    <a:pt x="168412" y="27445"/>
                  </a:lnTo>
                  <a:lnTo>
                    <a:pt x="170129" y="40874"/>
                  </a:lnTo>
                  <a:lnTo>
                    <a:pt x="169864" y="55471"/>
                  </a:lnTo>
                  <a:lnTo>
                    <a:pt x="168276" y="70847"/>
                  </a:lnTo>
                  <a:lnTo>
                    <a:pt x="165806" y="85331"/>
                  </a:lnTo>
                  <a:lnTo>
                    <a:pt x="162748" y="99221"/>
                  </a:lnTo>
                  <a:lnTo>
                    <a:pt x="159299" y="112714"/>
                  </a:lnTo>
                  <a:lnTo>
                    <a:pt x="155588" y="125942"/>
                  </a:lnTo>
                  <a:lnTo>
                    <a:pt x="143623" y="166197"/>
                  </a:lnTo>
                  <a:lnTo>
                    <a:pt x="131141" y="211835"/>
                  </a:lnTo>
                  <a:lnTo>
                    <a:pt x="122725" y="239493"/>
                  </a:lnTo>
                  <a:lnTo>
                    <a:pt x="119917" y="254206"/>
                  </a:lnTo>
                  <a:lnTo>
                    <a:pt x="118044" y="269660"/>
                  </a:lnTo>
                  <a:lnTo>
                    <a:pt x="1143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239523" y="495300"/>
              <a:ext cx="238422" cy="406401"/>
            </a:xfrm>
            <a:custGeom>
              <a:avLst/>
              <a:gdLst/>
              <a:ahLst/>
              <a:cxnLst/>
              <a:rect l="0" t="0" r="0" b="0"/>
              <a:pathLst>
                <a:path w="238422" h="406401">
                  <a:moveTo>
                    <a:pt x="12177" y="0"/>
                  </a:moveTo>
                  <a:lnTo>
                    <a:pt x="5435" y="20225"/>
                  </a:lnTo>
                  <a:lnTo>
                    <a:pt x="3448" y="31828"/>
                  </a:lnTo>
                  <a:lnTo>
                    <a:pt x="2124" y="45207"/>
                  </a:lnTo>
                  <a:lnTo>
                    <a:pt x="1242" y="59771"/>
                  </a:lnTo>
                  <a:lnTo>
                    <a:pt x="261" y="91006"/>
                  </a:lnTo>
                  <a:lnTo>
                    <a:pt x="0" y="107237"/>
                  </a:lnTo>
                  <a:lnTo>
                    <a:pt x="2648" y="120880"/>
                  </a:lnTo>
                  <a:lnTo>
                    <a:pt x="7235" y="132798"/>
                  </a:lnTo>
                  <a:lnTo>
                    <a:pt x="13115" y="143565"/>
                  </a:lnTo>
                  <a:lnTo>
                    <a:pt x="22681" y="150743"/>
                  </a:lnTo>
                  <a:lnTo>
                    <a:pt x="34701" y="155529"/>
                  </a:lnTo>
                  <a:lnTo>
                    <a:pt x="48360" y="158719"/>
                  </a:lnTo>
                  <a:lnTo>
                    <a:pt x="61698" y="158024"/>
                  </a:lnTo>
                  <a:lnTo>
                    <a:pt x="74825" y="154738"/>
                  </a:lnTo>
                  <a:lnTo>
                    <a:pt x="87809" y="149725"/>
                  </a:lnTo>
                  <a:lnTo>
                    <a:pt x="100698" y="142150"/>
                  </a:lnTo>
                  <a:lnTo>
                    <a:pt x="113525" y="132866"/>
                  </a:lnTo>
                  <a:lnTo>
                    <a:pt x="126308" y="122444"/>
                  </a:lnTo>
                  <a:lnTo>
                    <a:pt x="137653" y="112674"/>
                  </a:lnTo>
                  <a:lnTo>
                    <a:pt x="148039" y="103338"/>
                  </a:lnTo>
                  <a:lnTo>
                    <a:pt x="157785" y="94292"/>
                  </a:lnTo>
                  <a:lnTo>
                    <a:pt x="165693" y="84028"/>
                  </a:lnTo>
                  <a:lnTo>
                    <a:pt x="172376" y="72952"/>
                  </a:lnTo>
                  <a:lnTo>
                    <a:pt x="178243" y="61334"/>
                  </a:lnTo>
                  <a:lnTo>
                    <a:pt x="183565" y="59234"/>
                  </a:lnTo>
                  <a:lnTo>
                    <a:pt x="188525" y="63478"/>
                  </a:lnTo>
                  <a:lnTo>
                    <a:pt x="193242" y="71952"/>
                  </a:lnTo>
                  <a:lnTo>
                    <a:pt x="197798" y="83245"/>
                  </a:lnTo>
                  <a:lnTo>
                    <a:pt x="202246" y="96419"/>
                  </a:lnTo>
                  <a:lnTo>
                    <a:pt x="206624" y="110846"/>
                  </a:lnTo>
                  <a:lnTo>
                    <a:pt x="209541" y="126108"/>
                  </a:lnTo>
                  <a:lnTo>
                    <a:pt x="211486" y="141927"/>
                  </a:lnTo>
                  <a:lnTo>
                    <a:pt x="212783" y="158118"/>
                  </a:lnTo>
                  <a:lnTo>
                    <a:pt x="215059" y="174556"/>
                  </a:lnTo>
                  <a:lnTo>
                    <a:pt x="217986" y="191160"/>
                  </a:lnTo>
                  <a:lnTo>
                    <a:pt x="221350" y="207873"/>
                  </a:lnTo>
                  <a:lnTo>
                    <a:pt x="228849" y="241495"/>
                  </a:lnTo>
                  <a:lnTo>
                    <a:pt x="232825" y="258363"/>
                  </a:lnTo>
                  <a:lnTo>
                    <a:pt x="235475" y="275253"/>
                  </a:lnTo>
                  <a:lnTo>
                    <a:pt x="237243" y="292157"/>
                  </a:lnTo>
                  <a:lnTo>
                    <a:pt x="238421" y="309071"/>
                  </a:lnTo>
                  <a:lnTo>
                    <a:pt x="237795" y="324581"/>
                  </a:lnTo>
                  <a:lnTo>
                    <a:pt x="235967" y="339154"/>
                  </a:lnTo>
                  <a:lnTo>
                    <a:pt x="233337" y="353102"/>
                  </a:lnTo>
                  <a:lnTo>
                    <a:pt x="228761" y="365224"/>
                  </a:lnTo>
                  <a:lnTo>
                    <a:pt x="222888" y="376127"/>
                  </a:lnTo>
                  <a:lnTo>
                    <a:pt x="164577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696200" y="504237"/>
              <a:ext cx="114301" cy="3764"/>
            </a:xfrm>
            <a:custGeom>
              <a:avLst/>
              <a:gdLst/>
              <a:ahLst/>
              <a:cxnLst/>
              <a:rect l="0" t="0" r="0" b="0"/>
              <a:pathLst>
                <a:path w="114301" h="3764">
                  <a:moveTo>
                    <a:pt x="0" y="3763"/>
                  </a:moveTo>
                  <a:lnTo>
                    <a:pt x="26968" y="3763"/>
                  </a:lnTo>
                  <a:lnTo>
                    <a:pt x="39144" y="2351"/>
                  </a:lnTo>
                  <a:lnTo>
                    <a:pt x="51496" y="0"/>
                  </a:lnTo>
                  <a:lnTo>
                    <a:pt x="114300" y="37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747000" y="5588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26968" y="31358"/>
                  </a:lnTo>
                  <a:lnTo>
                    <a:pt x="39144" y="27960"/>
                  </a:lnTo>
                  <a:lnTo>
                    <a:pt x="63964" y="20423"/>
                  </a:lnTo>
                  <a:lnTo>
                    <a:pt x="89106" y="12369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128000" y="4953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0225" y="5958"/>
                  </a:lnTo>
                  <a:lnTo>
                    <a:pt x="31828" y="3972"/>
                  </a:lnTo>
                  <a:lnTo>
                    <a:pt x="45208" y="2648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382000" y="330200"/>
              <a:ext cx="12701" cy="330201"/>
            </a:xfrm>
            <a:custGeom>
              <a:avLst/>
              <a:gdLst/>
              <a:ahLst/>
              <a:cxnLst/>
              <a:rect l="0" t="0" r="0" b="0"/>
              <a:pathLst>
                <a:path w="12701" h="330201">
                  <a:moveTo>
                    <a:pt x="12700" y="0"/>
                  </a:moveTo>
                  <a:lnTo>
                    <a:pt x="12700" y="70706"/>
                  </a:lnTo>
                  <a:lnTo>
                    <a:pt x="11289" y="85237"/>
                  </a:lnTo>
                  <a:lnTo>
                    <a:pt x="8937" y="99158"/>
                  </a:lnTo>
                  <a:lnTo>
                    <a:pt x="5958" y="112672"/>
                  </a:lnTo>
                  <a:lnTo>
                    <a:pt x="3971" y="127325"/>
                  </a:lnTo>
                  <a:lnTo>
                    <a:pt x="2647" y="142739"/>
                  </a:lnTo>
                  <a:lnTo>
                    <a:pt x="1765" y="158659"/>
                  </a:lnTo>
                  <a:lnTo>
                    <a:pt x="784" y="195163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549020" y="379135"/>
              <a:ext cx="184595" cy="233096"/>
            </a:xfrm>
            <a:custGeom>
              <a:avLst/>
              <a:gdLst/>
              <a:ahLst/>
              <a:cxnLst/>
              <a:rect l="0" t="0" r="0" b="0"/>
              <a:pathLst>
                <a:path w="184595" h="233096">
                  <a:moveTo>
                    <a:pt x="23480" y="1865"/>
                  </a:moveTo>
                  <a:lnTo>
                    <a:pt x="16738" y="22090"/>
                  </a:lnTo>
                  <a:lnTo>
                    <a:pt x="14751" y="33693"/>
                  </a:lnTo>
                  <a:lnTo>
                    <a:pt x="13427" y="47072"/>
                  </a:lnTo>
                  <a:lnTo>
                    <a:pt x="12545" y="61636"/>
                  </a:lnTo>
                  <a:lnTo>
                    <a:pt x="10545" y="76990"/>
                  </a:lnTo>
                  <a:lnTo>
                    <a:pt x="7801" y="92871"/>
                  </a:lnTo>
                  <a:lnTo>
                    <a:pt x="4560" y="109102"/>
                  </a:lnTo>
                  <a:lnTo>
                    <a:pt x="2400" y="125567"/>
                  </a:lnTo>
                  <a:lnTo>
                    <a:pt x="960" y="142188"/>
                  </a:lnTo>
                  <a:lnTo>
                    <a:pt x="0" y="158914"/>
                  </a:lnTo>
                  <a:lnTo>
                    <a:pt x="2182" y="174297"/>
                  </a:lnTo>
                  <a:lnTo>
                    <a:pt x="6459" y="188786"/>
                  </a:lnTo>
                  <a:lnTo>
                    <a:pt x="12132" y="202679"/>
                  </a:lnTo>
                  <a:lnTo>
                    <a:pt x="20148" y="213352"/>
                  </a:lnTo>
                  <a:lnTo>
                    <a:pt x="29726" y="221878"/>
                  </a:lnTo>
                  <a:lnTo>
                    <a:pt x="40344" y="228974"/>
                  </a:lnTo>
                  <a:lnTo>
                    <a:pt x="51655" y="232293"/>
                  </a:lnTo>
                  <a:lnTo>
                    <a:pt x="63431" y="233095"/>
                  </a:lnTo>
                  <a:lnTo>
                    <a:pt x="75514" y="232218"/>
                  </a:lnTo>
                  <a:lnTo>
                    <a:pt x="87802" y="228811"/>
                  </a:lnTo>
                  <a:lnTo>
                    <a:pt x="100228" y="223718"/>
                  </a:lnTo>
                  <a:lnTo>
                    <a:pt x="112745" y="217500"/>
                  </a:lnTo>
                  <a:lnTo>
                    <a:pt x="125323" y="209122"/>
                  </a:lnTo>
                  <a:lnTo>
                    <a:pt x="137942" y="199303"/>
                  </a:lnTo>
                  <a:lnTo>
                    <a:pt x="150588" y="188523"/>
                  </a:lnTo>
                  <a:lnTo>
                    <a:pt x="160429" y="177104"/>
                  </a:lnTo>
                  <a:lnTo>
                    <a:pt x="168402" y="165257"/>
                  </a:lnTo>
                  <a:lnTo>
                    <a:pt x="175128" y="153126"/>
                  </a:lnTo>
                  <a:lnTo>
                    <a:pt x="179612" y="137984"/>
                  </a:lnTo>
                  <a:lnTo>
                    <a:pt x="182601" y="120833"/>
                  </a:lnTo>
                  <a:lnTo>
                    <a:pt x="184594" y="102343"/>
                  </a:lnTo>
                  <a:lnTo>
                    <a:pt x="184512" y="85784"/>
                  </a:lnTo>
                  <a:lnTo>
                    <a:pt x="183045" y="70511"/>
                  </a:lnTo>
                  <a:lnTo>
                    <a:pt x="180657" y="56095"/>
                  </a:lnTo>
                  <a:lnTo>
                    <a:pt x="176242" y="43663"/>
                  </a:lnTo>
                  <a:lnTo>
                    <a:pt x="170477" y="32552"/>
                  </a:lnTo>
                  <a:lnTo>
                    <a:pt x="163811" y="22323"/>
                  </a:lnTo>
                  <a:lnTo>
                    <a:pt x="153723" y="14092"/>
                  </a:lnTo>
                  <a:lnTo>
                    <a:pt x="141353" y="7194"/>
                  </a:lnTo>
                  <a:lnTo>
                    <a:pt x="127462" y="1184"/>
                  </a:lnTo>
                  <a:lnTo>
                    <a:pt x="113968" y="0"/>
                  </a:lnTo>
                  <a:lnTo>
                    <a:pt x="100738" y="2033"/>
                  </a:lnTo>
                  <a:lnTo>
                    <a:pt x="48880" y="272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489700" y="901700"/>
              <a:ext cx="190501" cy="254001"/>
            </a:xfrm>
            <a:custGeom>
              <a:avLst/>
              <a:gdLst/>
              <a:ahLst/>
              <a:cxnLst/>
              <a:rect l="0" t="0" r="0" b="0"/>
              <a:pathLst>
                <a:path w="190501" h="254001">
                  <a:moveTo>
                    <a:pt x="0" y="0"/>
                  </a:moveTo>
                  <a:lnTo>
                    <a:pt x="6741" y="26967"/>
                  </a:lnTo>
                  <a:lnTo>
                    <a:pt x="10138" y="39145"/>
                  </a:lnTo>
                  <a:lnTo>
                    <a:pt x="17676" y="63964"/>
                  </a:lnTo>
                  <a:lnTo>
                    <a:pt x="29853" y="101737"/>
                  </a:lnTo>
                  <a:lnTo>
                    <a:pt x="35424" y="112980"/>
                  </a:lnTo>
                  <a:lnTo>
                    <a:pt x="41960" y="123298"/>
                  </a:lnTo>
                  <a:lnTo>
                    <a:pt x="49140" y="132998"/>
                  </a:lnTo>
                  <a:lnTo>
                    <a:pt x="56749" y="142288"/>
                  </a:lnTo>
                  <a:lnTo>
                    <a:pt x="64644" y="151303"/>
                  </a:lnTo>
                  <a:lnTo>
                    <a:pt x="72728" y="160135"/>
                  </a:lnTo>
                  <a:lnTo>
                    <a:pt x="82353" y="168845"/>
                  </a:lnTo>
                  <a:lnTo>
                    <a:pt x="93002" y="177475"/>
                  </a:lnTo>
                  <a:lnTo>
                    <a:pt x="104334" y="186049"/>
                  </a:lnTo>
                  <a:lnTo>
                    <a:pt x="114711" y="194588"/>
                  </a:lnTo>
                  <a:lnTo>
                    <a:pt x="124452" y="203103"/>
                  </a:lnTo>
                  <a:lnTo>
                    <a:pt x="133768" y="211602"/>
                  </a:lnTo>
                  <a:lnTo>
                    <a:pt x="151645" y="228571"/>
                  </a:lnTo>
                  <a:lnTo>
                    <a:pt x="1905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400800" y="863600"/>
              <a:ext cx="228601" cy="330201"/>
            </a:xfrm>
            <a:custGeom>
              <a:avLst/>
              <a:gdLst/>
              <a:ahLst/>
              <a:cxnLst/>
              <a:rect l="0" t="0" r="0" b="0"/>
              <a:pathLst>
                <a:path w="228601" h="330201">
                  <a:moveTo>
                    <a:pt x="228600" y="0"/>
                  </a:moveTo>
                  <a:lnTo>
                    <a:pt x="215115" y="20225"/>
                  </a:lnTo>
                  <a:lnTo>
                    <a:pt x="209732" y="31828"/>
                  </a:lnTo>
                  <a:lnTo>
                    <a:pt x="204733" y="45207"/>
                  </a:lnTo>
                  <a:lnTo>
                    <a:pt x="199988" y="59771"/>
                  </a:lnTo>
                  <a:lnTo>
                    <a:pt x="192592" y="75125"/>
                  </a:lnTo>
                  <a:lnTo>
                    <a:pt x="183428" y="91005"/>
                  </a:lnTo>
                  <a:lnTo>
                    <a:pt x="173085" y="107237"/>
                  </a:lnTo>
                  <a:lnTo>
                    <a:pt x="163368" y="123702"/>
                  </a:lnTo>
                  <a:lnTo>
                    <a:pt x="154067" y="140323"/>
                  </a:lnTo>
                  <a:lnTo>
                    <a:pt x="145044" y="157049"/>
                  </a:lnTo>
                  <a:lnTo>
                    <a:pt x="136207" y="171021"/>
                  </a:lnTo>
                  <a:lnTo>
                    <a:pt x="127493" y="183158"/>
                  </a:lnTo>
                  <a:lnTo>
                    <a:pt x="118862" y="194072"/>
                  </a:lnTo>
                  <a:lnTo>
                    <a:pt x="108874" y="205581"/>
                  </a:lnTo>
                  <a:lnTo>
                    <a:pt x="97983" y="217487"/>
                  </a:lnTo>
                  <a:lnTo>
                    <a:pt x="66191" y="250707"/>
                  </a:lnTo>
                  <a:lnTo>
                    <a:pt x="38897" y="278424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870700" y="993247"/>
              <a:ext cx="165101" cy="10054"/>
            </a:xfrm>
            <a:custGeom>
              <a:avLst/>
              <a:gdLst/>
              <a:ahLst/>
              <a:cxnLst/>
              <a:rect l="0" t="0" r="0" b="0"/>
              <a:pathLst>
                <a:path w="165101" h="10054">
                  <a:moveTo>
                    <a:pt x="0" y="10053"/>
                  </a:moveTo>
                  <a:lnTo>
                    <a:pt x="26968" y="10053"/>
                  </a:lnTo>
                  <a:lnTo>
                    <a:pt x="39144" y="8641"/>
                  </a:lnTo>
                  <a:lnTo>
                    <a:pt x="51496" y="6290"/>
                  </a:lnTo>
                  <a:lnTo>
                    <a:pt x="63964" y="3310"/>
                  </a:lnTo>
                  <a:lnTo>
                    <a:pt x="77920" y="1325"/>
                  </a:lnTo>
                  <a:lnTo>
                    <a:pt x="92869" y="0"/>
                  </a:lnTo>
                  <a:lnTo>
                    <a:pt x="165100" y="100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959600" y="9271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1915" y="91005"/>
                  </a:lnTo>
                  <a:lnTo>
                    <a:pt x="12176" y="107237"/>
                  </a:lnTo>
                  <a:lnTo>
                    <a:pt x="13761" y="122291"/>
                  </a:lnTo>
                  <a:lnTo>
                    <a:pt x="16230" y="136561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191297" y="914400"/>
              <a:ext cx="174704" cy="267675"/>
            </a:xfrm>
            <a:custGeom>
              <a:avLst/>
              <a:gdLst/>
              <a:ahLst/>
              <a:cxnLst/>
              <a:rect l="0" t="0" r="0" b="0"/>
              <a:pathLst>
                <a:path w="174704" h="267675">
                  <a:moveTo>
                    <a:pt x="9603" y="0"/>
                  </a:moveTo>
                  <a:lnTo>
                    <a:pt x="36571" y="0"/>
                  </a:lnTo>
                  <a:lnTo>
                    <a:pt x="48747" y="1411"/>
                  </a:lnTo>
                  <a:lnTo>
                    <a:pt x="61099" y="3762"/>
                  </a:lnTo>
                  <a:lnTo>
                    <a:pt x="73567" y="6742"/>
                  </a:lnTo>
                  <a:lnTo>
                    <a:pt x="84701" y="11550"/>
                  </a:lnTo>
                  <a:lnTo>
                    <a:pt x="94946" y="17577"/>
                  </a:lnTo>
                  <a:lnTo>
                    <a:pt x="104598" y="24418"/>
                  </a:lnTo>
                  <a:lnTo>
                    <a:pt x="113855" y="33212"/>
                  </a:lnTo>
                  <a:lnTo>
                    <a:pt x="122849" y="43308"/>
                  </a:lnTo>
                  <a:lnTo>
                    <a:pt x="131667" y="54272"/>
                  </a:lnTo>
                  <a:lnTo>
                    <a:pt x="137545" y="68636"/>
                  </a:lnTo>
                  <a:lnTo>
                    <a:pt x="141464" y="85269"/>
                  </a:lnTo>
                  <a:lnTo>
                    <a:pt x="144077" y="103412"/>
                  </a:lnTo>
                  <a:lnTo>
                    <a:pt x="142997" y="121152"/>
                  </a:lnTo>
                  <a:lnTo>
                    <a:pt x="139454" y="138624"/>
                  </a:lnTo>
                  <a:lnTo>
                    <a:pt x="134270" y="155916"/>
                  </a:lnTo>
                  <a:lnTo>
                    <a:pt x="127992" y="171677"/>
                  </a:lnTo>
                  <a:lnTo>
                    <a:pt x="120985" y="186418"/>
                  </a:lnTo>
                  <a:lnTo>
                    <a:pt x="113491" y="200478"/>
                  </a:lnTo>
                  <a:lnTo>
                    <a:pt x="105673" y="212674"/>
                  </a:lnTo>
                  <a:lnTo>
                    <a:pt x="97637" y="223627"/>
                  </a:lnTo>
                  <a:lnTo>
                    <a:pt x="89460" y="233751"/>
                  </a:lnTo>
                  <a:lnTo>
                    <a:pt x="79773" y="243323"/>
                  </a:lnTo>
                  <a:lnTo>
                    <a:pt x="69083" y="252526"/>
                  </a:lnTo>
                  <a:lnTo>
                    <a:pt x="57723" y="261484"/>
                  </a:lnTo>
                  <a:lnTo>
                    <a:pt x="44505" y="266045"/>
                  </a:lnTo>
                  <a:lnTo>
                    <a:pt x="30049" y="267674"/>
                  </a:lnTo>
                  <a:lnTo>
                    <a:pt x="14767" y="267349"/>
                  </a:lnTo>
                  <a:lnTo>
                    <a:pt x="5990" y="262899"/>
                  </a:lnTo>
                  <a:lnTo>
                    <a:pt x="1550" y="255699"/>
                  </a:lnTo>
                  <a:lnTo>
                    <a:pt x="0" y="246666"/>
                  </a:lnTo>
                  <a:lnTo>
                    <a:pt x="3201" y="237822"/>
                  </a:lnTo>
                  <a:lnTo>
                    <a:pt x="9568" y="229103"/>
                  </a:lnTo>
                  <a:lnTo>
                    <a:pt x="18046" y="220469"/>
                  </a:lnTo>
                  <a:lnTo>
                    <a:pt x="27932" y="213301"/>
                  </a:lnTo>
                  <a:lnTo>
                    <a:pt x="38756" y="207112"/>
                  </a:lnTo>
                  <a:lnTo>
                    <a:pt x="50205" y="201574"/>
                  </a:lnTo>
                  <a:lnTo>
                    <a:pt x="62071" y="199294"/>
                  </a:lnTo>
                  <a:lnTo>
                    <a:pt x="74215" y="199185"/>
                  </a:lnTo>
                  <a:lnTo>
                    <a:pt x="86544" y="200523"/>
                  </a:lnTo>
                  <a:lnTo>
                    <a:pt x="98997" y="204237"/>
                  </a:lnTo>
                  <a:lnTo>
                    <a:pt x="111532" y="209536"/>
                  </a:lnTo>
                  <a:lnTo>
                    <a:pt x="124122" y="215890"/>
                  </a:lnTo>
                  <a:lnTo>
                    <a:pt x="135337" y="224360"/>
                  </a:lnTo>
                  <a:lnTo>
                    <a:pt x="145637" y="234240"/>
                  </a:lnTo>
                  <a:lnTo>
                    <a:pt x="174703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460283" y="1039389"/>
              <a:ext cx="171687" cy="370312"/>
            </a:xfrm>
            <a:custGeom>
              <a:avLst/>
              <a:gdLst/>
              <a:ahLst/>
              <a:cxnLst/>
              <a:rect l="0" t="0" r="0" b="0"/>
              <a:pathLst>
                <a:path w="171687" h="370312">
                  <a:moveTo>
                    <a:pt x="7317" y="14711"/>
                  </a:moveTo>
                  <a:lnTo>
                    <a:pt x="575" y="41678"/>
                  </a:lnTo>
                  <a:lnTo>
                    <a:pt x="0" y="55267"/>
                  </a:lnTo>
                  <a:lnTo>
                    <a:pt x="1028" y="69970"/>
                  </a:lnTo>
                  <a:lnTo>
                    <a:pt x="3124" y="85417"/>
                  </a:lnTo>
                  <a:lnTo>
                    <a:pt x="10166" y="94304"/>
                  </a:lnTo>
                  <a:lnTo>
                    <a:pt x="20505" y="98817"/>
                  </a:lnTo>
                  <a:lnTo>
                    <a:pt x="33042" y="100415"/>
                  </a:lnTo>
                  <a:lnTo>
                    <a:pt x="44223" y="98658"/>
                  </a:lnTo>
                  <a:lnTo>
                    <a:pt x="54498" y="94664"/>
                  </a:lnTo>
                  <a:lnTo>
                    <a:pt x="64171" y="89180"/>
                  </a:lnTo>
                  <a:lnTo>
                    <a:pt x="73442" y="82701"/>
                  </a:lnTo>
                  <a:lnTo>
                    <a:pt x="82444" y="75560"/>
                  </a:lnTo>
                  <a:lnTo>
                    <a:pt x="91269" y="67977"/>
                  </a:lnTo>
                  <a:lnTo>
                    <a:pt x="98562" y="58688"/>
                  </a:lnTo>
                  <a:lnTo>
                    <a:pt x="104836" y="48262"/>
                  </a:lnTo>
                  <a:lnTo>
                    <a:pt x="110430" y="37078"/>
                  </a:lnTo>
                  <a:lnTo>
                    <a:pt x="115570" y="25389"/>
                  </a:lnTo>
                  <a:lnTo>
                    <a:pt x="120407" y="13363"/>
                  </a:lnTo>
                  <a:lnTo>
                    <a:pt x="125043" y="1112"/>
                  </a:lnTo>
                  <a:lnTo>
                    <a:pt x="128135" y="0"/>
                  </a:lnTo>
                  <a:lnTo>
                    <a:pt x="130196" y="6315"/>
                  </a:lnTo>
                  <a:lnTo>
                    <a:pt x="131569" y="17580"/>
                  </a:lnTo>
                  <a:lnTo>
                    <a:pt x="133896" y="32146"/>
                  </a:lnTo>
                  <a:lnTo>
                    <a:pt x="140244" y="67145"/>
                  </a:lnTo>
                  <a:lnTo>
                    <a:pt x="147770" y="102455"/>
                  </a:lnTo>
                  <a:lnTo>
                    <a:pt x="164098" y="171116"/>
                  </a:lnTo>
                  <a:lnTo>
                    <a:pt x="166871" y="188125"/>
                  </a:lnTo>
                  <a:lnTo>
                    <a:pt x="168720" y="205109"/>
                  </a:lnTo>
                  <a:lnTo>
                    <a:pt x="169952" y="222076"/>
                  </a:lnTo>
                  <a:lnTo>
                    <a:pt x="170773" y="239032"/>
                  </a:lnTo>
                  <a:lnTo>
                    <a:pt x="171686" y="272924"/>
                  </a:lnTo>
                  <a:lnTo>
                    <a:pt x="167697" y="288453"/>
                  </a:lnTo>
                  <a:lnTo>
                    <a:pt x="160803" y="303039"/>
                  </a:lnTo>
                  <a:lnTo>
                    <a:pt x="151974" y="316996"/>
                  </a:lnTo>
                  <a:lnTo>
                    <a:pt x="141855" y="329123"/>
                  </a:lnTo>
                  <a:lnTo>
                    <a:pt x="130876" y="340030"/>
                  </a:lnTo>
                  <a:lnTo>
                    <a:pt x="70817" y="370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759700" y="9906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747000" y="10668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55260" y="11585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064500" y="9652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26968" y="18657"/>
                  </a:lnTo>
                  <a:lnTo>
                    <a:pt x="39144" y="15260"/>
                  </a:lnTo>
                  <a:lnTo>
                    <a:pt x="51496" y="11585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394342" y="812800"/>
              <a:ext cx="173353" cy="249243"/>
            </a:xfrm>
            <a:custGeom>
              <a:avLst/>
              <a:gdLst/>
              <a:ahLst/>
              <a:cxnLst/>
              <a:rect l="0" t="0" r="0" b="0"/>
              <a:pathLst>
                <a:path w="173353" h="249243">
                  <a:moveTo>
                    <a:pt x="101958" y="12700"/>
                  </a:moveTo>
                  <a:lnTo>
                    <a:pt x="74989" y="12700"/>
                  </a:lnTo>
                  <a:lnTo>
                    <a:pt x="62813" y="14111"/>
                  </a:lnTo>
                  <a:lnTo>
                    <a:pt x="50461" y="16462"/>
                  </a:lnTo>
                  <a:lnTo>
                    <a:pt x="37993" y="19442"/>
                  </a:lnTo>
                  <a:lnTo>
                    <a:pt x="26859" y="24250"/>
                  </a:lnTo>
                  <a:lnTo>
                    <a:pt x="16614" y="30277"/>
                  </a:lnTo>
                  <a:lnTo>
                    <a:pt x="6962" y="37118"/>
                  </a:lnTo>
                  <a:lnTo>
                    <a:pt x="1938" y="47323"/>
                  </a:lnTo>
                  <a:lnTo>
                    <a:pt x="0" y="59771"/>
                  </a:lnTo>
                  <a:lnTo>
                    <a:pt x="119" y="73714"/>
                  </a:lnTo>
                  <a:lnTo>
                    <a:pt x="4432" y="85831"/>
                  </a:lnTo>
                  <a:lnTo>
                    <a:pt x="11541" y="96732"/>
                  </a:lnTo>
                  <a:lnTo>
                    <a:pt x="20513" y="106821"/>
                  </a:lnTo>
                  <a:lnTo>
                    <a:pt x="30728" y="116369"/>
                  </a:lnTo>
                  <a:lnTo>
                    <a:pt x="41771" y="125557"/>
                  </a:lnTo>
                  <a:lnTo>
                    <a:pt x="53367" y="134505"/>
                  </a:lnTo>
                  <a:lnTo>
                    <a:pt x="66741" y="143292"/>
                  </a:lnTo>
                  <a:lnTo>
                    <a:pt x="81302" y="151972"/>
                  </a:lnTo>
                  <a:lnTo>
                    <a:pt x="96654" y="160581"/>
                  </a:lnTo>
                  <a:lnTo>
                    <a:pt x="111122" y="169143"/>
                  </a:lnTo>
                  <a:lnTo>
                    <a:pt x="138486" y="186182"/>
                  </a:lnTo>
                  <a:lnTo>
                    <a:pt x="150299" y="194677"/>
                  </a:lnTo>
                  <a:lnTo>
                    <a:pt x="160996" y="203162"/>
                  </a:lnTo>
                  <a:lnTo>
                    <a:pt x="170950" y="211641"/>
                  </a:lnTo>
                  <a:lnTo>
                    <a:pt x="173352" y="220116"/>
                  </a:lnTo>
                  <a:lnTo>
                    <a:pt x="170721" y="228588"/>
                  </a:lnTo>
                  <a:lnTo>
                    <a:pt x="164733" y="237059"/>
                  </a:lnTo>
                  <a:lnTo>
                    <a:pt x="155097" y="242706"/>
                  </a:lnTo>
                  <a:lnTo>
                    <a:pt x="143028" y="246470"/>
                  </a:lnTo>
                  <a:lnTo>
                    <a:pt x="129338" y="248980"/>
                  </a:lnTo>
                  <a:lnTo>
                    <a:pt x="114567" y="249242"/>
                  </a:lnTo>
                  <a:lnTo>
                    <a:pt x="99075" y="248006"/>
                  </a:lnTo>
                  <a:lnTo>
                    <a:pt x="83102" y="245770"/>
                  </a:lnTo>
                  <a:lnTo>
                    <a:pt x="72454" y="238636"/>
                  </a:lnTo>
                  <a:lnTo>
                    <a:pt x="65355" y="228235"/>
                  </a:lnTo>
                  <a:lnTo>
                    <a:pt x="60623" y="215656"/>
                  </a:lnTo>
                  <a:lnTo>
                    <a:pt x="60290" y="204448"/>
                  </a:lnTo>
                  <a:lnTo>
                    <a:pt x="62890" y="194154"/>
                  </a:lnTo>
                  <a:lnTo>
                    <a:pt x="67446" y="184469"/>
                  </a:lnTo>
                  <a:lnTo>
                    <a:pt x="73305" y="173779"/>
                  </a:lnTo>
                  <a:lnTo>
                    <a:pt x="80033" y="162419"/>
                  </a:lnTo>
                  <a:lnTo>
                    <a:pt x="87341" y="150613"/>
                  </a:lnTo>
                  <a:lnTo>
                    <a:pt x="95035" y="139919"/>
                  </a:lnTo>
                  <a:lnTo>
                    <a:pt x="102988" y="129968"/>
                  </a:lnTo>
                  <a:lnTo>
                    <a:pt x="111111" y="120512"/>
                  </a:lnTo>
                  <a:lnTo>
                    <a:pt x="117938" y="109975"/>
                  </a:lnTo>
                  <a:lnTo>
                    <a:pt x="123900" y="98716"/>
                  </a:lnTo>
                  <a:lnTo>
                    <a:pt x="129286" y="86977"/>
                  </a:lnTo>
                  <a:lnTo>
                    <a:pt x="134287" y="74918"/>
                  </a:lnTo>
                  <a:lnTo>
                    <a:pt x="139033" y="62645"/>
                  </a:lnTo>
                  <a:lnTo>
                    <a:pt x="143608" y="50230"/>
                  </a:lnTo>
                  <a:lnTo>
                    <a:pt x="143836" y="39131"/>
                  </a:lnTo>
                  <a:lnTo>
                    <a:pt x="141164" y="28909"/>
                  </a:lnTo>
                  <a:lnTo>
                    <a:pt x="1273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032500" y="1219200"/>
              <a:ext cx="3086101" cy="114301"/>
            </a:xfrm>
            <a:custGeom>
              <a:avLst/>
              <a:gdLst/>
              <a:ahLst/>
              <a:cxnLst/>
              <a:rect l="0" t="0" r="0" b="0"/>
              <a:pathLst>
                <a:path w="3086101" h="114301">
                  <a:moveTo>
                    <a:pt x="0" y="114300"/>
                  </a:moveTo>
                  <a:lnTo>
                    <a:pt x="40451" y="107557"/>
                  </a:lnTo>
                  <a:lnTo>
                    <a:pt x="79126" y="104247"/>
                  </a:lnTo>
                  <a:lnTo>
                    <a:pt x="118423" y="101365"/>
                  </a:lnTo>
                  <a:lnTo>
                    <a:pt x="136804" y="98621"/>
                  </a:lnTo>
                  <a:lnTo>
                    <a:pt x="213603" y="84078"/>
                  </a:lnTo>
                  <a:lnTo>
                    <a:pt x="234124" y="81452"/>
                  </a:lnTo>
                  <a:lnTo>
                    <a:pt x="275740" y="78534"/>
                  </a:lnTo>
                  <a:lnTo>
                    <a:pt x="296715" y="76345"/>
                  </a:lnTo>
                  <a:lnTo>
                    <a:pt x="317755" y="73474"/>
                  </a:lnTo>
                  <a:lnTo>
                    <a:pt x="338836" y="70149"/>
                  </a:lnTo>
                  <a:lnTo>
                    <a:pt x="361357" y="67933"/>
                  </a:lnTo>
                  <a:lnTo>
                    <a:pt x="408959" y="65470"/>
                  </a:lnTo>
                  <a:lnTo>
                    <a:pt x="432094" y="63402"/>
                  </a:lnTo>
                  <a:lnTo>
                    <a:pt x="454574" y="60612"/>
                  </a:lnTo>
                  <a:lnTo>
                    <a:pt x="554832" y="45996"/>
                  </a:lnTo>
                  <a:lnTo>
                    <a:pt x="581554" y="43364"/>
                  </a:lnTo>
                  <a:lnTo>
                    <a:pt x="661027" y="38248"/>
                  </a:lnTo>
                  <a:lnTo>
                    <a:pt x="717593" y="32051"/>
                  </a:lnTo>
                  <a:lnTo>
                    <a:pt x="746507" y="29834"/>
                  </a:lnTo>
                  <a:lnTo>
                    <a:pt x="834393" y="26713"/>
                  </a:lnTo>
                  <a:lnTo>
                    <a:pt x="922993" y="24378"/>
                  </a:lnTo>
                  <a:lnTo>
                    <a:pt x="952583" y="21896"/>
                  </a:lnTo>
                  <a:lnTo>
                    <a:pt x="982189" y="18831"/>
                  </a:lnTo>
                  <a:lnTo>
                    <a:pt x="1041424" y="15424"/>
                  </a:lnTo>
                  <a:lnTo>
                    <a:pt x="1134070" y="13507"/>
                  </a:lnTo>
                  <a:lnTo>
                    <a:pt x="1259769" y="12859"/>
                  </a:lnTo>
                  <a:lnTo>
                    <a:pt x="1291401" y="11395"/>
                  </a:lnTo>
                  <a:lnTo>
                    <a:pt x="1323779" y="9007"/>
                  </a:lnTo>
                  <a:lnTo>
                    <a:pt x="1356652" y="6005"/>
                  </a:lnTo>
                  <a:lnTo>
                    <a:pt x="1423282" y="2669"/>
                  </a:lnTo>
                  <a:lnTo>
                    <a:pt x="1520498" y="790"/>
                  </a:lnTo>
                  <a:lnTo>
                    <a:pt x="2307741" y="0"/>
                  </a:lnTo>
                  <a:lnTo>
                    <a:pt x="2340005" y="1411"/>
                  </a:lnTo>
                  <a:lnTo>
                    <a:pt x="2371392" y="3762"/>
                  </a:lnTo>
                  <a:lnTo>
                    <a:pt x="2402194" y="6742"/>
                  </a:lnTo>
                  <a:lnTo>
                    <a:pt x="2462761" y="10052"/>
                  </a:lnTo>
                  <a:lnTo>
                    <a:pt x="2548628" y="11915"/>
                  </a:lnTo>
                  <a:lnTo>
                    <a:pt x="2653495" y="12545"/>
                  </a:lnTo>
                  <a:lnTo>
                    <a:pt x="2677752" y="14007"/>
                  </a:lnTo>
                  <a:lnTo>
                    <a:pt x="2700979" y="16394"/>
                  </a:lnTo>
                  <a:lnTo>
                    <a:pt x="2723519" y="19396"/>
                  </a:lnTo>
                  <a:lnTo>
                    <a:pt x="2767379" y="22731"/>
                  </a:lnTo>
                  <a:lnTo>
                    <a:pt x="2853025" y="24872"/>
                  </a:lnTo>
                  <a:lnTo>
                    <a:pt x="2872861" y="26459"/>
                  </a:lnTo>
                  <a:lnTo>
                    <a:pt x="2891729" y="28928"/>
                  </a:lnTo>
                  <a:lnTo>
                    <a:pt x="2909953" y="31985"/>
                  </a:lnTo>
                  <a:lnTo>
                    <a:pt x="2952778" y="35382"/>
                  </a:lnTo>
                  <a:lnTo>
                    <a:pt x="3020727" y="37294"/>
                  </a:lnTo>
                  <a:lnTo>
                    <a:pt x="30861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524500" y="647700"/>
            <a:ext cx="571501" cy="508001"/>
            <a:chOff x="5524500" y="647700"/>
            <a:chExt cx="571501" cy="508001"/>
          </a:xfrm>
        </p:grpSpPr>
        <p:sp>
          <p:nvSpPr>
            <p:cNvPr id="55" name="Freeform 54"/>
            <p:cNvSpPr/>
            <p:nvPr/>
          </p:nvSpPr>
          <p:spPr>
            <a:xfrm>
              <a:off x="5524500" y="838200"/>
              <a:ext cx="571501" cy="88901"/>
            </a:xfrm>
            <a:custGeom>
              <a:avLst/>
              <a:gdLst/>
              <a:ahLst/>
              <a:cxnLst/>
              <a:rect l="0" t="0" r="0" b="0"/>
              <a:pathLst>
                <a:path w="571501" h="88901">
                  <a:moveTo>
                    <a:pt x="0" y="88900"/>
                  </a:moveTo>
                  <a:lnTo>
                    <a:pt x="20225" y="82157"/>
                  </a:lnTo>
                  <a:lnTo>
                    <a:pt x="31828" y="78760"/>
                  </a:lnTo>
                  <a:lnTo>
                    <a:pt x="59771" y="71223"/>
                  </a:lnTo>
                  <a:lnTo>
                    <a:pt x="76536" y="65826"/>
                  </a:lnTo>
                  <a:lnTo>
                    <a:pt x="94769" y="59406"/>
                  </a:lnTo>
                  <a:lnTo>
                    <a:pt x="113979" y="52304"/>
                  </a:lnTo>
                  <a:lnTo>
                    <a:pt x="133841" y="47569"/>
                  </a:lnTo>
                  <a:lnTo>
                    <a:pt x="154139" y="44413"/>
                  </a:lnTo>
                  <a:lnTo>
                    <a:pt x="174726" y="42308"/>
                  </a:lnTo>
                  <a:lnTo>
                    <a:pt x="195506" y="39494"/>
                  </a:lnTo>
                  <a:lnTo>
                    <a:pt x="237410" y="32605"/>
                  </a:lnTo>
                  <a:lnTo>
                    <a:pt x="257051" y="28792"/>
                  </a:lnTo>
                  <a:lnTo>
                    <a:pt x="293926" y="20792"/>
                  </a:lnTo>
                  <a:lnTo>
                    <a:pt x="313073" y="18095"/>
                  </a:lnTo>
                  <a:lnTo>
                    <a:pt x="332893" y="16296"/>
                  </a:lnTo>
                  <a:lnTo>
                    <a:pt x="353162" y="15097"/>
                  </a:lnTo>
                  <a:lnTo>
                    <a:pt x="390735" y="13765"/>
                  </a:lnTo>
                  <a:lnTo>
                    <a:pt x="408656" y="13410"/>
                  </a:lnTo>
                  <a:lnTo>
                    <a:pt x="426248" y="11762"/>
                  </a:lnTo>
                  <a:lnTo>
                    <a:pt x="443621" y="9252"/>
                  </a:lnTo>
                  <a:lnTo>
                    <a:pt x="460847" y="6168"/>
                  </a:lnTo>
                  <a:lnTo>
                    <a:pt x="477976" y="4112"/>
                  </a:lnTo>
                  <a:lnTo>
                    <a:pt x="495039" y="2741"/>
                  </a:lnTo>
                  <a:lnTo>
                    <a:pt x="571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78568" y="647700"/>
              <a:ext cx="12633" cy="508001"/>
            </a:xfrm>
            <a:custGeom>
              <a:avLst/>
              <a:gdLst/>
              <a:ahLst/>
              <a:cxnLst/>
              <a:rect l="0" t="0" r="0" b="0"/>
              <a:pathLst>
                <a:path w="12633" h="508001">
                  <a:moveTo>
                    <a:pt x="12632" y="0"/>
                  </a:moveTo>
                  <a:lnTo>
                    <a:pt x="12632" y="176336"/>
                  </a:lnTo>
                  <a:lnTo>
                    <a:pt x="11220" y="193757"/>
                  </a:lnTo>
                  <a:lnTo>
                    <a:pt x="8869" y="209605"/>
                  </a:lnTo>
                  <a:lnTo>
                    <a:pt x="5890" y="224403"/>
                  </a:lnTo>
                  <a:lnTo>
                    <a:pt x="3904" y="241324"/>
                  </a:lnTo>
                  <a:lnTo>
                    <a:pt x="2579" y="259660"/>
                  </a:lnTo>
                  <a:lnTo>
                    <a:pt x="1697" y="278940"/>
                  </a:lnTo>
                  <a:lnTo>
                    <a:pt x="716" y="319177"/>
                  </a:lnTo>
                  <a:lnTo>
                    <a:pt x="0" y="430832"/>
                  </a:lnTo>
                  <a:lnTo>
                    <a:pt x="12632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286500" y="317500"/>
            <a:ext cx="482601" cy="914401"/>
            <a:chOff x="6286500" y="317500"/>
            <a:chExt cx="482601" cy="914401"/>
          </a:xfrm>
        </p:grpSpPr>
        <p:sp>
          <p:nvSpPr>
            <p:cNvPr id="58" name="Freeform 57"/>
            <p:cNvSpPr/>
            <p:nvPr/>
          </p:nvSpPr>
          <p:spPr>
            <a:xfrm>
              <a:off x="6375400" y="317500"/>
              <a:ext cx="393701" cy="901701"/>
            </a:xfrm>
            <a:custGeom>
              <a:avLst/>
              <a:gdLst/>
              <a:ahLst/>
              <a:cxnLst/>
              <a:rect l="0" t="0" r="0" b="0"/>
              <a:pathLst>
                <a:path w="393701" h="901701">
                  <a:moveTo>
                    <a:pt x="393700" y="0"/>
                  </a:moveTo>
                  <a:lnTo>
                    <a:pt x="393700" y="26967"/>
                  </a:lnTo>
                  <a:lnTo>
                    <a:pt x="389937" y="51496"/>
                  </a:lnTo>
                  <a:lnTo>
                    <a:pt x="383561" y="76509"/>
                  </a:lnTo>
                  <a:lnTo>
                    <a:pt x="376023" y="101737"/>
                  </a:lnTo>
                  <a:lnTo>
                    <a:pt x="355502" y="165118"/>
                  </a:lnTo>
                  <a:lnTo>
                    <a:pt x="325961" y="254001"/>
                  </a:lnTo>
                  <a:lnTo>
                    <a:pt x="320318" y="268111"/>
                  </a:lnTo>
                  <a:lnTo>
                    <a:pt x="313734" y="283163"/>
                  </a:lnTo>
                  <a:lnTo>
                    <a:pt x="306523" y="298842"/>
                  </a:lnTo>
                  <a:lnTo>
                    <a:pt x="300304" y="313528"/>
                  </a:lnTo>
                  <a:lnTo>
                    <a:pt x="289631" y="341134"/>
                  </a:lnTo>
                  <a:lnTo>
                    <a:pt x="280184" y="367515"/>
                  </a:lnTo>
                  <a:lnTo>
                    <a:pt x="269870" y="394762"/>
                  </a:lnTo>
                  <a:lnTo>
                    <a:pt x="263169" y="409930"/>
                  </a:lnTo>
                  <a:lnTo>
                    <a:pt x="255879" y="425687"/>
                  </a:lnTo>
                  <a:lnTo>
                    <a:pt x="249608" y="441835"/>
                  </a:lnTo>
                  <a:lnTo>
                    <a:pt x="244016" y="458246"/>
                  </a:lnTo>
                  <a:lnTo>
                    <a:pt x="238877" y="474830"/>
                  </a:lnTo>
                  <a:lnTo>
                    <a:pt x="232629" y="490120"/>
                  </a:lnTo>
                  <a:lnTo>
                    <a:pt x="225642" y="504547"/>
                  </a:lnTo>
                  <a:lnTo>
                    <a:pt x="218161" y="518398"/>
                  </a:lnTo>
                  <a:lnTo>
                    <a:pt x="211763" y="533276"/>
                  </a:lnTo>
                  <a:lnTo>
                    <a:pt x="206086" y="548839"/>
                  </a:lnTo>
                  <a:lnTo>
                    <a:pt x="200890" y="564859"/>
                  </a:lnTo>
                  <a:lnTo>
                    <a:pt x="194605" y="578362"/>
                  </a:lnTo>
                  <a:lnTo>
                    <a:pt x="187592" y="590185"/>
                  </a:lnTo>
                  <a:lnTo>
                    <a:pt x="164238" y="624073"/>
                  </a:lnTo>
                  <a:lnTo>
                    <a:pt x="156059" y="636182"/>
                  </a:lnTo>
                  <a:lnTo>
                    <a:pt x="135681" y="664688"/>
                  </a:lnTo>
                  <a:lnTo>
                    <a:pt x="124321" y="680192"/>
                  </a:lnTo>
                  <a:lnTo>
                    <a:pt x="113925" y="696172"/>
                  </a:lnTo>
                  <a:lnTo>
                    <a:pt x="104171" y="712470"/>
                  </a:lnTo>
                  <a:lnTo>
                    <a:pt x="94848" y="728980"/>
                  </a:lnTo>
                  <a:lnTo>
                    <a:pt x="85809" y="744220"/>
                  </a:lnTo>
                  <a:lnTo>
                    <a:pt x="68241" y="772442"/>
                  </a:lnTo>
                  <a:lnTo>
                    <a:pt x="61016" y="785894"/>
                  </a:lnTo>
                  <a:lnTo>
                    <a:pt x="49225" y="812131"/>
                  </a:lnTo>
                  <a:lnTo>
                    <a:pt x="42695" y="825054"/>
                  </a:lnTo>
                  <a:lnTo>
                    <a:pt x="0" y="901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286500" y="393700"/>
              <a:ext cx="469901" cy="838201"/>
            </a:xfrm>
            <a:custGeom>
              <a:avLst/>
              <a:gdLst/>
              <a:ahLst/>
              <a:cxnLst/>
              <a:rect l="0" t="0" r="0" b="0"/>
              <a:pathLst>
                <a:path w="469901" h="838201">
                  <a:moveTo>
                    <a:pt x="0" y="0"/>
                  </a:moveTo>
                  <a:lnTo>
                    <a:pt x="13484" y="20225"/>
                  </a:lnTo>
                  <a:lnTo>
                    <a:pt x="23866" y="41444"/>
                  </a:lnTo>
                  <a:lnTo>
                    <a:pt x="36007" y="66397"/>
                  </a:lnTo>
                  <a:lnTo>
                    <a:pt x="45171" y="80954"/>
                  </a:lnTo>
                  <a:lnTo>
                    <a:pt x="55514" y="96302"/>
                  </a:lnTo>
                  <a:lnTo>
                    <a:pt x="65231" y="113590"/>
                  </a:lnTo>
                  <a:lnTo>
                    <a:pt x="74532" y="132171"/>
                  </a:lnTo>
                  <a:lnTo>
                    <a:pt x="83554" y="151614"/>
                  </a:lnTo>
                  <a:lnTo>
                    <a:pt x="92392" y="167398"/>
                  </a:lnTo>
                  <a:lnTo>
                    <a:pt x="101105" y="180743"/>
                  </a:lnTo>
                  <a:lnTo>
                    <a:pt x="109737" y="192462"/>
                  </a:lnTo>
                  <a:lnTo>
                    <a:pt x="123090" y="216772"/>
                  </a:lnTo>
                  <a:lnTo>
                    <a:pt x="133729" y="241687"/>
                  </a:lnTo>
                  <a:lnTo>
                    <a:pt x="143161" y="266872"/>
                  </a:lnTo>
                  <a:lnTo>
                    <a:pt x="156404" y="304851"/>
                  </a:lnTo>
                  <a:lnTo>
                    <a:pt x="168761" y="330222"/>
                  </a:lnTo>
                  <a:lnTo>
                    <a:pt x="182249" y="355610"/>
                  </a:lnTo>
                  <a:lnTo>
                    <a:pt x="192947" y="381004"/>
                  </a:lnTo>
                  <a:lnTo>
                    <a:pt x="200598" y="396525"/>
                  </a:lnTo>
                  <a:lnTo>
                    <a:pt x="209932" y="413927"/>
                  </a:lnTo>
                  <a:lnTo>
                    <a:pt x="220388" y="432585"/>
                  </a:lnTo>
                  <a:lnTo>
                    <a:pt x="228769" y="449256"/>
                  </a:lnTo>
                  <a:lnTo>
                    <a:pt x="235768" y="464604"/>
                  </a:lnTo>
                  <a:lnTo>
                    <a:pt x="241845" y="479069"/>
                  </a:lnTo>
                  <a:lnTo>
                    <a:pt x="248719" y="492946"/>
                  </a:lnTo>
                  <a:lnTo>
                    <a:pt x="256123" y="506431"/>
                  </a:lnTo>
                  <a:lnTo>
                    <a:pt x="263883" y="519654"/>
                  </a:lnTo>
                  <a:lnTo>
                    <a:pt x="280029" y="545635"/>
                  </a:lnTo>
                  <a:lnTo>
                    <a:pt x="288286" y="558490"/>
                  </a:lnTo>
                  <a:lnTo>
                    <a:pt x="296612" y="569882"/>
                  </a:lnTo>
                  <a:lnTo>
                    <a:pt x="304986" y="580299"/>
                  </a:lnTo>
                  <a:lnTo>
                    <a:pt x="313390" y="590066"/>
                  </a:lnTo>
                  <a:lnTo>
                    <a:pt x="326492" y="612207"/>
                  </a:lnTo>
                  <a:lnTo>
                    <a:pt x="338429" y="634747"/>
                  </a:lnTo>
                  <a:lnTo>
                    <a:pt x="345564" y="644709"/>
                  </a:lnTo>
                  <a:lnTo>
                    <a:pt x="353142" y="654173"/>
                  </a:lnTo>
                  <a:lnTo>
                    <a:pt x="361017" y="663304"/>
                  </a:lnTo>
                  <a:lnTo>
                    <a:pt x="369089" y="672213"/>
                  </a:lnTo>
                  <a:lnTo>
                    <a:pt x="377293" y="680975"/>
                  </a:lnTo>
                  <a:lnTo>
                    <a:pt x="390170" y="702000"/>
                  </a:lnTo>
                  <a:lnTo>
                    <a:pt x="402009" y="724044"/>
                  </a:lnTo>
                  <a:lnTo>
                    <a:pt x="416678" y="743249"/>
                  </a:lnTo>
                  <a:lnTo>
                    <a:pt x="424540" y="755144"/>
                  </a:lnTo>
                  <a:lnTo>
                    <a:pt x="432605" y="768718"/>
                  </a:lnTo>
                  <a:lnTo>
                    <a:pt x="469900" y="838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07200" y="1422400"/>
            <a:ext cx="1257301" cy="749301"/>
            <a:chOff x="6807200" y="1422400"/>
            <a:chExt cx="1257301" cy="749301"/>
          </a:xfrm>
        </p:grpSpPr>
        <p:sp>
          <p:nvSpPr>
            <p:cNvPr id="61" name="Freeform 60"/>
            <p:cNvSpPr/>
            <p:nvPr/>
          </p:nvSpPr>
          <p:spPr>
            <a:xfrm>
              <a:off x="6807200" y="16256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6968" y="18657"/>
                  </a:lnTo>
                  <a:lnTo>
                    <a:pt x="40556" y="16672"/>
                  </a:lnTo>
                  <a:lnTo>
                    <a:pt x="55260" y="15348"/>
                  </a:lnTo>
                  <a:lnTo>
                    <a:pt x="70706" y="14465"/>
                  </a:lnTo>
                  <a:lnTo>
                    <a:pt x="102921" y="13484"/>
                  </a:lnTo>
                  <a:lnTo>
                    <a:pt x="119414" y="13223"/>
                  </a:lnTo>
                  <a:lnTo>
                    <a:pt x="136053" y="11637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378700" y="1422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188200" y="1435100"/>
              <a:ext cx="202161" cy="488034"/>
            </a:xfrm>
            <a:custGeom>
              <a:avLst/>
              <a:gdLst/>
              <a:ahLst/>
              <a:cxnLst/>
              <a:rect l="0" t="0" r="0" b="0"/>
              <a:pathLst>
                <a:path w="202161" h="488034">
                  <a:moveTo>
                    <a:pt x="165100" y="0"/>
                  </a:moveTo>
                  <a:lnTo>
                    <a:pt x="144874" y="6742"/>
                  </a:lnTo>
                  <a:lnTo>
                    <a:pt x="133271" y="8727"/>
                  </a:lnTo>
                  <a:lnTo>
                    <a:pt x="119891" y="10051"/>
                  </a:lnTo>
                  <a:lnTo>
                    <a:pt x="105327" y="10934"/>
                  </a:lnTo>
                  <a:lnTo>
                    <a:pt x="74093" y="11915"/>
                  </a:lnTo>
                  <a:lnTo>
                    <a:pt x="57862" y="12176"/>
                  </a:lnTo>
                  <a:lnTo>
                    <a:pt x="48452" y="16584"/>
                  </a:lnTo>
                  <a:lnTo>
                    <a:pt x="43591" y="23756"/>
                  </a:lnTo>
                  <a:lnTo>
                    <a:pt x="41760" y="32770"/>
                  </a:lnTo>
                  <a:lnTo>
                    <a:pt x="41951" y="44425"/>
                  </a:lnTo>
                  <a:lnTo>
                    <a:pt x="43490" y="57838"/>
                  </a:lnTo>
                  <a:lnTo>
                    <a:pt x="45926" y="72425"/>
                  </a:lnTo>
                  <a:lnTo>
                    <a:pt x="46139" y="87795"/>
                  </a:lnTo>
                  <a:lnTo>
                    <a:pt x="44870" y="103685"/>
                  </a:lnTo>
                  <a:lnTo>
                    <a:pt x="42613" y="119923"/>
                  </a:lnTo>
                  <a:lnTo>
                    <a:pt x="39698" y="134982"/>
                  </a:lnTo>
                  <a:lnTo>
                    <a:pt x="36342" y="149254"/>
                  </a:lnTo>
                  <a:lnTo>
                    <a:pt x="32695" y="163003"/>
                  </a:lnTo>
                  <a:lnTo>
                    <a:pt x="24879" y="189568"/>
                  </a:lnTo>
                  <a:lnTo>
                    <a:pt x="20819" y="202578"/>
                  </a:lnTo>
                  <a:lnTo>
                    <a:pt x="20935" y="208430"/>
                  </a:lnTo>
                  <a:lnTo>
                    <a:pt x="23834" y="209508"/>
                  </a:lnTo>
                  <a:lnTo>
                    <a:pt x="28589" y="207405"/>
                  </a:lnTo>
                  <a:lnTo>
                    <a:pt x="35993" y="204592"/>
                  </a:lnTo>
                  <a:lnTo>
                    <a:pt x="55507" y="197704"/>
                  </a:lnTo>
                  <a:lnTo>
                    <a:pt x="68049" y="195302"/>
                  </a:lnTo>
                  <a:lnTo>
                    <a:pt x="82055" y="193701"/>
                  </a:lnTo>
                  <a:lnTo>
                    <a:pt x="97036" y="192634"/>
                  </a:lnTo>
                  <a:lnTo>
                    <a:pt x="111257" y="193334"/>
                  </a:lnTo>
                  <a:lnTo>
                    <a:pt x="124972" y="195211"/>
                  </a:lnTo>
                  <a:lnTo>
                    <a:pt x="138348" y="197874"/>
                  </a:lnTo>
                  <a:lnTo>
                    <a:pt x="150087" y="203882"/>
                  </a:lnTo>
                  <a:lnTo>
                    <a:pt x="160736" y="212121"/>
                  </a:lnTo>
                  <a:lnTo>
                    <a:pt x="170657" y="221847"/>
                  </a:lnTo>
                  <a:lnTo>
                    <a:pt x="178682" y="232565"/>
                  </a:lnTo>
                  <a:lnTo>
                    <a:pt x="185443" y="243943"/>
                  </a:lnTo>
                  <a:lnTo>
                    <a:pt x="191362" y="255762"/>
                  </a:lnTo>
                  <a:lnTo>
                    <a:pt x="195308" y="269286"/>
                  </a:lnTo>
                  <a:lnTo>
                    <a:pt x="197938" y="283946"/>
                  </a:lnTo>
                  <a:lnTo>
                    <a:pt x="199692" y="299364"/>
                  </a:lnTo>
                  <a:lnTo>
                    <a:pt x="200861" y="316698"/>
                  </a:lnTo>
                  <a:lnTo>
                    <a:pt x="201640" y="335309"/>
                  </a:lnTo>
                  <a:lnTo>
                    <a:pt x="202160" y="354773"/>
                  </a:lnTo>
                  <a:lnTo>
                    <a:pt x="199684" y="371982"/>
                  </a:lnTo>
                  <a:lnTo>
                    <a:pt x="195212" y="387688"/>
                  </a:lnTo>
                  <a:lnTo>
                    <a:pt x="189407" y="402392"/>
                  </a:lnTo>
                  <a:lnTo>
                    <a:pt x="182716" y="415016"/>
                  </a:lnTo>
                  <a:lnTo>
                    <a:pt x="175433" y="426255"/>
                  </a:lnTo>
                  <a:lnTo>
                    <a:pt x="167755" y="436570"/>
                  </a:lnTo>
                  <a:lnTo>
                    <a:pt x="158403" y="444858"/>
                  </a:lnTo>
                  <a:lnTo>
                    <a:pt x="147935" y="451794"/>
                  </a:lnTo>
                  <a:lnTo>
                    <a:pt x="136724" y="457829"/>
                  </a:lnTo>
                  <a:lnTo>
                    <a:pt x="125015" y="463264"/>
                  </a:lnTo>
                  <a:lnTo>
                    <a:pt x="112976" y="468298"/>
                  </a:lnTo>
                  <a:lnTo>
                    <a:pt x="100717" y="473065"/>
                  </a:lnTo>
                  <a:lnTo>
                    <a:pt x="75807" y="482125"/>
                  </a:lnTo>
                  <a:lnTo>
                    <a:pt x="63238" y="486517"/>
                  </a:lnTo>
                  <a:lnTo>
                    <a:pt x="50625" y="488033"/>
                  </a:lnTo>
                  <a:lnTo>
                    <a:pt x="37983" y="487633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457711" y="1651000"/>
              <a:ext cx="212567" cy="520701"/>
            </a:xfrm>
            <a:custGeom>
              <a:avLst/>
              <a:gdLst/>
              <a:ahLst/>
              <a:cxnLst/>
              <a:rect l="0" t="0" r="0" b="0"/>
              <a:pathLst>
                <a:path w="212567" h="520701">
                  <a:moveTo>
                    <a:pt x="35289" y="0"/>
                  </a:moveTo>
                  <a:lnTo>
                    <a:pt x="35289" y="26967"/>
                  </a:lnTo>
                  <a:lnTo>
                    <a:pt x="32466" y="39145"/>
                  </a:lnTo>
                  <a:lnTo>
                    <a:pt x="27763" y="51496"/>
                  </a:lnTo>
                  <a:lnTo>
                    <a:pt x="21804" y="63964"/>
                  </a:lnTo>
                  <a:lnTo>
                    <a:pt x="16421" y="76509"/>
                  </a:lnTo>
                  <a:lnTo>
                    <a:pt x="11422" y="89106"/>
                  </a:lnTo>
                  <a:lnTo>
                    <a:pt x="6677" y="101737"/>
                  </a:lnTo>
                  <a:lnTo>
                    <a:pt x="3514" y="117213"/>
                  </a:lnTo>
                  <a:lnTo>
                    <a:pt x="1406" y="134587"/>
                  </a:lnTo>
                  <a:lnTo>
                    <a:pt x="0" y="153224"/>
                  </a:lnTo>
                  <a:lnTo>
                    <a:pt x="1885" y="168472"/>
                  </a:lnTo>
                  <a:lnTo>
                    <a:pt x="5964" y="181459"/>
                  </a:lnTo>
                  <a:lnTo>
                    <a:pt x="11505" y="192939"/>
                  </a:lnTo>
                  <a:lnTo>
                    <a:pt x="18022" y="203415"/>
                  </a:lnTo>
                  <a:lnTo>
                    <a:pt x="25189" y="213221"/>
                  </a:lnTo>
                  <a:lnTo>
                    <a:pt x="32789" y="222580"/>
                  </a:lnTo>
                  <a:lnTo>
                    <a:pt x="43500" y="228820"/>
                  </a:lnTo>
                  <a:lnTo>
                    <a:pt x="56285" y="232980"/>
                  </a:lnTo>
                  <a:lnTo>
                    <a:pt x="70453" y="235753"/>
                  </a:lnTo>
                  <a:lnTo>
                    <a:pt x="84131" y="234780"/>
                  </a:lnTo>
                  <a:lnTo>
                    <a:pt x="97483" y="231309"/>
                  </a:lnTo>
                  <a:lnTo>
                    <a:pt x="110619" y="226172"/>
                  </a:lnTo>
                  <a:lnTo>
                    <a:pt x="122197" y="219926"/>
                  </a:lnTo>
                  <a:lnTo>
                    <a:pt x="132738" y="212939"/>
                  </a:lnTo>
                  <a:lnTo>
                    <a:pt x="142588" y="205459"/>
                  </a:lnTo>
                  <a:lnTo>
                    <a:pt x="151978" y="196239"/>
                  </a:lnTo>
                  <a:lnTo>
                    <a:pt x="161058" y="185859"/>
                  </a:lnTo>
                  <a:lnTo>
                    <a:pt x="169935" y="174706"/>
                  </a:lnTo>
                  <a:lnTo>
                    <a:pt x="177264" y="163037"/>
                  </a:lnTo>
                  <a:lnTo>
                    <a:pt x="183562" y="151025"/>
                  </a:lnTo>
                  <a:lnTo>
                    <a:pt x="189171" y="138783"/>
                  </a:lnTo>
                  <a:lnTo>
                    <a:pt x="194321" y="126388"/>
                  </a:lnTo>
                  <a:lnTo>
                    <a:pt x="199165" y="113892"/>
                  </a:lnTo>
                  <a:lnTo>
                    <a:pt x="203806" y="101328"/>
                  </a:lnTo>
                  <a:lnTo>
                    <a:pt x="205490" y="88719"/>
                  </a:lnTo>
                  <a:lnTo>
                    <a:pt x="205200" y="76079"/>
                  </a:lnTo>
                  <a:lnTo>
                    <a:pt x="203596" y="63419"/>
                  </a:lnTo>
                  <a:lnTo>
                    <a:pt x="202527" y="60624"/>
                  </a:lnTo>
                  <a:lnTo>
                    <a:pt x="201339" y="72569"/>
                  </a:lnTo>
                  <a:lnTo>
                    <a:pt x="200811" y="96694"/>
                  </a:lnTo>
                  <a:lnTo>
                    <a:pt x="200413" y="218824"/>
                  </a:lnTo>
                  <a:lnTo>
                    <a:pt x="201816" y="234782"/>
                  </a:lnTo>
                  <a:lnTo>
                    <a:pt x="204162" y="249655"/>
                  </a:lnTo>
                  <a:lnTo>
                    <a:pt x="207138" y="263803"/>
                  </a:lnTo>
                  <a:lnTo>
                    <a:pt x="209121" y="280291"/>
                  </a:lnTo>
                  <a:lnTo>
                    <a:pt x="210444" y="298338"/>
                  </a:lnTo>
                  <a:lnTo>
                    <a:pt x="211325" y="317425"/>
                  </a:lnTo>
                  <a:lnTo>
                    <a:pt x="212305" y="353685"/>
                  </a:lnTo>
                  <a:lnTo>
                    <a:pt x="212566" y="371256"/>
                  </a:lnTo>
                  <a:lnTo>
                    <a:pt x="211329" y="387204"/>
                  </a:lnTo>
                  <a:lnTo>
                    <a:pt x="209093" y="402069"/>
                  </a:lnTo>
                  <a:lnTo>
                    <a:pt x="206192" y="416213"/>
                  </a:lnTo>
                  <a:lnTo>
                    <a:pt x="201435" y="431286"/>
                  </a:lnTo>
                  <a:lnTo>
                    <a:pt x="195442" y="446979"/>
                  </a:lnTo>
                  <a:lnTo>
                    <a:pt x="188624" y="463086"/>
                  </a:lnTo>
                  <a:lnTo>
                    <a:pt x="181257" y="476646"/>
                  </a:lnTo>
                  <a:lnTo>
                    <a:pt x="173523" y="488508"/>
                  </a:lnTo>
                  <a:lnTo>
                    <a:pt x="165545" y="499239"/>
                  </a:lnTo>
                  <a:lnTo>
                    <a:pt x="155993" y="507803"/>
                  </a:lnTo>
                  <a:lnTo>
                    <a:pt x="145391" y="514924"/>
                  </a:lnTo>
                  <a:lnTo>
                    <a:pt x="86089" y="52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848600" y="16383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70706" y="12700"/>
                  </a:lnTo>
                  <a:lnTo>
                    <a:pt x="85237" y="11288"/>
                  </a:lnTo>
                  <a:lnTo>
                    <a:pt x="99159" y="8937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899400" y="17018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26968" y="31357"/>
                  </a:lnTo>
                  <a:lnTo>
                    <a:pt x="39144" y="27960"/>
                  </a:lnTo>
                  <a:lnTo>
                    <a:pt x="77920" y="16437"/>
                  </a:lnTo>
                  <a:lnTo>
                    <a:pt x="92869" y="12369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280400" y="1409700"/>
            <a:ext cx="867615" cy="444501"/>
            <a:chOff x="8280400" y="1409700"/>
            <a:chExt cx="867615" cy="444501"/>
          </a:xfrm>
        </p:grpSpPr>
        <p:sp>
          <p:nvSpPr>
            <p:cNvPr id="68" name="Freeform 67"/>
            <p:cNvSpPr/>
            <p:nvPr/>
          </p:nvSpPr>
          <p:spPr>
            <a:xfrm>
              <a:off x="8280400" y="15875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6968" y="18658"/>
                  </a:lnTo>
                  <a:lnTo>
                    <a:pt x="40556" y="16672"/>
                  </a:lnTo>
                  <a:lnTo>
                    <a:pt x="55260" y="15348"/>
                  </a:lnTo>
                  <a:lnTo>
                    <a:pt x="70706" y="14465"/>
                  </a:lnTo>
                  <a:lnTo>
                    <a:pt x="86648" y="12465"/>
                  </a:lnTo>
                  <a:lnTo>
                    <a:pt x="102921" y="9721"/>
                  </a:lnTo>
                  <a:lnTo>
                    <a:pt x="119414" y="6481"/>
                  </a:lnTo>
                  <a:lnTo>
                    <a:pt x="136053" y="4320"/>
                  </a:lnTo>
                  <a:lnTo>
                    <a:pt x="152791" y="288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686800" y="14478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0" y="0"/>
                  </a:moveTo>
                  <a:lnTo>
                    <a:pt x="0" y="131591"/>
                  </a:lnTo>
                  <a:lnTo>
                    <a:pt x="1410" y="148405"/>
                  </a:lnTo>
                  <a:lnTo>
                    <a:pt x="3762" y="165259"/>
                  </a:lnTo>
                  <a:lnTo>
                    <a:pt x="6741" y="182139"/>
                  </a:lnTo>
                  <a:lnTo>
                    <a:pt x="8728" y="199037"/>
                  </a:lnTo>
                  <a:lnTo>
                    <a:pt x="10052" y="215947"/>
                  </a:lnTo>
                  <a:lnTo>
                    <a:pt x="10934" y="232864"/>
                  </a:lnTo>
                  <a:lnTo>
                    <a:pt x="11915" y="270476"/>
                  </a:lnTo>
                  <a:lnTo>
                    <a:pt x="12176" y="290384"/>
                  </a:lnTo>
                  <a:lnTo>
                    <a:pt x="13761" y="307889"/>
                  </a:lnTo>
                  <a:lnTo>
                    <a:pt x="16230" y="323793"/>
                  </a:lnTo>
                  <a:lnTo>
                    <a:pt x="2540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874335" y="1409700"/>
              <a:ext cx="273680" cy="404713"/>
            </a:xfrm>
            <a:custGeom>
              <a:avLst/>
              <a:gdLst/>
              <a:ahLst/>
              <a:cxnLst/>
              <a:rect l="0" t="0" r="0" b="0"/>
              <a:pathLst>
                <a:path w="273680" h="404713">
                  <a:moveTo>
                    <a:pt x="168065" y="63500"/>
                  </a:moveTo>
                  <a:lnTo>
                    <a:pt x="161323" y="43274"/>
                  </a:lnTo>
                  <a:lnTo>
                    <a:pt x="155103" y="35904"/>
                  </a:lnTo>
                  <a:lnTo>
                    <a:pt x="146723" y="29581"/>
                  </a:lnTo>
                  <a:lnTo>
                    <a:pt x="136904" y="23954"/>
                  </a:lnTo>
                  <a:lnTo>
                    <a:pt x="126124" y="21613"/>
                  </a:lnTo>
                  <a:lnTo>
                    <a:pt x="114704" y="21464"/>
                  </a:lnTo>
                  <a:lnTo>
                    <a:pt x="102858" y="22776"/>
                  </a:lnTo>
                  <a:lnTo>
                    <a:pt x="90727" y="25062"/>
                  </a:lnTo>
                  <a:lnTo>
                    <a:pt x="78406" y="27997"/>
                  </a:lnTo>
                  <a:lnTo>
                    <a:pt x="65959" y="31364"/>
                  </a:lnTo>
                  <a:lnTo>
                    <a:pt x="40840" y="38869"/>
                  </a:lnTo>
                  <a:lnTo>
                    <a:pt x="28215" y="42846"/>
                  </a:lnTo>
                  <a:lnTo>
                    <a:pt x="18387" y="49730"/>
                  </a:lnTo>
                  <a:lnTo>
                    <a:pt x="10424" y="58553"/>
                  </a:lnTo>
                  <a:lnTo>
                    <a:pt x="3704" y="68669"/>
                  </a:lnTo>
                  <a:lnTo>
                    <a:pt x="635" y="79646"/>
                  </a:lnTo>
                  <a:lnTo>
                    <a:pt x="0" y="91197"/>
                  </a:lnTo>
                  <a:lnTo>
                    <a:pt x="989" y="103131"/>
                  </a:lnTo>
                  <a:lnTo>
                    <a:pt x="4469" y="113909"/>
                  </a:lnTo>
                  <a:lnTo>
                    <a:pt x="9612" y="123917"/>
                  </a:lnTo>
                  <a:lnTo>
                    <a:pt x="15863" y="133411"/>
                  </a:lnTo>
                  <a:lnTo>
                    <a:pt x="24263" y="141152"/>
                  </a:lnTo>
                  <a:lnTo>
                    <a:pt x="34097" y="147723"/>
                  </a:lnTo>
                  <a:lnTo>
                    <a:pt x="57723" y="160199"/>
                  </a:lnTo>
                  <a:lnTo>
                    <a:pt x="87039" y="175151"/>
                  </a:lnTo>
                  <a:lnTo>
                    <a:pt x="99936" y="183089"/>
                  </a:lnTo>
                  <a:lnTo>
                    <a:pt x="111357" y="191204"/>
                  </a:lnTo>
                  <a:lnTo>
                    <a:pt x="121793" y="199436"/>
                  </a:lnTo>
                  <a:lnTo>
                    <a:pt x="134394" y="206335"/>
                  </a:lnTo>
                  <a:lnTo>
                    <a:pt x="148440" y="212345"/>
                  </a:lnTo>
                  <a:lnTo>
                    <a:pt x="163448" y="217763"/>
                  </a:lnTo>
                  <a:lnTo>
                    <a:pt x="176276" y="224198"/>
                  </a:lnTo>
                  <a:lnTo>
                    <a:pt x="187650" y="231309"/>
                  </a:lnTo>
                  <a:lnTo>
                    <a:pt x="198055" y="238873"/>
                  </a:lnTo>
                  <a:lnTo>
                    <a:pt x="207813" y="246737"/>
                  </a:lnTo>
                  <a:lnTo>
                    <a:pt x="217142" y="254802"/>
                  </a:lnTo>
                  <a:lnTo>
                    <a:pt x="226183" y="263001"/>
                  </a:lnTo>
                  <a:lnTo>
                    <a:pt x="243754" y="279637"/>
                  </a:lnTo>
                  <a:lnTo>
                    <a:pt x="252391" y="288025"/>
                  </a:lnTo>
                  <a:lnTo>
                    <a:pt x="259560" y="297850"/>
                  </a:lnTo>
                  <a:lnTo>
                    <a:pt x="265750" y="308633"/>
                  </a:lnTo>
                  <a:lnTo>
                    <a:pt x="271288" y="320055"/>
                  </a:lnTo>
                  <a:lnTo>
                    <a:pt x="273569" y="331903"/>
                  </a:lnTo>
                  <a:lnTo>
                    <a:pt x="273679" y="344035"/>
                  </a:lnTo>
                  <a:lnTo>
                    <a:pt x="272340" y="356357"/>
                  </a:lnTo>
                  <a:lnTo>
                    <a:pt x="268627" y="367393"/>
                  </a:lnTo>
                  <a:lnTo>
                    <a:pt x="263328" y="377573"/>
                  </a:lnTo>
                  <a:lnTo>
                    <a:pt x="256974" y="387182"/>
                  </a:lnTo>
                  <a:lnTo>
                    <a:pt x="247093" y="393588"/>
                  </a:lnTo>
                  <a:lnTo>
                    <a:pt x="234861" y="397858"/>
                  </a:lnTo>
                  <a:lnTo>
                    <a:pt x="221063" y="400705"/>
                  </a:lnTo>
                  <a:lnTo>
                    <a:pt x="206219" y="402603"/>
                  </a:lnTo>
                  <a:lnTo>
                    <a:pt x="190678" y="403869"/>
                  </a:lnTo>
                  <a:lnTo>
                    <a:pt x="174673" y="404712"/>
                  </a:lnTo>
                  <a:lnTo>
                    <a:pt x="159770" y="402452"/>
                  </a:lnTo>
                  <a:lnTo>
                    <a:pt x="145602" y="398124"/>
                  </a:lnTo>
                  <a:lnTo>
                    <a:pt x="131923" y="392416"/>
                  </a:lnTo>
                  <a:lnTo>
                    <a:pt x="122803" y="381555"/>
                  </a:lnTo>
                  <a:lnTo>
                    <a:pt x="116723" y="367258"/>
                  </a:lnTo>
                  <a:lnTo>
                    <a:pt x="112670" y="350672"/>
                  </a:lnTo>
                  <a:lnTo>
                    <a:pt x="109969" y="333970"/>
                  </a:lnTo>
                  <a:lnTo>
                    <a:pt x="108167" y="317191"/>
                  </a:lnTo>
                  <a:lnTo>
                    <a:pt x="106967" y="300360"/>
                  </a:lnTo>
                  <a:lnTo>
                    <a:pt x="107577" y="284907"/>
                  </a:lnTo>
                  <a:lnTo>
                    <a:pt x="109395" y="270371"/>
                  </a:lnTo>
                  <a:lnTo>
                    <a:pt x="112018" y="256447"/>
                  </a:lnTo>
                  <a:lnTo>
                    <a:pt x="116589" y="242931"/>
                  </a:lnTo>
                  <a:lnTo>
                    <a:pt x="122459" y="229687"/>
                  </a:lnTo>
                  <a:lnTo>
                    <a:pt x="129194" y="216625"/>
                  </a:lnTo>
                  <a:lnTo>
                    <a:pt x="136507" y="203683"/>
                  </a:lnTo>
                  <a:lnTo>
                    <a:pt x="144204" y="190822"/>
                  </a:lnTo>
                  <a:lnTo>
                    <a:pt x="152158" y="178014"/>
                  </a:lnTo>
                  <a:lnTo>
                    <a:pt x="160282" y="166654"/>
                  </a:lnTo>
                  <a:lnTo>
                    <a:pt x="168520" y="156258"/>
                  </a:lnTo>
                  <a:lnTo>
                    <a:pt x="176835" y="146505"/>
                  </a:lnTo>
                  <a:lnTo>
                    <a:pt x="183789" y="135770"/>
                  </a:lnTo>
                  <a:lnTo>
                    <a:pt x="189837" y="124380"/>
                  </a:lnTo>
                  <a:lnTo>
                    <a:pt x="195279" y="112553"/>
                  </a:lnTo>
                  <a:lnTo>
                    <a:pt x="200319" y="100435"/>
                  </a:lnTo>
                  <a:lnTo>
                    <a:pt x="205089" y="88123"/>
                  </a:lnTo>
                  <a:lnTo>
                    <a:pt x="209681" y="75682"/>
                  </a:lnTo>
                  <a:lnTo>
                    <a:pt x="208509" y="63155"/>
                  </a:lnTo>
                  <a:lnTo>
                    <a:pt x="203494" y="50570"/>
                  </a:lnTo>
                  <a:lnTo>
                    <a:pt x="195917" y="37946"/>
                  </a:lnTo>
                  <a:lnTo>
                    <a:pt x="186633" y="28119"/>
                  </a:lnTo>
                  <a:lnTo>
                    <a:pt x="176210" y="20157"/>
                  </a:lnTo>
                  <a:lnTo>
                    <a:pt x="1426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997700" y="1981204"/>
            <a:ext cx="2260601" cy="76197"/>
            <a:chOff x="6997700" y="1981204"/>
            <a:chExt cx="2260601" cy="76197"/>
          </a:xfrm>
        </p:grpSpPr>
        <p:sp>
          <p:nvSpPr>
            <p:cNvPr id="72" name="Freeform 71"/>
            <p:cNvSpPr/>
            <p:nvPr/>
          </p:nvSpPr>
          <p:spPr>
            <a:xfrm>
              <a:off x="6997700" y="2019300"/>
              <a:ext cx="838201" cy="38101"/>
            </a:xfrm>
            <a:custGeom>
              <a:avLst/>
              <a:gdLst/>
              <a:ahLst/>
              <a:cxnLst/>
              <a:rect l="0" t="0" r="0" b="0"/>
              <a:pathLst>
                <a:path w="838201" h="38101">
                  <a:moveTo>
                    <a:pt x="0" y="38100"/>
                  </a:moveTo>
                  <a:lnTo>
                    <a:pt x="81641" y="38100"/>
                  </a:lnTo>
                  <a:lnTo>
                    <a:pt x="99583" y="36688"/>
                  </a:lnTo>
                  <a:lnTo>
                    <a:pt x="118600" y="34337"/>
                  </a:lnTo>
                  <a:lnTo>
                    <a:pt x="138333" y="31357"/>
                  </a:lnTo>
                  <a:lnTo>
                    <a:pt x="159955" y="29372"/>
                  </a:lnTo>
                  <a:lnTo>
                    <a:pt x="182837" y="28048"/>
                  </a:lnTo>
                  <a:lnTo>
                    <a:pt x="206557" y="27165"/>
                  </a:lnTo>
                  <a:lnTo>
                    <a:pt x="226605" y="25165"/>
                  </a:lnTo>
                  <a:lnTo>
                    <a:pt x="244203" y="22421"/>
                  </a:lnTo>
                  <a:lnTo>
                    <a:pt x="260169" y="19181"/>
                  </a:lnTo>
                  <a:lnTo>
                    <a:pt x="276456" y="17020"/>
                  </a:lnTo>
                  <a:lnTo>
                    <a:pt x="292960" y="15580"/>
                  </a:lnTo>
                  <a:lnTo>
                    <a:pt x="309606" y="14620"/>
                  </a:lnTo>
                  <a:lnTo>
                    <a:pt x="354443" y="13553"/>
                  </a:lnTo>
                  <a:lnTo>
                    <a:pt x="443487" y="12868"/>
                  </a:lnTo>
                  <a:lnTo>
                    <a:pt x="460758" y="11401"/>
                  </a:lnTo>
                  <a:lnTo>
                    <a:pt x="476505" y="9012"/>
                  </a:lnTo>
                  <a:lnTo>
                    <a:pt x="491237" y="6007"/>
                  </a:lnTo>
                  <a:lnTo>
                    <a:pt x="510935" y="4005"/>
                  </a:lnTo>
                  <a:lnTo>
                    <a:pt x="533946" y="2670"/>
                  </a:lnTo>
                  <a:lnTo>
                    <a:pt x="583031" y="1186"/>
                  </a:lnTo>
                  <a:lnTo>
                    <a:pt x="693555" y="156"/>
                  </a:lnTo>
                  <a:lnTo>
                    <a:pt x="838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56600" y="1981204"/>
              <a:ext cx="901701" cy="50797"/>
            </a:xfrm>
            <a:custGeom>
              <a:avLst/>
              <a:gdLst/>
              <a:ahLst/>
              <a:cxnLst/>
              <a:rect l="0" t="0" r="0" b="0"/>
              <a:pathLst>
                <a:path w="901701" h="50797">
                  <a:moveTo>
                    <a:pt x="0" y="12696"/>
                  </a:moveTo>
                  <a:lnTo>
                    <a:pt x="95125" y="12696"/>
                  </a:lnTo>
                  <a:lnTo>
                    <a:pt x="114217" y="11284"/>
                  </a:lnTo>
                  <a:lnTo>
                    <a:pt x="131177" y="8933"/>
                  </a:lnTo>
                  <a:lnTo>
                    <a:pt x="146718" y="5953"/>
                  </a:lnTo>
                  <a:lnTo>
                    <a:pt x="165545" y="3968"/>
                  </a:lnTo>
                  <a:lnTo>
                    <a:pt x="186563" y="2644"/>
                  </a:lnTo>
                  <a:lnTo>
                    <a:pt x="209042" y="1761"/>
                  </a:lnTo>
                  <a:lnTo>
                    <a:pt x="260359" y="780"/>
                  </a:lnTo>
                  <a:lnTo>
                    <a:pt x="512070" y="0"/>
                  </a:lnTo>
                  <a:lnTo>
                    <a:pt x="530469" y="1409"/>
                  </a:lnTo>
                  <a:lnTo>
                    <a:pt x="549790" y="3760"/>
                  </a:lnTo>
                  <a:lnTo>
                    <a:pt x="569727" y="6739"/>
                  </a:lnTo>
                  <a:lnTo>
                    <a:pt x="588662" y="8724"/>
                  </a:lnTo>
                  <a:lnTo>
                    <a:pt x="606930" y="10048"/>
                  </a:lnTo>
                  <a:lnTo>
                    <a:pt x="624754" y="10930"/>
                  </a:lnTo>
                  <a:lnTo>
                    <a:pt x="642280" y="12930"/>
                  </a:lnTo>
                  <a:lnTo>
                    <a:pt x="659609" y="15674"/>
                  </a:lnTo>
                  <a:lnTo>
                    <a:pt x="676805" y="18915"/>
                  </a:lnTo>
                  <a:lnTo>
                    <a:pt x="693915" y="21075"/>
                  </a:lnTo>
                  <a:lnTo>
                    <a:pt x="710965" y="22515"/>
                  </a:lnTo>
                  <a:lnTo>
                    <a:pt x="727977" y="23475"/>
                  </a:lnTo>
                  <a:lnTo>
                    <a:pt x="761930" y="24542"/>
                  </a:lnTo>
                  <a:lnTo>
                    <a:pt x="778886" y="24827"/>
                  </a:lnTo>
                  <a:lnTo>
                    <a:pt x="794424" y="26427"/>
                  </a:lnTo>
                  <a:lnTo>
                    <a:pt x="809016" y="28906"/>
                  </a:lnTo>
                  <a:lnTo>
                    <a:pt x="837929" y="35422"/>
                  </a:lnTo>
                  <a:lnTo>
                    <a:pt x="901700" y="507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188200" y="2184400"/>
            <a:ext cx="368301" cy="495301"/>
            <a:chOff x="7188200" y="2184400"/>
            <a:chExt cx="368301" cy="495301"/>
          </a:xfrm>
        </p:grpSpPr>
        <p:sp>
          <p:nvSpPr>
            <p:cNvPr id="75" name="Freeform 74"/>
            <p:cNvSpPr/>
            <p:nvPr/>
          </p:nvSpPr>
          <p:spPr>
            <a:xfrm>
              <a:off x="7531100" y="21844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254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188200" y="2186320"/>
              <a:ext cx="276094" cy="493381"/>
            </a:xfrm>
            <a:custGeom>
              <a:avLst/>
              <a:gdLst/>
              <a:ahLst/>
              <a:cxnLst/>
              <a:rect l="0" t="0" r="0" b="0"/>
              <a:pathLst>
                <a:path w="276094" h="493381">
                  <a:moveTo>
                    <a:pt x="241300" y="23480"/>
                  </a:moveTo>
                  <a:lnTo>
                    <a:pt x="221074" y="16737"/>
                  </a:lnTo>
                  <a:lnTo>
                    <a:pt x="209471" y="14752"/>
                  </a:lnTo>
                  <a:lnTo>
                    <a:pt x="196091" y="13428"/>
                  </a:lnTo>
                  <a:lnTo>
                    <a:pt x="181527" y="12545"/>
                  </a:lnTo>
                  <a:lnTo>
                    <a:pt x="167585" y="10545"/>
                  </a:lnTo>
                  <a:lnTo>
                    <a:pt x="154057" y="7801"/>
                  </a:lnTo>
                  <a:lnTo>
                    <a:pt x="140804" y="4561"/>
                  </a:lnTo>
                  <a:lnTo>
                    <a:pt x="126325" y="2400"/>
                  </a:lnTo>
                  <a:lnTo>
                    <a:pt x="111028" y="960"/>
                  </a:lnTo>
                  <a:lnTo>
                    <a:pt x="95184" y="0"/>
                  </a:lnTo>
                  <a:lnTo>
                    <a:pt x="81801" y="2182"/>
                  </a:lnTo>
                  <a:lnTo>
                    <a:pt x="70056" y="6459"/>
                  </a:lnTo>
                  <a:lnTo>
                    <a:pt x="59404" y="12132"/>
                  </a:lnTo>
                  <a:lnTo>
                    <a:pt x="52303" y="22970"/>
                  </a:lnTo>
                  <a:lnTo>
                    <a:pt x="47568" y="37251"/>
                  </a:lnTo>
                  <a:lnTo>
                    <a:pt x="44412" y="53827"/>
                  </a:lnTo>
                  <a:lnTo>
                    <a:pt x="37141" y="87297"/>
                  </a:lnTo>
                  <a:lnTo>
                    <a:pt x="20977" y="154776"/>
                  </a:lnTo>
                  <a:lnTo>
                    <a:pt x="21040" y="163221"/>
                  </a:lnTo>
                  <a:lnTo>
                    <a:pt x="23904" y="166030"/>
                  </a:lnTo>
                  <a:lnTo>
                    <a:pt x="28636" y="165080"/>
                  </a:lnTo>
                  <a:lnTo>
                    <a:pt x="34613" y="161624"/>
                  </a:lnTo>
                  <a:lnTo>
                    <a:pt x="41419" y="156498"/>
                  </a:lnTo>
                  <a:lnTo>
                    <a:pt x="48779" y="150259"/>
                  </a:lnTo>
                  <a:lnTo>
                    <a:pt x="57919" y="144688"/>
                  </a:lnTo>
                  <a:lnTo>
                    <a:pt x="68246" y="139563"/>
                  </a:lnTo>
                  <a:lnTo>
                    <a:pt x="79364" y="134735"/>
                  </a:lnTo>
                  <a:lnTo>
                    <a:pt x="92420" y="131517"/>
                  </a:lnTo>
                  <a:lnTo>
                    <a:pt x="106769" y="129371"/>
                  </a:lnTo>
                  <a:lnTo>
                    <a:pt x="121980" y="127940"/>
                  </a:lnTo>
                  <a:lnTo>
                    <a:pt x="134942" y="129809"/>
                  </a:lnTo>
                  <a:lnTo>
                    <a:pt x="146405" y="133877"/>
                  </a:lnTo>
                  <a:lnTo>
                    <a:pt x="156870" y="139411"/>
                  </a:lnTo>
                  <a:lnTo>
                    <a:pt x="168080" y="145923"/>
                  </a:lnTo>
                  <a:lnTo>
                    <a:pt x="191824" y="160684"/>
                  </a:lnTo>
                  <a:lnTo>
                    <a:pt x="202672" y="168571"/>
                  </a:lnTo>
                  <a:lnTo>
                    <a:pt x="212725" y="176652"/>
                  </a:lnTo>
                  <a:lnTo>
                    <a:pt x="222250" y="184861"/>
                  </a:lnTo>
                  <a:lnTo>
                    <a:pt x="231422" y="195978"/>
                  </a:lnTo>
                  <a:lnTo>
                    <a:pt x="240359" y="209034"/>
                  </a:lnTo>
                  <a:lnTo>
                    <a:pt x="249139" y="223383"/>
                  </a:lnTo>
                  <a:lnTo>
                    <a:pt x="256404" y="237182"/>
                  </a:lnTo>
                  <a:lnTo>
                    <a:pt x="262658" y="250614"/>
                  </a:lnTo>
                  <a:lnTo>
                    <a:pt x="268238" y="263803"/>
                  </a:lnTo>
                  <a:lnTo>
                    <a:pt x="271959" y="279650"/>
                  </a:lnTo>
                  <a:lnTo>
                    <a:pt x="274439" y="297271"/>
                  </a:lnTo>
                  <a:lnTo>
                    <a:pt x="276093" y="316074"/>
                  </a:lnTo>
                  <a:lnTo>
                    <a:pt x="275784" y="332842"/>
                  </a:lnTo>
                  <a:lnTo>
                    <a:pt x="274167" y="348255"/>
                  </a:lnTo>
                  <a:lnTo>
                    <a:pt x="271678" y="362763"/>
                  </a:lnTo>
                  <a:lnTo>
                    <a:pt x="268607" y="376669"/>
                  </a:lnTo>
                  <a:lnTo>
                    <a:pt x="265149" y="390172"/>
                  </a:lnTo>
                  <a:lnTo>
                    <a:pt x="261432" y="403408"/>
                  </a:lnTo>
                  <a:lnTo>
                    <a:pt x="254722" y="415054"/>
                  </a:lnTo>
                  <a:lnTo>
                    <a:pt x="246015" y="425640"/>
                  </a:lnTo>
                  <a:lnTo>
                    <a:pt x="235976" y="435520"/>
                  </a:lnTo>
                  <a:lnTo>
                    <a:pt x="223639" y="444929"/>
                  </a:lnTo>
                  <a:lnTo>
                    <a:pt x="209770" y="454023"/>
                  </a:lnTo>
                  <a:lnTo>
                    <a:pt x="194881" y="462909"/>
                  </a:lnTo>
                  <a:lnTo>
                    <a:pt x="179309" y="470244"/>
                  </a:lnTo>
                  <a:lnTo>
                    <a:pt x="163283" y="476544"/>
                  </a:lnTo>
                  <a:lnTo>
                    <a:pt x="146956" y="482156"/>
                  </a:lnTo>
                  <a:lnTo>
                    <a:pt x="129015" y="485897"/>
                  </a:lnTo>
                  <a:lnTo>
                    <a:pt x="109999" y="488391"/>
                  </a:lnTo>
                  <a:lnTo>
                    <a:pt x="90265" y="490054"/>
                  </a:lnTo>
                  <a:lnTo>
                    <a:pt x="71466" y="491163"/>
                  </a:lnTo>
                  <a:lnTo>
                    <a:pt x="0" y="493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597900" y="2199066"/>
            <a:ext cx="381001" cy="467428"/>
            <a:chOff x="8597900" y="2199066"/>
            <a:chExt cx="381001" cy="467428"/>
          </a:xfrm>
        </p:grpSpPr>
        <p:sp>
          <p:nvSpPr>
            <p:cNvPr id="78" name="Freeform 77"/>
            <p:cNvSpPr/>
            <p:nvPr/>
          </p:nvSpPr>
          <p:spPr>
            <a:xfrm>
              <a:off x="8978900" y="22098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597900" y="2199066"/>
              <a:ext cx="357779" cy="467428"/>
            </a:xfrm>
            <a:custGeom>
              <a:avLst/>
              <a:gdLst/>
              <a:ahLst/>
              <a:cxnLst/>
              <a:rect l="0" t="0" r="0" b="0"/>
              <a:pathLst>
                <a:path w="357779" h="467428">
                  <a:moveTo>
                    <a:pt x="342900" y="36134"/>
                  </a:moveTo>
                  <a:lnTo>
                    <a:pt x="309189" y="36134"/>
                  </a:lnTo>
                  <a:lnTo>
                    <a:pt x="293615" y="34722"/>
                  </a:lnTo>
                  <a:lnTo>
                    <a:pt x="277587" y="32371"/>
                  </a:lnTo>
                  <a:lnTo>
                    <a:pt x="261258" y="29391"/>
                  </a:lnTo>
                  <a:lnTo>
                    <a:pt x="246139" y="25994"/>
                  </a:lnTo>
                  <a:lnTo>
                    <a:pt x="231826" y="22318"/>
                  </a:lnTo>
                  <a:lnTo>
                    <a:pt x="218051" y="18457"/>
                  </a:lnTo>
                  <a:lnTo>
                    <a:pt x="203222" y="15882"/>
                  </a:lnTo>
                  <a:lnTo>
                    <a:pt x="187693" y="14166"/>
                  </a:lnTo>
                  <a:lnTo>
                    <a:pt x="171694" y="13022"/>
                  </a:lnTo>
                  <a:lnTo>
                    <a:pt x="155385" y="10848"/>
                  </a:lnTo>
                  <a:lnTo>
                    <a:pt x="138868" y="7988"/>
                  </a:lnTo>
                  <a:lnTo>
                    <a:pt x="122211" y="4670"/>
                  </a:lnTo>
                  <a:lnTo>
                    <a:pt x="105463" y="2457"/>
                  </a:lnTo>
                  <a:lnTo>
                    <a:pt x="88653" y="983"/>
                  </a:lnTo>
                  <a:lnTo>
                    <a:pt x="71802" y="0"/>
                  </a:lnTo>
                  <a:lnTo>
                    <a:pt x="59156" y="3578"/>
                  </a:lnTo>
                  <a:lnTo>
                    <a:pt x="49315" y="10196"/>
                  </a:lnTo>
                  <a:lnTo>
                    <a:pt x="41343" y="18842"/>
                  </a:lnTo>
                  <a:lnTo>
                    <a:pt x="36029" y="30250"/>
                  </a:lnTo>
                  <a:lnTo>
                    <a:pt x="32485" y="43500"/>
                  </a:lnTo>
                  <a:lnTo>
                    <a:pt x="30123" y="57978"/>
                  </a:lnTo>
                  <a:lnTo>
                    <a:pt x="27137" y="73274"/>
                  </a:lnTo>
                  <a:lnTo>
                    <a:pt x="20057" y="105322"/>
                  </a:lnTo>
                  <a:lnTo>
                    <a:pt x="14782" y="120359"/>
                  </a:lnTo>
                  <a:lnTo>
                    <a:pt x="8443" y="134617"/>
                  </a:lnTo>
                  <a:lnTo>
                    <a:pt x="1396" y="148356"/>
                  </a:lnTo>
                  <a:lnTo>
                    <a:pt x="2341" y="156104"/>
                  </a:lnTo>
                  <a:lnTo>
                    <a:pt x="8616" y="159858"/>
                  </a:lnTo>
                  <a:lnTo>
                    <a:pt x="18444" y="160950"/>
                  </a:lnTo>
                  <a:lnTo>
                    <a:pt x="30640" y="161678"/>
                  </a:lnTo>
                  <a:lnTo>
                    <a:pt x="59244" y="162486"/>
                  </a:lnTo>
                  <a:lnTo>
                    <a:pt x="167937" y="163077"/>
                  </a:lnTo>
                  <a:lnTo>
                    <a:pt x="185335" y="165918"/>
                  </a:lnTo>
                  <a:lnTo>
                    <a:pt x="202579" y="170634"/>
                  </a:lnTo>
                  <a:lnTo>
                    <a:pt x="219719" y="176601"/>
                  </a:lnTo>
                  <a:lnTo>
                    <a:pt x="233968" y="183400"/>
                  </a:lnTo>
                  <a:lnTo>
                    <a:pt x="246290" y="190756"/>
                  </a:lnTo>
                  <a:lnTo>
                    <a:pt x="257326" y="198482"/>
                  </a:lnTo>
                  <a:lnTo>
                    <a:pt x="267506" y="206454"/>
                  </a:lnTo>
                  <a:lnTo>
                    <a:pt x="277115" y="214592"/>
                  </a:lnTo>
                  <a:lnTo>
                    <a:pt x="286343" y="222839"/>
                  </a:lnTo>
                  <a:lnTo>
                    <a:pt x="295318" y="232571"/>
                  </a:lnTo>
                  <a:lnTo>
                    <a:pt x="304123" y="243292"/>
                  </a:lnTo>
                  <a:lnTo>
                    <a:pt x="312815" y="254672"/>
                  </a:lnTo>
                  <a:lnTo>
                    <a:pt x="320021" y="267904"/>
                  </a:lnTo>
                  <a:lnTo>
                    <a:pt x="326236" y="282369"/>
                  </a:lnTo>
                  <a:lnTo>
                    <a:pt x="331791" y="297657"/>
                  </a:lnTo>
                  <a:lnTo>
                    <a:pt x="338316" y="312083"/>
                  </a:lnTo>
                  <a:lnTo>
                    <a:pt x="345488" y="325933"/>
                  </a:lnTo>
                  <a:lnTo>
                    <a:pt x="353092" y="339400"/>
                  </a:lnTo>
                  <a:lnTo>
                    <a:pt x="356750" y="352611"/>
                  </a:lnTo>
                  <a:lnTo>
                    <a:pt x="357778" y="365652"/>
                  </a:lnTo>
                  <a:lnTo>
                    <a:pt x="357051" y="378579"/>
                  </a:lnTo>
                  <a:lnTo>
                    <a:pt x="355156" y="391431"/>
                  </a:lnTo>
                  <a:lnTo>
                    <a:pt x="352482" y="404232"/>
                  </a:lnTo>
                  <a:lnTo>
                    <a:pt x="349287" y="416999"/>
                  </a:lnTo>
                  <a:lnTo>
                    <a:pt x="341514" y="428333"/>
                  </a:lnTo>
                  <a:lnTo>
                    <a:pt x="330686" y="438711"/>
                  </a:lnTo>
                  <a:lnTo>
                    <a:pt x="317824" y="448452"/>
                  </a:lnTo>
                  <a:lnTo>
                    <a:pt x="303605" y="454946"/>
                  </a:lnTo>
                  <a:lnTo>
                    <a:pt x="288481" y="459275"/>
                  </a:lnTo>
                  <a:lnTo>
                    <a:pt x="272753" y="462161"/>
                  </a:lnTo>
                  <a:lnTo>
                    <a:pt x="256624" y="464085"/>
                  </a:lnTo>
                  <a:lnTo>
                    <a:pt x="240227" y="465368"/>
                  </a:lnTo>
                  <a:lnTo>
                    <a:pt x="223652" y="466223"/>
                  </a:lnTo>
                  <a:lnTo>
                    <a:pt x="186419" y="467173"/>
                  </a:lnTo>
                  <a:lnTo>
                    <a:pt x="166613" y="467427"/>
                  </a:lnTo>
                  <a:lnTo>
                    <a:pt x="147764" y="466185"/>
                  </a:lnTo>
                  <a:lnTo>
                    <a:pt x="129554" y="463945"/>
                  </a:lnTo>
                  <a:lnTo>
                    <a:pt x="111769" y="461041"/>
                  </a:lnTo>
                  <a:lnTo>
                    <a:pt x="95679" y="457694"/>
                  </a:lnTo>
                  <a:lnTo>
                    <a:pt x="80719" y="454052"/>
                  </a:lnTo>
                  <a:lnTo>
                    <a:pt x="66512" y="450212"/>
                  </a:lnTo>
                  <a:lnTo>
                    <a:pt x="39439" y="442183"/>
                  </a:lnTo>
                  <a:lnTo>
                    <a:pt x="0" y="429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997700" y="2781300"/>
            <a:ext cx="2638789" cy="1565718"/>
            <a:chOff x="6997700" y="2781300"/>
            <a:chExt cx="2638789" cy="1565718"/>
          </a:xfrm>
        </p:grpSpPr>
        <p:sp>
          <p:nvSpPr>
            <p:cNvPr id="81" name="Freeform 80"/>
            <p:cNvSpPr/>
            <p:nvPr/>
          </p:nvSpPr>
          <p:spPr>
            <a:xfrm>
              <a:off x="6997700" y="3009900"/>
              <a:ext cx="286488" cy="762001"/>
            </a:xfrm>
            <a:custGeom>
              <a:avLst/>
              <a:gdLst/>
              <a:ahLst/>
              <a:cxnLst/>
              <a:rect l="0" t="0" r="0" b="0"/>
              <a:pathLst>
                <a:path w="286488" h="762001">
                  <a:moveTo>
                    <a:pt x="88900" y="0"/>
                  </a:moveTo>
                  <a:lnTo>
                    <a:pt x="71223" y="53029"/>
                  </a:lnTo>
                  <a:lnTo>
                    <a:pt x="67237" y="67808"/>
                  </a:lnTo>
                  <a:lnTo>
                    <a:pt x="63169" y="84716"/>
                  </a:lnTo>
                  <a:lnTo>
                    <a:pt x="59046" y="103044"/>
                  </a:lnTo>
                  <a:lnTo>
                    <a:pt x="56298" y="120907"/>
                  </a:lnTo>
                  <a:lnTo>
                    <a:pt x="54464" y="138460"/>
                  </a:lnTo>
                  <a:lnTo>
                    <a:pt x="53243" y="155806"/>
                  </a:lnTo>
                  <a:lnTo>
                    <a:pt x="52428" y="174426"/>
                  </a:lnTo>
                  <a:lnTo>
                    <a:pt x="51523" y="213930"/>
                  </a:lnTo>
                  <a:lnTo>
                    <a:pt x="52693" y="231520"/>
                  </a:lnTo>
                  <a:lnTo>
                    <a:pt x="54884" y="247480"/>
                  </a:lnTo>
                  <a:lnTo>
                    <a:pt x="57756" y="262353"/>
                  </a:lnTo>
                  <a:lnTo>
                    <a:pt x="62493" y="276502"/>
                  </a:lnTo>
                  <a:lnTo>
                    <a:pt x="68473" y="290168"/>
                  </a:lnTo>
                  <a:lnTo>
                    <a:pt x="75282" y="303512"/>
                  </a:lnTo>
                  <a:lnTo>
                    <a:pt x="82643" y="315230"/>
                  </a:lnTo>
                  <a:lnTo>
                    <a:pt x="90373" y="325864"/>
                  </a:lnTo>
                  <a:lnTo>
                    <a:pt x="98349" y="335776"/>
                  </a:lnTo>
                  <a:lnTo>
                    <a:pt x="109310" y="342384"/>
                  </a:lnTo>
                  <a:lnTo>
                    <a:pt x="122262" y="346789"/>
                  </a:lnTo>
                  <a:lnTo>
                    <a:pt x="136541" y="349726"/>
                  </a:lnTo>
                  <a:lnTo>
                    <a:pt x="150294" y="348862"/>
                  </a:lnTo>
                  <a:lnTo>
                    <a:pt x="163696" y="345463"/>
                  </a:lnTo>
                  <a:lnTo>
                    <a:pt x="176864" y="340375"/>
                  </a:lnTo>
                  <a:lnTo>
                    <a:pt x="188465" y="331339"/>
                  </a:lnTo>
                  <a:lnTo>
                    <a:pt x="199021" y="319670"/>
                  </a:lnTo>
                  <a:lnTo>
                    <a:pt x="242982" y="260386"/>
                  </a:lnTo>
                  <a:lnTo>
                    <a:pt x="253710" y="244146"/>
                  </a:lnTo>
                  <a:lnTo>
                    <a:pt x="263684" y="227675"/>
                  </a:lnTo>
                  <a:lnTo>
                    <a:pt x="273156" y="211050"/>
                  </a:lnTo>
                  <a:lnTo>
                    <a:pt x="279471" y="192911"/>
                  </a:lnTo>
                  <a:lnTo>
                    <a:pt x="283681" y="173763"/>
                  </a:lnTo>
                  <a:lnTo>
                    <a:pt x="286487" y="153941"/>
                  </a:lnTo>
                  <a:lnTo>
                    <a:pt x="285536" y="143550"/>
                  </a:lnTo>
                  <a:lnTo>
                    <a:pt x="282079" y="139444"/>
                  </a:lnTo>
                  <a:lnTo>
                    <a:pt x="276952" y="139529"/>
                  </a:lnTo>
                  <a:lnTo>
                    <a:pt x="273535" y="145231"/>
                  </a:lnTo>
                  <a:lnTo>
                    <a:pt x="269737" y="166617"/>
                  </a:lnTo>
                  <a:lnTo>
                    <a:pt x="268725" y="181633"/>
                  </a:lnTo>
                  <a:lnTo>
                    <a:pt x="268050" y="198700"/>
                  </a:lnTo>
                  <a:lnTo>
                    <a:pt x="267599" y="217133"/>
                  </a:lnTo>
                  <a:lnTo>
                    <a:pt x="268711" y="233655"/>
                  </a:lnTo>
                  <a:lnTo>
                    <a:pt x="270863" y="248903"/>
                  </a:lnTo>
                  <a:lnTo>
                    <a:pt x="273708" y="263302"/>
                  </a:lnTo>
                  <a:lnTo>
                    <a:pt x="275605" y="281368"/>
                  </a:lnTo>
                  <a:lnTo>
                    <a:pt x="276870" y="301878"/>
                  </a:lnTo>
                  <a:lnTo>
                    <a:pt x="278276" y="347246"/>
                  </a:lnTo>
                  <a:lnTo>
                    <a:pt x="278900" y="395631"/>
                  </a:lnTo>
                  <a:lnTo>
                    <a:pt x="277655" y="416154"/>
                  </a:lnTo>
                  <a:lnTo>
                    <a:pt x="275414" y="434069"/>
                  </a:lnTo>
                  <a:lnTo>
                    <a:pt x="272509" y="450246"/>
                  </a:lnTo>
                  <a:lnTo>
                    <a:pt x="270573" y="468086"/>
                  </a:lnTo>
                  <a:lnTo>
                    <a:pt x="269282" y="487035"/>
                  </a:lnTo>
                  <a:lnTo>
                    <a:pt x="268421" y="506723"/>
                  </a:lnTo>
                  <a:lnTo>
                    <a:pt x="266436" y="524082"/>
                  </a:lnTo>
                  <a:lnTo>
                    <a:pt x="263701" y="539887"/>
                  </a:lnTo>
                  <a:lnTo>
                    <a:pt x="249174" y="609157"/>
                  </a:lnTo>
                  <a:lnTo>
                    <a:pt x="243727" y="627648"/>
                  </a:lnTo>
                  <a:lnTo>
                    <a:pt x="237273" y="645621"/>
                  </a:lnTo>
                  <a:lnTo>
                    <a:pt x="230149" y="663247"/>
                  </a:lnTo>
                  <a:lnTo>
                    <a:pt x="222577" y="677820"/>
                  </a:lnTo>
                  <a:lnTo>
                    <a:pt x="214707" y="690358"/>
                  </a:lnTo>
                  <a:lnTo>
                    <a:pt x="206638" y="701538"/>
                  </a:lnTo>
                  <a:lnTo>
                    <a:pt x="195614" y="711814"/>
                  </a:lnTo>
                  <a:lnTo>
                    <a:pt x="182620" y="721487"/>
                  </a:lnTo>
                  <a:lnTo>
                    <a:pt x="168313" y="730758"/>
                  </a:lnTo>
                  <a:lnTo>
                    <a:pt x="151720" y="738350"/>
                  </a:lnTo>
                  <a:lnTo>
                    <a:pt x="133601" y="744822"/>
                  </a:lnTo>
                  <a:lnTo>
                    <a:pt x="114468" y="750548"/>
                  </a:lnTo>
                  <a:lnTo>
                    <a:pt x="96067" y="754365"/>
                  </a:lnTo>
                  <a:lnTo>
                    <a:pt x="78156" y="756910"/>
                  </a:lnTo>
                  <a:lnTo>
                    <a:pt x="0" y="762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518400" y="31877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77448" y="0"/>
                  </a:lnTo>
                  <a:lnTo>
                    <a:pt x="93965" y="1411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505700" y="33020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191500" y="3162300"/>
              <a:ext cx="161637" cy="241301"/>
            </a:xfrm>
            <a:custGeom>
              <a:avLst/>
              <a:gdLst/>
              <a:ahLst/>
              <a:cxnLst/>
              <a:rect l="0" t="0" r="0" b="0"/>
              <a:pathLst>
                <a:path w="161637" h="241301">
                  <a:moveTo>
                    <a:pt x="25400" y="0"/>
                  </a:moveTo>
                  <a:lnTo>
                    <a:pt x="7723" y="53029"/>
                  </a:lnTo>
                  <a:lnTo>
                    <a:pt x="10793" y="60753"/>
                  </a:lnTo>
                  <a:lnTo>
                    <a:pt x="18484" y="65902"/>
                  </a:lnTo>
                  <a:lnTo>
                    <a:pt x="29256" y="69334"/>
                  </a:lnTo>
                  <a:lnTo>
                    <a:pt x="40671" y="70212"/>
                  </a:lnTo>
                  <a:lnTo>
                    <a:pt x="52513" y="69385"/>
                  </a:lnTo>
                  <a:lnTo>
                    <a:pt x="64642" y="67423"/>
                  </a:lnTo>
                  <a:lnTo>
                    <a:pt x="76961" y="68938"/>
                  </a:lnTo>
                  <a:lnTo>
                    <a:pt x="89407" y="72769"/>
                  </a:lnTo>
                  <a:lnTo>
                    <a:pt x="101938" y="78146"/>
                  </a:lnTo>
                  <a:lnTo>
                    <a:pt x="113114" y="85964"/>
                  </a:lnTo>
                  <a:lnTo>
                    <a:pt x="123387" y="95409"/>
                  </a:lnTo>
                  <a:lnTo>
                    <a:pt x="133058" y="105939"/>
                  </a:lnTo>
                  <a:lnTo>
                    <a:pt x="140916" y="117193"/>
                  </a:lnTo>
                  <a:lnTo>
                    <a:pt x="147566" y="128928"/>
                  </a:lnTo>
                  <a:lnTo>
                    <a:pt x="153410" y="140985"/>
                  </a:lnTo>
                  <a:lnTo>
                    <a:pt x="157307" y="154668"/>
                  </a:lnTo>
                  <a:lnTo>
                    <a:pt x="159904" y="169434"/>
                  </a:lnTo>
                  <a:lnTo>
                    <a:pt x="161636" y="184923"/>
                  </a:lnTo>
                  <a:lnTo>
                    <a:pt x="158557" y="198070"/>
                  </a:lnTo>
                  <a:lnTo>
                    <a:pt x="152272" y="209658"/>
                  </a:lnTo>
                  <a:lnTo>
                    <a:pt x="143847" y="220205"/>
                  </a:lnTo>
                  <a:lnTo>
                    <a:pt x="131176" y="227237"/>
                  </a:lnTo>
                  <a:lnTo>
                    <a:pt x="115673" y="231924"/>
                  </a:lnTo>
                  <a:lnTo>
                    <a:pt x="98282" y="235049"/>
                  </a:lnTo>
                  <a:lnTo>
                    <a:pt x="81043" y="237133"/>
                  </a:lnTo>
                  <a:lnTo>
                    <a:pt x="63906" y="238522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216900" y="31496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70706" y="0"/>
                  </a:lnTo>
                  <a:lnTo>
                    <a:pt x="85237" y="1411"/>
                  </a:lnTo>
                  <a:lnTo>
                    <a:pt x="99159" y="3763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458200" y="3073400"/>
              <a:ext cx="952501" cy="381001"/>
            </a:xfrm>
            <a:custGeom>
              <a:avLst/>
              <a:gdLst/>
              <a:ahLst/>
              <a:cxnLst/>
              <a:rect l="0" t="0" r="0" b="0"/>
              <a:pathLst>
                <a:path w="952501" h="381001">
                  <a:moveTo>
                    <a:pt x="0" y="381000"/>
                  </a:moveTo>
                  <a:lnTo>
                    <a:pt x="29853" y="291439"/>
                  </a:lnTo>
                  <a:lnTo>
                    <a:pt x="32601" y="276137"/>
                  </a:lnTo>
                  <a:lnTo>
                    <a:pt x="34435" y="258880"/>
                  </a:lnTo>
                  <a:lnTo>
                    <a:pt x="35656" y="240320"/>
                  </a:lnTo>
                  <a:lnTo>
                    <a:pt x="36471" y="222302"/>
                  </a:lnTo>
                  <a:lnTo>
                    <a:pt x="37376" y="187230"/>
                  </a:lnTo>
                  <a:lnTo>
                    <a:pt x="39028" y="171387"/>
                  </a:lnTo>
                  <a:lnTo>
                    <a:pt x="41540" y="156591"/>
                  </a:lnTo>
                  <a:lnTo>
                    <a:pt x="51820" y="108015"/>
                  </a:lnTo>
                  <a:lnTo>
                    <a:pt x="55712" y="88943"/>
                  </a:lnTo>
                  <a:lnTo>
                    <a:pt x="61131" y="71995"/>
                  </a:lnTo>
                  <a:lnTo>
                    <a:pt x="67564" y="56463"/>
                  </a:lnTo>
                  <a:lnTo>
                    <a:pt x="74676" y="41876"/>
                  </a:lnTo>
                  <a:lnTo>
                    <a:pt x="83651" y="30739"/>
                  </a:lnTo>
                  <a:lnTo>
                    <a:pt x="93867" y="21904"/>
                  </a:lnTo>
                  <a:lnTo>
                    <a:pt x="104911" y="14602"/>
                  </a:lnTo>
                  <a:lnTo>
                    <a:pt x="119329" y="9735"/>
                  </a:lnTo>
                  <a:lnTo>
                    <a:pt x="135997" y="6490"/>
                  </a:lnTo>
                  <a:lnTo>
                    <a:pt x="154165" y="4326"/>
                  </a:lnTo>
                  <a:lnTo>
                    <a:pt x="173332" y="4295"/>
                  </a:lnTo>
                  <a:lnTo>
                    <a:pt x="193165" y="5686"/>
                  </a:lnTo>
                  <a:lnTo>
                    <a:pt x="213443" y="8024"/>
                  </a:lnTo>
                  <a:lnTo>
                    <a:pt x="235429" y="9582"/>
                  </a:lnTo>
                  <a:lnTo>
                    <a:pt x="258553" y="10621"/>
                  </a:lnTo>
                  <a:lnTo>
                    <a:pt x="282435" y="11314"/>
                  </a:lnTo>
                  <a:lnTo>
                    <a:pt x="302590" y="13187"/>
                  </a:lnTo>
                  <a:lnTo>
                    <a:pt x="320260" y="15847"/>
                  </a:lnTo>
                  <a:lnTo>
                    <a:pt x="336273" y="19031"/>
                  </a:lnTo>
                  <a:lnTo>
                    <a:pt x="356827" y="21154"/>
                  </a:lnTo>
                  <a:lnTo>
                    <a:pt x="380407" y="22569"/>
                  </a:lnTo>
                  <a:lnTo>
                    <a:pt x="431536" y="24141"/>
                  </a:lnTo>
                  <a:lnTo>
                    <a:pt x="568131" y="25289"/>
                  </a:lnTo>
                  <a:lnTo>
                    <a:pt x="684293" y="25385"/>
                  </a:lnTo>
                  <a:lnTo>
                    <a:pt x="705962" y="23979"/>
                  </a:lnTo>
                  <a:lnTo>
                    <a:pt x="728874" y="21630"/>
                  </a:lnTo>
                  <a:lnTo>
                    <a:pt x="752616" y="18653"/>
                  </a:lnTo>
                  <a:lnTo>
                    <a:pt x="776910" y="16669"/>
                  </a:lnTo>
                  <a:lnTo>
                    <a:pt x="801573" y="15346"/>
                  </a:lnTo>
                  <a:lnTo>
                    <a:pt x="826482" y="14464"/>
                  </a:lnTo>
                  <a:lnTo>
                    <a:pt x="848732" y="12464"/>
                  </a:lnTo>
                  <a:lnTo>
                    <a:pt x="869210" y="9721"/>
                  </a:lnTo>
                  <a:lnTo>
                    <a:pt x="952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674100" y="3200400"/>
              <a:ext cx="101601" cy="266701"/>
            </a:xfrm>
            <a:custGeom>
              <a:avLst/>
              <a:gdLst/>
              <a:ahLst/>
              <a:cxnLst/>
              <a:rect l="0" t="0" r="0" b="0"/>
              <a:pathLst>
                <a:path w="101601" h="266701">
                  <a:moveTo>
                    <a:pt x="101600" y="0"/>
                  </a:moveTo>
                  <a:lnTo>
                    <a:pt x="83923" y="53029"/>
                  </a:lnTo>
                  <a:lnTo>
                    <a:pt x="79937" y="66397"/>
                  </a:lnTo>
                  <a:lnTo>
                    <a:pt x="71746" y="96302"/>
                  </a:lnTo>
                  <a:lnTo>
                    <a:pt x="66175" y="112179"/>
                  </a:lnTo>
                  <a:lnTo>
                    <a:pt x="59639" y="128408"/>
                  </a:lnTo>
                  <a:lnTo>
                    <a:pt x="52459" y="144872"/>
                  </a:lnTo>
                  <a:lnTo>
                    <a:pt x="36955" y="178217"/>
                  </a:lnTo>
                  <a:lnTo>
                    <a:pt x="28871" y="195011"/>
                  </a:lnTo>
                  <a:lnTo>
                    <a:pt x="22069" y="210441"/>
                  </a:lnTo>
                  <a:lnTo>
                    <a:pt x="16123" y="22496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927912" y="3162300"/>
              <a:ext cx="194586" cy="354187"/>
            </a:xfrm>
            <a:custGeom>
              <a:avLst/>
              <a:gdLst/>
              <a:ahLst/>
              <a:cxnLst/>
              <a:rect l="0" t="0" r="0" b="0"/>
              <a:pathLst>
                <a:path w="194586" h="354187">
                  <a:moveTo>
                    <a:pt x="165288" y="38100"/>
                  </a:moveTo>
                  <a:lnTo>
                    <a:pt x="158546" y="17874"/>
                  </a:lnTo>
                  <a:lnTo>
                    <a:pt x="150916" y="11916"/>
                  </a:lnTo>
                  <a:lnTo>
                    <a:pt x="140184" y="7944"/>
                  </a:lnTo>
                  <a:lnTo>
                    <a:pt x="127385" y="5295"/>
                  </a:lnTo>
                  <a:lnTo>
                    <a:pt x="111797" y="4941"/>
                  </a:lnTo>
                  <a:lnTo>
                    <a:pt x="94349" y="6116"/>
                  </a:lnTo>
                  <a:lnTo>
                    <a:pt x="75662" y="8311"/>
                  </a:lnTo>
                  <a:lnTo>
                    <a:pt x="58971" y="12596"/>
                  </a:lnTo>
                  <a:lnTo>
                    <a:pt x="43610" y="18275"/>
                  </a:lnTo>
                  <a:lnTo>
                    <a:pt x="29135" y="24883"/>
                  </a:lnTo>
                  <a:lnTo>
                    <a:pt x="18075" y="33522"/>
                  </a:lnTo>
                  <a:lnTo>
                    <a:pt x="9290" y="43514"/>
                  </a:lnTo>
                  <a:lnTo>
                    <a:pt x="2022" y="54410"/>
                  </a:lnTo>
                  <a:lnTo>
                    <a:pt x="0" y="65906"/>
                  </a:lnTo>
                  <a:lnTo>
                    <a:pt x="1473" y="77804"/>
                  </a:lnTo>
                  <a:lnTo>
                    <a:pt x="5278" y="89969"/>
                  </a:lnTo>
                  <a:lnTo>
                    <a:pt x="12048" y="102313"/>
                  </a:lnTo>
                  <a:lnTo>
                    <a:pt x="20795" y="114775"/>
                  </a:lnTo>
                  <a:lnTo>
                    <a:pt x="30859" y="127317"/>
                  </a:lnTo>
                  <a:lnTo>
                    <a:pt x="41802" y="139911"/>
                  </a:lnTo>
                  <a:lnTo>
                    <a:pt x="53330" y="152541"/>
                  </a:lnTo>
                  <a:lnTo>
                    <a:pt x="65249" y="165193"/>
                  </a:lnTo>
                  <a:lnTo>
                    <a:pt x="78840" y="177862"/>
                  </a:lnTo>
                  <a:lnTo>
                    <a:pt x="93545" y="190541"/>
                  </a:lnTo>
                  <a:lnTo>
                    <a:pt x="108992" y="203227"/>
                  </a:lnTo>
                  <a:lnTo>
                    <a:pt x="122113" y="215918"/>
                  </a:lnTo>
                  <a:lnTo>
                    <a:pt x="133682" y="228612"/>
                  </a:lnTo>
                  <a:lnTo>
                    <a:pt x="144217" y="241308"/>
                  </a:lnTo>
                  <a:lnTo>
                    <a:pt x="154063" y="252594"/>
                  </a:lnTo>
                  <a:lnTo>
                    <a:pt x="163449" y="262940"/>
                  </a:lnTo>
                  <a:lnTo>
                    <a:pt x="172529" y="272660"/>
                  </a:lnTo>
                  <a:lnTo>
                    <a:pt x="179993" y="283373"/>
                  </a:lnTo>
                  <a:lnTo>
                    <a:pt x="186380" y="294749"/>
                  </a:lnTo>
                  <a:lnTo>
                    <a:pt x="192049" y="306565"/>
                  </a:lnTo>
                  <a:lnTo>
                    <a:pt x="194418" y="318677"/>
                  </a:lnTo>
                  <a:lnTo>
                    <a:pt x="194585" y="330984"/>
                  </a:lnTo>
                  <a:lnTo>
                    <a:pt x="193286" y="343423"/>
                  </a:lnTo>
                  <a:lnTo>
                    <a:pt x="186775" y="350304"/>
                  </a:lnTo>
                  <a:lnTo>
                    <a:pt x="176791" y="353480"/>
                  </a:lnTo>
                  <a:lnTo>
                    <a:pt x="164490" y="354186"/>
                  </a:lnTo>
                  <a:lnTo>
                    <a:pt x="150644" y="351835"/>
                  </a:lnTo>
                  <a:lnTo>
                    <a:pt x="135770" y="347446"/>
                  </a:lnTo>
                  <a:lnTo>
                    <a:pt x="105602" y="336453"/>
                  </a:lnTo>
                  <a:lnTo>
                    <a:pt x="78083" y="326864"/>
                  </a:lnTo>
                  <a:lnTo>
                    <a:pt x="66229" y="319509"/>
                  </a:lnTo>
                  <a:lnTo>
                    <a:pt x="55504" y="310373"/>
                  </a:lnTo>
                  <a:lnTo>
                    <a:pt x="45532" y="300048"/>
                  </a:lnTo>
                  <a:lnTo>
                    <a:pt x="37473" y="288932"/>
                  </a:lnTo>
                  <a:lnTo>
                    <a:pt x="30689" y="277288"/>
                  </a:lnTo>
                  <a:lnTo>
                    <a:pt x="24755" y="265292"/>
                  </a:lnTo>
                  <a:lnTo>
                    <a:pt x="23622" y="251650"/>
                  </a:lnTo>
                  <a:lnTo>
                    <a:pt x="25688" y="236911"/>
                  </a:lnTo>
                  <a:lnTo>
                    <a:pt x="29888" y="221440"/>
                  </a:lnTo>
                  <a:lnTo>
                    <a:pt x="36921" y="208305"/>
                  </a:lnTo>
                  <a:lnTo>
                    <a:pt x="45844" y="196725"/>
                  </a:lnTo>
                  <a:lnTo>
                    <a:pt x="56024" y="186183"/>
                  </a:lnTo>
                  <a:lnTo>
                    <a:pt x="67045" y="173511"/>
                  </a:lnTo>
                  <a:lnTo>
                    <a:pt x="78626" y="159418"/>
                  </a:lnTo>
                  <a:lnTo>
                    <a:pt x="90580" y="144379"/>
                  </a:lnTo>
                  <a:lnTo>
                    <a:pt x="101371" y="131530"/>
                  </a:lnTo>
                  <a:lnTo>
                    <a:pt x="111388" y="120142"/>
                  </a:lnTo>
                  <a:lnTo>
                    <a:pt x="120888" y="109728"/>
                  </a:lnTo>
                  <a:lnTo>
                    <a:pt x="130043" y="98552"/>
                  </a:lnTo>
                  <a:lnTo>
                    <a:pt x="138969" y="86868"/>
                  </a:lnTo>
                  <a:lnTo>
                    <a:pt x="147742" y="74845"/>
                  </a:lnTo>
                  <a:lnTo>
                    <a:pt x="152179" y="61185"/>
                  </a:lnTo>
                  <a:lnTo>
                    <a:pt x="153726" y="46435"/>
                  </a:lnTo>
                  <a:lnTo>
                    <a:pt x="15258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915400" y="2857500"/>
              <a:ext cx="196306" cy="190501"/>
            </a:xfrm>
            <a:custGeom>
              <a:avLst/>
              <a:gdLst/>
              <a:ahLst/>
              <a:cxnLst/>
              <a:rect l="0" t="0" r="0" b="0"/>
              <a:pathLst>
                <a:path w="196306" h="190501">
                  <a:moveTo>
                    <a:pt x="0" y="0"/>
                  </a:moveTo>
                  <a:lnTo>
                    <a:pt x="26968" y="6742"/>
                  </a:lnTo>
                  <a:lnTo>
                    <a:pt x="39144" y="10139"/>
                  </a:lnTo>
                  <a:lnTo>
                    <a:pt x="63964" y="17676"/>
                  </a:lnTo>
                  <a:lnTo>
                    <a:pt x="101737" y="29853"/>
                  </a:lnTo>
                  <a:lnTo>
                    <a:pt x="115803" y="34013"/>
                  </a:lnTo>
                  <a:lnTo>
                    <a:pt x="146482" y="42398"/>
                  </a:lnTo>
                  <a:lnTo>
                    <a:pt x="161155" y="48021"/>
                  </a:lnTo>
                  <a:lnTo>
                    <a:pt x="175169" y="54592"/>
                  </a:lnTo>
                  <a:lnTo>
                    <a:pt x="188746" y="61794"/>
                  </a:lnTo>
                  <a:lnTo>
                    <a:pt x="194975" y="69418"/>
                  </a:lnTo>
                  <a:lnTo>
                    <a:pt x="196305" y="77323"/>
                  </a:lnTo>
                  <a:lnTo>
                    <a:pt x="194370" y="85415"/>
                  </a:lnTo>
                  <a:lnTo>
                    <a:pt x="187435" y="92221"/>
                  </a:lnTo>
                  <a:lnTo>
                    <a:pt x="177168" y="98169"/>
                  </a:lnTo>
                  <a:lnTo>
                    <a:pt x="164679" y="103546"/>
                  </a:lnTo>
                  <a:lnTo>
                    <a:pt x="150707" y="107131"/>
                  </a:lnTo>
                  <a:lnTo>
                    <a:pt x="135749" y="109520"/>
                  </a:lnTo>
                  <a:lnTo>
                    <a:pt x="120132" y="111113"/>
                  </a:lnTo>
                  <a:lnTo>
                    <a:pt x="112544" y="116409"/>
                  </a:lnTo>
                  <a:lnTo>
                    <a:pt x="110307" y="124172"/>
                  </a:lnTo>
                  <a:lnTo>
                    <a:pt x="111638" y="133581"/>
                  </a:lnTo>
                  <a:lnTo>
                    <a:pt x="115347" y="142676"/>
                  </a:lnTo>
                  <a:lnTo>
                    <a:pt x="120643" y="151562"/>
                  </a:lnTo>
                  <a:lnTo>
                    <a:pt x="126995" y="160308"/>
                  </a:lnTo>
                  <a:lnTo>
                    <a:pt x="125586" y="167549"/>
                  </a:lnTo>
                  <a:lnTo>
                    <a:pt x="119002" y="173788"/>
                  </a:lnTo>
                  <a:lnTo>
                    <a:pt x="108967" y="179359"/>
                  </a:lnTo>
                  <a:lnTo>
                    <a:pt x="93812" y="183072"/>
                  </a:lnTo>
                  <a:lnTo>
                    <a:pt x="75241" y="185548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674100" y="3543300"/>
              <a:ext cx="58117" cy="279401"/>
            </a:xfrm>
            <a:custGeom>
              <a:avLst/>
              <a:gdLst/>
              <a:ahLst/>
              <a:cxnLst/>
              <a:rect l="0" t="0" r="0" b="0"/>
              <a:pathLst>
                <a:path w="58117" h="279401">
                  <a:moveTo>
                    <a:pt x="50800" y="0"/>
                  </a:moveTo>
                  <a:lnTo>
                    <a:pt x="57541" y="20225"/>
                  </a:lnTo>
                  <a:lnTo>
                    <a:pt x="58116" y="30417"/>
                  </a:lnTo>
                  <a:lnTo>
                    <a:pt x="57088" y="41444"/>
                  </a:lnTo>
                  <a:lnTo>
                    <a:pt x="48900" y="84716"/>
                  </a:lnTo>
                  <a:lnTo>
                    <a:pt x="45300" y="103044"/>
                  </a:lnTo>
                  <a:lnTo>
                    <a:pt x="41488" y="119496"/>
                  </a:lnTo>
                  <a:lnTo>
                    <a:pt x="37537" y="134697"/>
                  </a:lnTo>
                  <a:lnTo>
                    <a:pt x="33491" y="149065"/>
                  </a:lnTo>
                  <a:lnTo>
                    <a:pt x="25233" y="176317"/>
                  </a:lnTo>
                  <a:lnTo>
                    <a:pt x="12650" y="21546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904916" y="3619655"/>
              <a:ext cx="201273" cy="203046"/>
            </a:xfrm>
            <a:custGeom>
              <a:avLst/>
              <a:gdLst/>
              <a:ahLst/>
              <a:cxnLst/>
              <a:rect l="0" t="0" r="0" b="0"/>
              <a:pathLst>
                <a:path w="201273" h="203046">
                  <a:moveTo>
                    <a:pt x="200984" y="12545"/>
                  </a:moveTo>
                  <a:lnTo>
                    <a:pt x="180758" y="5802"/>
                  </a:lnTo>
                  <a:lnTo>
                    <a:pt x="167744" y="3816"/>
                  </a:lnTo>
                  <a:lnTo>
                    <a:pt x="152013" y="2492"/>
                  </a:lnTo>
                  <a:lnTo>
                    <a:pt x="134470" y="1610"/>
                  </a:lnTo>
                  <a:lnTo>
                    <a:pt x="99926" y="629"/>
                  </a:lnTo>
                  <a:lnTo>
                    <a:pt x="31757" y="0"/>
                  </a:lnTo>
                  <a:lnTo>
                    <a:pt x="19022" y="4181"/>
                  </a:lnTo>
                  <a:lnTo>
                    <a:pt x="9120" y="11202"/>
                  </a:lnTo>
                  <a:lnTo>
                    <a:pt x="1108" y="20117"/>
                  </a:lnTo>
                  <a:lnTo>
                    <a:pt x="0" y="27470"/>
                  </a:lnTo>
                  <a:lnTo>
                    <a:pt x="3494" y="33784"/>
                  </a:lnTo>
                  <a:lnTo>
                    <a:pt x="10057" y="39404"/>
                  </a:lnTo>
                  <a:lnTo>
                    <a:pt x="20077" y="43151"/>
                  </a:lnTo>
                  <a:lnTo>
                    <a:pt x="32402" y="45649"/>
                  </a:lnTo>
                  <a:lnTo>
                    <a:pt x="46262" y="47314"/>
                  </a:lnTo>
                  <a:lnTo>
                    <a:pt x="59736" y="51246"/>
                  </a:lnTo>
                  <a:lnTo>
                    <a:pt x="72952" y="56690"/>
                  </a:lnTo>
                  <a:lnTo>
                    <a:pt x="85996" y="63142"/>
                  </a:lnTo>
                  <a:lnTo>
                    <a:pt x="98925" y="70265"/>
                  </a:lnTo>
                  <a:lnTo>
                    <a:pt x="111777" y="77836"/>
                  </a:lnTo>
                  <a:lnTo>
                    <a:pt x="137348" y="93774"/>
                  </a:lnTo>
                  <a:lnTo>
                    <a:pt x="162823" y="110265"/>
                  </a:lnTo>
                  <a:lnTo>
                    <a:pt x="174132" y="118614"/>
                  </a:lnTo>
                  <a:lnTo>
                    <a:pt x="184494" y="127002"/>
                  </a:lnTo>
                  <a:lnTo>
                    <a:pt x="194223" y="135416"/>
                  </a:lnTo>
                  <a:lnTo>
                    <a:pt x="199299" y="145259"/>
                  </a:lnTo>
                  <a:lnTo>
                    <a:pt x="201272" y="156054"/>
                  </a:lnTo>
                  <a:lnTo>
                    <a:pt x="201176" y="167484"/>
                  </a:lnTo>
                  <a:lnTo>
                    <a:pt x="196878" y="176515"/>
                  </a:lnTo>
                  <a:lnTo>
                    <a:pt x="189780" y="183947"/>
                  </a:lnTo>
                  <a:lnTo>
                    <a:pt x="180814" y="190313"/>
                  </a:lnTo>
                  <a:lnTo>
                    <a:pt x="169193" y="194557"/>
                  </a:lnTo>
                  <a:lnTo>
                    <a:pt x="155801" y="197386"/>
                  </a:lnTo>
                  <a:lnTo>
                    <a:pt x="86684" y="203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592180" y="3802683"/>
              <a:ext cx="869321" cy="128449"/>
            </a:xfrm>
            <a:custGeom>
              <a:avLst/>
              <a:gdLst/>
              <a:ahLst/>
              <a:cxnLst/>
              <a:rect l="0" t="0" r="0" b="0"/>
              <a:pathLst>
                <a:path w="869321" h="128449">
                  <a:moveTo>
                    <a:pt x="56520" y="7317"/>
                  </a:moveTo>
                  <a:lnTo>
                    <a:pt x="36294" y="574"/>
                  </a:lnTo>
                  <a:lnTo>
                    <a:pt x="26102" y="0"/>
                  </a:lnTo>
                  <a:lnTo>
                    <a:pt x="3489" y="3124"/>
                  </a:lnTo>
                  <a:lnTo>
                    <a:pt x="0" y="5932"/>
                  </a:lnTo>
                  <a:lnTo>
                    <a:pt x="1906" y="9216"/>
                  </a:lnTo>
                  <a:lnTo>
                    <a:pt x="7410" y="12816"/>
                  </a:lnTo>
                  <a:lnTo>
                    <a:pt x="19547" y="16628"/>
                  </a:lnTo>
                  <a:lnTo>
                    <a:pt x="36104" y="20579"/>
                  </a:lnTo>
                  <a:lnTo>
                    <a:pt x="55609" y="24625"/>
                  </a:lnTo>
                  <a:lnTo>
                    <a:pt x="78490" y="27322"/>
                  </a:lnTo>
                  <a:lnTo>
                    <a:pt x="103622" y="29120"/>
                  </a:lnTo>
                  <a:lnTo>
                    <a:pt x="130255" y="30319"/>
                  </a:lnTo>
                  <a:lnTo>
                    <a:pt x="152243" y="32529"/>
                  </a:lnTo>
                  <a:lnTo>
                    <a:pt x="171135" y="35414"/>
                  </a:lnTo>
                  <a:lnTo>
                    <a:pt x="187963" y="38748"/>
                  </a:lnTo>
                  <a:lnTo>
                    <a:pt x="204827" y="40971"/>
                  </a:lnTo>
                  <a:lnTo>
                    <a:pt x="221713" y="42453"/>
                  </a:lnTo>
                  <a:lnTo>
                    <a:pt x="238615" y="43441"/>
                  </a:lnTo>
                  <a:lnTo>
                    <a:pt x="254117" y="45510"/>
                  </a:lnTo>
                  <a:lnTo>
                    <a:pt x="268684" y="48302"/>
                  </a:lnTo>
                  <a:lnTo>
                    <a:pt x="329224" y="62920"/>
                  </a:lnTo>
                  <a:lnTo>
                    <a:pt x="345567" y="65552"/>
                  </a:lnTo>
                  <a:lnTo>
                    <a:pt x="362106" y="67307"/>
                  </a:lnTo>
                  <a:lnTo>
                    <a:pt x="378777" y="68477"/>
                  </a:lnTo>
                  <a:lnTo>
                    <a:pt x="395536" y="70668"/>
                  </a:lnTo>
                  <a:lnTo>
                    <a:pt x="412352" y="73540"/>
                  </a:lnTo>
                  <a:lnTo>
                    <a:pt x="429208" y="76865"/>
                  </a:lnTo>
                  <a:lnTo>
                    <a:pt x="446090" y="79082"/>
                  </a:lnTo>
                  <a:lnTo>
                    <a:pt x="462988" y="80560"/>
                  </a:lnTo>
                  <a:lnTo>
                    <a:pt x="479899" y="81546"/>
                  </a:lnTo>
                  <a:lnTo>
                    <a:pt x="495406" y="83614"/>
                  </a:lnTo>
                  <a:lnTo>
                    <a:pt x="509977" y="86404"/>
                  </a:lnTo>
                  <a:lnTo>
                    <a:pt x="570522" y="101020"/>
                  </a:lnTo>
                  <a:lnTo>
                    <a:pt x="591099" y="105063"/>
                  </a:lnTo>
                  <a:lnTo>
                    <a:pt x="640303" y="113319"/>
                  </a:lnTo>
                  <a:lnTo>
                    <a:pt x="664430" y="116085"/>
                  </a:lnTo>
                  <a:lnTo>
                    <a:pt x="687572" y="117928"/>
                  </a:lnTo>
                  <a:lnTo>
                    <a:pt x="710054" y="119158"/>
                  </a:lnTo>
                  <a:lnTo>
                    <a:pt x="732098" y="121389"/>
                  </a:lnTo>
                  <a:lnTo>
                    <a:pt x="753850" y="124287"/>
                  </a:lnTo>
                  <a:lnTo>
                    <a:pt x="775406" y="127630"/>
                  </a:lnTo>
                  <a:lnTo>
                    <a:pt x="794011" y="128448"/>
                  </a:lnTo>
                  <a:lnTo>
                    <a:pt x="810647" y="127582"/>
                  </a:lnTo>
                  <a:lnTo>
                    <a:pt x="869320" y="1216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258300" y="34925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400690" y="3225800"/>
              <a:ext cx="224380" cy="301082"/>
            </a:xfrm>
            <a:custGeom>
              <a:avLst/>
              <a:gdLst/>
              <a:ahLst/>
              <a:cxnLst/>
              <a:rect l="0" t="0" r="0" b="0"/>
              <a:pathLst>
                <a:path w="224380" h="301082">
                  <a:moveTo>
                    <a:pt x="73510" y="0"/>
                  </a:moveTo>
                  <a:lnTo>
                    <a:pt x="38157" y="53029"/>
                  </a:lnTo>
                  <a:lnTo>
                    <a:pt x="31597" y="64986"/>
                  </a:lnTo>
                  <a:lnTo>
                    <a:pt x="25812" y="77191"/>
                  </a:lnTo>
                  <a:lnTo>
                    <a:pt x="20545" y="89560"/>
                  </a:lnTo>
                  <a:lnTo>
                    <a:pt x="15622" y="102040"/>
                  </a:lnTo>
                  <a:lnTo>
                    <a:pt x="6389" y="127195"/>
                  </a:lnTo>
                  <a:lnTo>
                    <a:pt x="3363" y="142652"/>
                  </a:lnTo>
                  <a:lnTo>
                    <a:pt x="1345" y="160013"/>
                  </a:lnTo>
                  <a:lnTo>
                    <a:pt x="0" y="178641"/>
                  </a:lnTo>
                  <a:lnTo>
                    <a:pt x="1925" y="196705"/>
                  </a:lnTo>
                  <a:lnTo>
                    <a:pt x="6031" y="214392"/>
                  </a:lnTo>
                  <a:lnTo>
                    <a:pt x="11591" y="231828"/>
                  </a:lnTo>
                  <a:lnTo>
                    <a:pt x="18119" y="246274"/>
                  </a:lnTo>
                  <a:lnTo>
                    <a:pt x="25294" y="258727"/>
                  </a:lnTo>
                  <a:lnTo>
                    <a:pt x="32899" y="269851"/>
                  </a:lnTo>
                  <a:lnTo>
                    <a:pt x="42203" y="278678"/>
                  </a:lnTo>
                  <a:lnTo>
                    <a:pt x="52639" y="285974"/>
                  </a:lnTo>
                  <a:lnTo>
                    <a:pt x="63829" y="292249"/>
                  </a:lnTo>
                  <a:lnTo>
                    <a:pt x="78345" y="296433"/>
                  </a:lnTo>
                  <a:lnTo>
                    <a:pt x="95077" y="299222"/>
                  </a:lnTo>
                  <a:lnTo>
                    <a:pt x="113288" y="301081"/>
                  </a:lnTo>
                  <a:lnTo>
                    <a:pt x="128250" y="299498"/>
                  </a:lnTo>
                  <a:lnTo>
                    <a:pt x="141048" y="295621"/>
                  </a:lnTo>
                  <a:lnTo>
                    <a:pt x="152402" y="290214"/>
                  </a:lnTo>
                  <a:lnTo>
                    <a:pt x="162793" y="282376"/>
                  </a:lnTo>
                  <a:lnTo>
                    <a:pt x="172543" y="272917"/>
                  </a:lnTo>
                  <a:lnTo>
                    <a:pt x="181865" y="262378"/>
                  </a:lnTo>
                  <a:lnTo>
                    <a:pt x="190902" y="251118"/>
                  </a:lnTo>
                  <a:lnTo>
                    <a:pt x="199749" y="239379"/>
                  </a:lnTo>
                  <a:lnTo>
                    <a:pt x="208469" y="227319"/>
                  </a:lnTo>
                  <a:lnTo>
                    <a:pt x="214282" y="213635"/>
                  </a:lnTo>
                  <a:lnTo>
                    <a:pt x="218158" y="198867"/>
                  </a:lnTo>
                  <a:lnTo>
                    <a:pt x="220742" y="183378"/>
                  </a:lnTo>
                  <a:lnTo>
                    <a:pt x="222465" y="167407"/>
                  </a:lnTo>
                  <a:lnTo>
                    <a:pt x="223613" y="151116"/>
                  </a:lnTo>
                  <a:lnTo>
                    <a:pt x="224379" y="134610"/>
                  </a:lnTo>
                  <a:lnTo>
                    <a:pt x="223478" y="119374"/>
                  </a:lnTo>
                  <a:lnTo>
                    <a:pt x="221466" y="104982"/>
                  </a:lnTo>
                  <a:lnTo>
                    <a:pt x="218714" y="91155"/>
                  </a:lnTo>
                  <a:lnTo>
                    <a:pt x="212646" y="77703"/>
                  </a:lnTo>
                  <a:lnTo>
                    <a:pt x="204367" y="64502"/>
                  </a:lnTo>
                  <a:lnTo>
                    <a:pt x="194615" y="51468"/>
                  </a:lnTo>
                  <a:lnTo>
                    <a:pt x="182469" y="41367"/>
                  </a:lnTo>
                  <a:lnTo>
                    <a:pt x="168726" y="33222"/>
                  </a:lnTo>
                  <a:lnTo>
                    <a:pt x="11161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232900" y="37973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381578" y="3594100"/>
              <a:ext cx="181623" cy="275889"/>
            </a:xfrm>
            <a:custGeom>
              <a:avLst/>
              <a:gdLst/>
              <a:ahLst/>
              <a:cxnLst/>
              <a:rect l="0" t="0" r="0" b="0"/>
              <a:pathLst>
                <a:path w="181623" h="275889">
                  <a:moveTo>
                    <a:pt x="79922" y="63500"/>
                  </a:moveTo>
                  <a:lnTo>
                    <a:pt x="59696" y="76984"/>
                  </a:lnTo>
                  <a:lnTo>
                    <a:pt x="50916" y="83778"/>
                  </a:lnTo>
                  <a:lnTo>
                    <a:pt x="42240" y="91130"/>
                  </a:lnTo>
                  <a:lnTo>
                    <a:pt x="33634" y="98853"/>
                  </a:lnTo>
                  <a:lnTo>
                    <a:pt x="26485" y="108235"/>
                  </a:lnTo>
                  <a:lnTo>
                    <a:pt x="20308" y="118723"/>
                  </a:lnTo>
                  <a:lnTo>
                    <a:pt x="14779" y="129949"/>
                  </a:lnTo>
                  <a:lnTo>
                    <a:pt x="9682" y="143077"/>
                  </a:lnTo>
                  <a:lnTo>
                    <a:pt x="4873" y="157473"/>
                  </a:lnTo>
                  <a:lnTo>
                    <a:pt x="256" y="172715"/>
                  </a:lnTo>
                  <a:lnTo>
                    <a:pt x="0" y="187110"/>
                  </a:lnTo>
                  <a:lnTo>
                    <a:pt x="2652" y="200940"/>
                  </a:lnTo>
                  <a:lnTo>
                    <a:pt x="7241" y="214393"/>
                  </a:lnTo>
                  <a:lnTo>
                    <a:pt x="13124" y="226184"/>
                  </a:lnTo>
                  <a:lnTo>
                    <a:pt x="19867" y="236867"/>
                  </a:lnTo>
                  <a:lnTo>
                    <a:pt x="27185" y="246811"/>
                  </a:lnTo>
                  <a:lnTo>
                    <a:pt x="36297" y="254852"/>
                  </a:lnTo>
                  <a:lnTo>
                    <a:pt x="46606" y="261623"/>
                  </a:lnTo>
                  <a:lnTo>
                    <a:pt x="57710" y="267549"/>
                  </a:lnTo>
                  <a:lnTo>
                    <a:pt x="70758" y="271499"/>
                  </a:lnTo>
                  <a:lnTo>
                    <a:pt x="85103" y="274132"/>
                  </a:lnTo>
                  <a:lnTo>
                    <a:pt x="100309" y="275888"/>
                  </a:lnTo>
                  <a:lnTo>
                    <a:pt x="114680" y="272825"/>
                  </a:lnTo>
                  <a:lnTo>
                    <a:pt x="128494" y="266550"/>
                  </a:lnTo>
                  <a:lnTo>
                    <a:pt x="141936" y="258133"/>
                  </a:lnTo>
                  <a:lnTo>
                    <a:pt x="153720" y="246877"/>
                  </a:lnTo>
                  <a:lnTo>
                    <a:pt x="164399" y="233729"/>
                  </a:lnTo>
                  <a:lnTo>
                    <a:pt x="174340" y="219319"/>
                  </a:lnTo>
                  <a:lnTo>
                    <a:pt x="179556" y="204068"/>
                  </a:lnTo>
                  <a:lnTo>
                    <a:pt x="181622" y="188256"/>
                  </a:lnTo>
                  <a:lnTo>
                    <a:pt x="181589" y="172071"/>
                  </a:lnTo>
                  <a:lnTo>
                    <a:pt x="180155" y="154225"/>
                  </a:lnTo>
                  <a:lnTo>
                    <a:pt x="177788" y="135272"/>
                  </a:lnTo>
                  <a:lnTo>
                    <a:pt x="174799" y="115581"/>
                  </a:lnTo>
                  <a:lnTo>
                    <a:pt x="169984" y="96809"/>
                  </a:lnTo>
                  <a:lnTo>
                    <a:pt x="163952" y="78651"/>
                  </a:lnTo>
                  <a:lnTo>
                    <a:pt x="157108" y="60900"/>
                  </a:lnTo>
                  <a:lnTo>
                    <a:pt x="148313" y="46244"/>
                  </a:lnTo>
                  <a:lnTo>
                    <a:pt x="138216" y="33652"/>
                  </a:lnTo>
                  <a:lnTo>
                    <a:pt x="672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940800" y="3955083"/>
              <a:ext cx="167357" cy="267741"/>
            </a:xfrm>
            <a:custGeom>
              <a:avLst/>
              <a:gdLst/>
              <a:ahLst/>
              <a:cxnLst/>
              <a:rect l="0" t="0" r="0" b="0"/>
              <a:pathLst>
                <a:path w="167357" h="267741">
                  <a:moveTo>
                    <a:pt x="0" y="7317"/>
                  </a:moveTo>
                  <a:lnTo>
                    <a:pt x="20225" y="574"/>
                  </a:lnTo>
                  <a:lnTo>
                    <a:pt x="31828" y="0"/>
                  </a:lnTo>
                  <a:lnTo>
                    <a:pt x="45208" y="1027"/>
                  </a:lnTo>
                  <a:lnTo>
                    <a:pt x="59772" y="3124"/>
                  </a:lnTo>
                  <a:lnTo>
                    <a:pt x="75125" y="5932"/>
                  </a:lnTo>
                  <a:lnTo>
                    <a:pt x="91006" y="9216"/>
                  </a:lnTo>
                  <a:lnTo>
                    <a:pt x="107237" y="12816"/>
                  </a:lnTo>
                  <a:lnTo>
                    <a:pt x="120880" y="18039"/>
                  </a:lnTo>
                  <a:lnTo>
                    <a:pt x="132798" y="24342"/>
                  </a:lnTo>
                  <a:lnTo>
                    <a:pt x="143565" y="31367"/>
                  </a:lnTo>
                  <a:lnTo>
                    <a:pt x="152155" y="40283"/>
                  </a:lnTo>
                  <a:lnTo>
                    <a:pt x="159292" y="50461"/>
                  </a:lnTo>
                  <a:lnTo>
                    <a:pt x="165461" y="61479"/>
                  </a:lnTo>
                  <a:lnTo>
                    <a:pt x="165341" y="71647"/>
                  </a:lnTo>
                  <a:lnTo>
                    <a:pt x="161027" y="81248"/>
                  </a:lnTo>
                  <a:lnTo>
                    <a:pt x="153918" y="90471"/>
                  </a:lnTo>
                  <a:lnTo>
                    <a:pt x="143534" y="96620"/>
                  </a:lnTo>
                  <a:lnTo>
                    <a:pt x="130967" y="100719"/>
                  </a:lnTo>
                  <a:lnTo>
                    <a:pt x="116944" y="103451"/>
                  </a:lnTo>
                  <a:lnTo>
                    <a:pt x="101951" y="105273"/>
                  </a:lnTo>
                  <a:lnTo>
                    <a:pt x="86312" y="106487"/>
                  </a:lnTo>
                  <a:lnTo>
                    <a:pt x="70241" y="107297"/>
                  </a:lnTo>
                  <a:lnTo>
                    <a:pt x="63761" y="109248"/>
                  </a:lnTo>
                  <a:lnTo>
                    <a:pt x="63674" y="111960"/>
                  </a:lnTo>
                  <a:lnTo>
                    <a:pt x="67849" y="115179"/>
                  </a:lnTo>
                  <a:lnTo>
                    <a:pt x="73455" y="120147"/>
                  </a:lnTo>
                  <a:lnTo>
                    <a:pt x="87209" y="133193"/>
                  </a:lnTo>
                  <a:lnTo>
                    <a:pt x="96239" y="140623"/>
                  </a:lnTo>
                  <a:lnTo>
                    <a:pt x="106493" y="148399"/>
                  </a:lnTo>
                  <a:lnTo>
                    <a:pt x="117562" y="156405"/>
                  </a:lnTo>
                  <a:lnTo>
                    <a:pt x="127763" y="164564"/>
                  </a:lnTo>
                  <a:lnTo>
                    <a:pt x="137386" y="172826"/>
                  </a:lnTo>
                  <a:lnTo>
                    <a:pt x="146624" y="181156"/>
                  </a:lnTo>
                  <a:lnTo>
                    <a:pt x="154194" y="190943"/>
                  </a:lnTo>
                  <a:lnTo>
                    <a:pt x="160651" y="201701"/>
                  </a:lnTo>
                  <a:lnTo>
                    <a:pt x="166368" y="213106"/>
                  </a:lnTo>
                  <a:lnTo>
                    <a:pt x="167356" y="224943"/>
                  </a:lnTo>
                  <a:lnTo>
                    <a:pt x="165193" y="237068"/>
                  </a:lnTo>
                  <a:lnTo>
                    <a:pt x="160928" y="249384"/>
                  </a:lnTo>
                  <a:lnTo>
                    <a:pt x="151030" y="257595"/>
                  </a:lnTo>
                  <a:lnTo>
                    <a:pt x="137376" y="263069"/>
                  </a:lnTo>
                  <a:lnTo>
                    <a:pt x="121217" y="266718"/>
                  </a:lnTo>
                  <a:lnTo>
                    <a:pt x="106211" y="267740"/>
                  </a:lnTo>
                  <a:lnTo>
                    <a:pt x="91974" y="267010"/>
                  </a:lnTo>
                  <a:lnTo>
                    <a:pt x="50800" y="261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156700" y="42037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254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375721" y="3987800"/>
              <a:ext cx="260768" cy="359218"/>
            </a:xfrm>
            <a:custGeom>
              <a:avLst/>
              <a:gdLst/>
              <a:ahLst/>
              <a:cxnLst/>
              <a:rect l="0" t="0" r="0" b="0"/>
              <a:pathLst>
                <a:path w="260768" h="359218">
                  <a:moveTo>
                    <a:pt x="60379" y="38100"/>
                  </a:moveTo>
                  <a:lnTo>
                    <a:pt x="25026" y="108806"/>
                  </a:lnTo>
                  <a:lnTo>
                    <a:pt x="18466" y="123337"/>
                  </a:lnTo>
                  <a:lnTo>
                    <a:pt x="12681" y="137258"/>
                  </a:lnTo>
                  <a:lnTo>
                    <a:pt x="7414" y="150772"/>
                  </a:lnTo>
                  <a:lnTo>
                    <a:pt x="3902" y="166837"/>
                  </a:lnTo>
                  <a:lnTo>
                    <a:pt x="1561" y="184602"/>
                  </a:lnTo>
                  <a:lnTo>
                    <a:pt x="0" y="203501"/>
                  </a:lnTo>
                  <a:lnTo>
                    <a:pt x="371" y="221745"/>
                  </a:lnTo>
                  <a:lnTo>
                    <a:pt x="2029" y="239552"/>
                  </a:lnTo>
                  <a:lnTo>
                    <a:pt x="4545" y="257068"/>
                  </a:lnTo>
                  <a:lnTo>
                    <a:pt x="9045" y="272979"/>
                  </a:lnTo>
                  <a:lnTo>
                    <a:pt x="14867" y="287819"/>
                  </a:lnTo>
                  <a:lnTo>
                    <a:pt x="21571" y="301946"/>
                  </a:lnTo>
                  <a:lnTo>
                    <a:pt x="30273" y="314186"/>
                  </a:lnTo>
                  <a:lnTo>
                    <a:pt x="40308" y="325168"/>
                  </a:lnTo>
                  <a:lnTo>
                    <a:pt x="51232" y="335312"/>
                  </a:lnTo>
                  <a:lnTo>
                    <a:pt x="64159" y="343486"/>
                  </a:lnTo>
                  <a:lnTo>
                    <a:pt x="78421" y="350346"/>
                  </a:lnTo>
                  <a:lnTo>
                    <a:pt x="93573" y="356330"/>
                  </a:lnTo>
                  <a:lnTo>
                    <a:pt x="109320" y="358909"/>
                  </a:lnTo>
                  <a:lnTo>
                    <a:pt x="125461" y="359217"/>
                  </a:lnTo>
                  <a:lnTo>
                    <a:pt x="141867" y="358011"/>
                  </a:lnTo>
                  <a:lnTo>
                    <a:pt x="157038" y="354385"/>
                  </a:lnTo>
                  <a:lnTo>
                    <a:pt x="171384" y="349146"/>
                  </a:lnTo>
                  <a:lnTo>
                    <a:pt x="185183" y="342830"/>
                  </a:lnTo>
                  <a:lnTo>
                    <a:pt x="197203" y="332975"/>
                  </a:lnTo>
                  <a:lnTo>
                    <a:pt x="208039" y="320761"/>
                  </a:lnTo>
                  <a:lnTo>
                    <a:pt x="218086" y="306974"/>
                  </a:lnTo>
                  <a:lnTo>
                    <a:pt x="226195" y="292138"/>
                  </a:lnTo>
                  <a:lnTo>
                    <a:pt x="233011" y="276603"/>
                  </a:lnTo>
                  <a:lnTo>
                    <a:pt x="238967" y="260602"/>
                  </a:lnTo>
                  <a:lnTo>
                    <a:pt x="244349" y="244290"/>
                  </a:lnTo>
                  <a:lnTo>
                    <a:pt x="249348" y="227771"/>
                  </a:lnTo>
                  <a:lnTo>
                    <a:pt x="254091" y="211114"/>
                  </a:lnTo>
                  <a:lnTo>
                    <a:pt x="257253" y="194365"/>
                  </a:lnTo>
                  <a:lnTo>
                    <a:pt x="259362" y="177554"/>
                  </a:lnTo>
                  <a:lnTo>
                    <a:pt x="260767" y="160702"/>
                  </a:lnTo>
                  <a:lnTo>
                    <a:pt x="260293" y="143824"/>
                  </a:lnTo>
                  <a:lnTo>
                    <a:pt x="258566" y="126927"/>
                  </a:lnTo>
                  <a:lnTo>
                    <a:pt x="256004" y="110018"/>
                  </a:lnTo>
                  <a:lnTo>
                    <a:pt x="251473" y="94512"/>
                  </a:lnTo>
                  <a:lnTo>
                    <a:pt x="245630" y="79941"/>
                  </a:lnTo>
                  <a:lnTo>
                    <a:pt x="238913" y="65994"/>
                  </a:lnTo>
                  <a:lnTo>
                    <a:pt x="231612" y="53873"/>
                  </a:lnTo>
                  <a:lnTo>
                    <a:pt x="223924" y="42971"/>
                  </a:lnTo>
                  <a:lnTo>
                    <a:pt x="215975" y="32880"/>
                  </a:lnTo>
                  <a:lnTo>
                    <a:pt x="206443" y="24742"/>
                  </a:lnTo>
                  <a:lnTo>
                    <a:pt x="195855" y="17906"/>
                  </a:lnTo>
                  <a:lnTo>
                    <a:pt x="184562" y="11937"/>
                  </a:lnTo>
                  <a:lnTo>
                    <a:pt x="169979" y="7958"/>
                  </a:lnTo>
                  <a:lnTo>
                    <a:pt x="153201" y="5305"/>
                  </a:lnTo>
                  <a:lnTo>
                    <a:pt x="857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169400" y="2995266"/>
              <a:ext cx="14634" cy="14635"/>
            </a:xfrm>
            <a:custGeom>
              <a:avLst/>
              <a:gdLst/>
              <a:ahLst/>
              <a:cxnLst/>
              <a:rect l="0" t="0" r="0" b="0"/>
              <a:pathLst>
                <a:path w="14634" h="14635">
                  <a:moveTo>
                    <a:pt x="0" y="14634"/>
                  </a:moveTo>
                  <a:lnTo>
                    <a:pt x="14633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366808" y="2781300"/>
              <a:ext cx="160182" cy="270931"/>
            </a:xfrm>
            <a:custGeom>
              <a:avLst/>
              <a:gdLst/>
              <a:ahLst/>
              <a:cxnLst/>
              <a:rect l="0" t="0" r="0" b="0"/>
              <a:pathLst>
                <a:path w="160182" h="270931">
                  <a:moveTo>
                    <a:pt x="31192" y="0"/>
                  </a:moveTo>
                  <a:lnTo>
                    <a:pt x="24450" y="20225"/>
                  </a:lnTo>
                  <a:lnTo>
                    <a:pt x="21053" y="33239"/>
                  </a:lnTo>
                  <a:lnTo>
                    <a:pt x="13515" y="66513"/>
                  </a:lnTo>
                  <a:lnTo>
                    <a:pt x="1338" y="124914"/>
                  </a:lnTo>
                  <a:lnTo>
                    <a:pt x="0" y="142542"/>
                  </a:lnTo>
                  <a:lnTo>
                    <a:pt x="520" y="158528"/>
                  </a:lnTo>
                  <a:lnTo>
                    <a:pt x="2277" y="173419"/>
                  </a:lnTo>
                  <a:lnTo>
                    <a:pt x="4860" y="188990"/>
                  </a:lnTo>
                  <a:lnTo>
                    <a:pt x="7992" y="205015"/>
                  </a:lnTo>
                  <a:lnTo>
                    <a:pt x="11492" y="221343"/>
                  </a:lnTo>
                  <a:lnTo>
                    <a:pt x="18058" y="233640"/>
                  </a:lnTo>
                  <a:lnTo>
                    <a:pt x="26669" y="243249"/>
                  </a:lnTo>
                  <a:lnTo>
                    <a:pt x="36643" y="251066"/>
                  </a:lnTo>
                  <a:lnTo>
                    <a:pt x="48937" y="257688"/>
                  </a:lnTo>
                  <a:lnTo>
                    <a:pt x="62777" y="263514"/>
                  </a:lnTo>
                  <a:lnTo>
                    <a:pt x="77649" y="268809"/>
                  </a:lnTo>
                  <a:lnTo>
                    <a:pt x="93208" y="270928"/>
                  </a:lnTo>
                  <a:lnTo>
                    <a:pt x="109224" y="270930"/>
                  </a:lnTo>
                  <a:lnTo>
                    <a:pt x="125547" y="269520"/>
                  </a:lnTo>
                  <a:lnTo>
                    <a:pt x="137839" y="264346"/>
                  </a:lnTo>
                  <a:lnTo>
                    <a:pt x="147446" y="256664"/>
                  </a:lnTo>
                  <a:lnTo>
                    <a:pt x="155261" y="247309"/>
                  </a:lnTo>
                  <a:lnTo>
                    <a:pt x="159060" y="236839"/>
                  </a:lnTo>
                  <a:lnTo>
                    <a:pt x="160181" y="225626"/>
                  </a:lnTo>
                  <a:lnTo>
                    <a:pt x="159518" y="213917"/>
                  </a:lnTo>
                  <a:lnTo>
                    <a:pt x="154843" y="204700"/>
                  </a:lnTo>
                  <a:lnTo>
                    <a:pt x="147492" y="197144"/>
                  </a:lnTo>
                  <a:lnTo>
                    <a:pt x="138359" y="190696"/>
                  </a:lnTo>
                  <a:lnTo>
                    <a:pt x="126625" y="186397"/>
                  </a:lnTo>
                  <a:lnTo>
                    <a:pt x="113159" y="183532"/>
                  </a:lnTo>
                  <a:lnTo>
                    <a:pt x="98536" y="181621"/>
                  </a:lnTo>
                  <a:lnTo>
                    <a:pt x="85966" y="183169"/>
                  </a:lnTo>
                  <a:lnTo>
                    <a:pt x="74763" y="187024"/>
                  </a:lnTo>
                  <a:lnTo>
                    <a:pt x="64472" y="192416"/>
                  </a:lnTo>
                  <a:lnTo>
                    <a:pt x="54790" y="198833"/>
                  </a:lnTo>
                  <a:lnTo>
                    <a:pt x="45513" y="205932"/>
                  </a:lnTo>
                  <a:lnTo>
                    <a:pt x="18492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667500" y="4076700"/>
            <a:ext cx="2105624" cy="1249530"/>
            <a:chOff x="6667500" y="4076700"/>
            <a:chExt cx="2105624" cy="1249530"/>
          </a:xfrm>
        </p:grpSpPr>
        <p:sp>
          <p:nvSpPr>
            <p:cNvPr id="103" name="Freeform 102"/>
            <p:cNvSpPr/>
            <p:nvPr/>
          </p:nvSpPr>
          <p:spPr>
            <a:xfrm>
              <a:off x="6667500" y="42418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1"/>
                  </a:lnTo>
                  <a:lnTo>
                    <a:pt x="45208" y="15347"/>
                  </a:lnTo>
                  <a:lnTo>
                    <a:pt x="59772" y="14465"/>
                  </a:lnTo>
                  <a:lnTo>
                    <a:pt x="76537" y="12465"/>
                  </a:lnTo>
                  <a:lnTo>
                    <a:pt x="94769" y="9721"/>
                  </a:lnTo>
                  <a:lnTo>
                    <a:pt x="113979" y="6480"/>
                  </a:lnTo>
                  <a:lnTo>
                    <a:pt x="132430" y="4320"/>
                  </a:lnTo>
                  <a:lnTo>
                    <a:pt x="150376" y="288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023100" y="4076700"/>
              <a:ext cx="25401" cy="444501"/>
            </a:xfrm>
            <a:custGeom>
              <a:avLst/>
              <a:gdLst/>
              <a:ahLst/>
              <a:cxnLst/>
              <a:rect l="0" t="0" r="0" b="0"/>
              <a:pathLst>
                <a:path w="25401" h="444501">
                  <a:moveTo>
                    <a:pt x="0" y="0"/>
                  </a:moveTo>
                  <a:lnTo>
                    <a:pt x="0" y="26968"/>
                  </a:lnTo>
                  <a:lnTo>
                    <a:pt x="1410" y="40556"/>
                  </a:lnTo>
                  <a:lnTo>
                    <a:pt x="3762" y="55259"/>
                  </a:lnTo>
                  <a:lnTo>
                    <a:pt x="6741" y="70706"/>
                  </a:lnTo>
                  <a:lnTo>
                    <a:pt x="8728" y="88059"/>
                  </a:lnTo>
                  <a:lnTo>
                    <a:pt x="10052" y="106684"/>
                  </a:lnTo>
                  <a:lnTo>
                    <a:pt x="11523" y="144781"/>
                  </a:lnTo>
                  <a:lnTo>
                    <a:pt x="12351" y="199375"/>
                  </a:lnTo>
                  <a:lnTo>
                    <a:pt x="12654" y="294435"/>
                  </a:lnTo>
                  <a:lnTo>
                    <a:pt x="14080" y="312001"/>
                  </a:lnTo>
                  <a:lnTo>
                    <a:pt x="16442" y="329356"/>
                  </a:lnTo>
                  <a:lnTo>
                    <a:pt x="19428" y="346571"/>
                  </a:lnTo>
                  <a:lnTo>
                    <a:pt x="21418" y="363691"/>
                  </a:lnTo>
                  <a:lnTo>
                    <a:pt x="22745" y="380750"/>
                  </a:lnTo>
                  <a:lnTo>
                    <a:pt x="2540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151805" y="4167888"/>
              <a:ext cx="202753" cy="236182"/>
            </a:xfrm>
            <a:custGeom>
              <a:avLst/>
              <a:gdLst/>
              <a:ahLst/>
              <a:cxnLst/>
              <a:rect l="0" t="0" r="0" b="0"/>
              <a:pathLst>
                <a:path w="202753" h="236182">
                  <a:moveTo>
                    <a:pt x="188795" y="23112"/>
                  </a:moveTo>
                  <a:lnTo>
                    <a:pt x="135764" y="5435"/>
                  </a:lnTo>
                  <a:lnTo>
                    <a:pt x="122397" y="2860"/>
                  </a:lnTo>
                  <a:lnTo>
                    <a:pt x="107841" y="1144"/>
                  </a:lnTo>
                  <a:lnTo>
                    <a:pt x="92492" y="0"/>
                  </a:lnTo>
                  <a:lnTo>
                    <a:pt x="78026" y="648"/>
                  </a:lnTo>
                  <a:lnTo>
                    <a:pt x="64149" y="2491"/>
                  </a:lnTo>
                  <a:lnTo>
                    <a:pt x="50664" y="5132"/>
                  </a:lnTo>
                  <a:lnTo>
                    <a:pt x="37441" y="9714"/>
                  </a:lnTo>
                  <a:lnTo>
                    <a:pt x="24392" y="15591"/>
                  </a:lnTo>
                  <a:lnTo>
                    <a:pt x="11460" y="22331"/>
                  </a:lnTo>
                  <a:lnTo>
                    <a:pt x="4249" y="31058"/>
                  </a:lnTo>
                  <a:lnTo>
                    <a:pt x="852" y="41109"/>
                  </a:lnTo>
                  <a:lnTo>
                    <a:pt x="0" y="52043"/>
                  </a:lnTo>
                  <a:lnTo>
                    <a:pt x="2254" y="62155"/>
                  </a:lnTo>
                  <a:lnTo>
                    <a:pt x="6578" y="71718"/>
                  </a:lnTo>
                  <a:lnTo>
                    <a:pt x="12284" y="80916"/>
                  </a:lnTo>
                  <a:lnTo>
                    <a:pt x="20321" y="89870"/>
                  </a:lnTo>
                  <a:lnTo>
                    <a:pt x="29912" y="98662"/>
                  </a:lnTo>
                  <a:lnTo>
                    <a:pt x="40540" y="107345"/>
                  </a:lnTo>
                  <a:lnTo>
                    <a:pt x="51858" y="114545"/>
                  </a:lnTo>
                  <a:lnTo>
                    <a:pt x="63637" y="120756"/>
                  </a:lnTo>
                  <a:lnTo>
                    <a:pt x="75723" y="126308"/>
                  </a:lnTo>
                  <a:lnTo>
                    <a:pt x="86602" y="132831"/>
                  </a:lnTo>
                  <a:lnTo>
                    <a:pt x="96678" y="140002"/>
                  </a:lnTo>
                  <a:lnTo>
                    <a:pt x="106217" y="147605"/>
                  </a:lnTo>
                  <a:lnTo>
                    <a:pt x="116809" y="155496"/>
                  </a:lnTo>
                  <a:lnTo>
                    <a:pt x="139868" y="171790"/>
                  </a:lnTo>
                  <a:lnTo>
                    <a:pt x="150532" y="180086"/>
                  </a:lnTo>
                  <a:lnTo>
                    <a:pt x="160464" y="188439"/>
                  </a:lnTo>
                  <a:lnTo>
                    <a:pt x="169907" y="196830"/>
                  </a:lnTo>
                  <a:lnTo>
                    <a:pt x="179025" y="206657"/>
                  </a:lnTo>
                  <a:lnTo>
                    <a:pt x="187926" y="217442"/>
                  </a:lnTo>
                  <a:lnTo>
                    <a:pt x="196682" y="228865"/>
                  </a:lnTo>
                  <a:lnTo>
                    <a:pt x="202752" y="23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219345" y="4152900"/>
              <a:ext cx="143728" cy="371322"/>
            </a:xfrm>
            <a:custGeom>
              <a:avLst/>
              <a:gdLst/>
              <a:ahLst/>
              <a:cxnLst/>
              <a:rect l="0" t="0" r="0" b="0"/>
              <a:pathLst>
                <a:path w="143728" h="371322">
                  <a:moveTo>
                    <a:pt x="143727" y="370265"/>
                  </a:moveTo>
                  <a:lnTo>
                    <a:pt x="142169" y="370716"/>
                  </a:lnTo>
                  <a:lnTo>
                    <a:pt x="130964" y="371321"/>
                  </a:lnTo>
                  <a:lnTo>
                    <a:pt x="119261" y="370314"/>
                  </a:lnTo>
                  <a:lnTo>
                    <a:pt x="107225" y="366820"/>
                  </a:lnTo>
                  <a:lnTo>
                    <a:pt x="94969" y="361669"/>
                  </a:lnTo>
                  <a:lnTo>
                    <a:pt x="82564" y="355412"/>
                  </a:lnTo>
                  <a:lnTo>
                    <a:pt x="70061" y="348419"/>
                  </a:lnTo>
                  <a:lnTo>
                    <a:pt x="57492" y="340935"/>
                  </a:lnTo>
                  <a:lnTo>
                    <a:pt x="44879" y="333123"/>
                  </a:lnTo>
                  <a:lnTo>
                    <a:pt x="33649" y="325093"/>
                  </a:lnTo>
                  <a:lnTo>
                    <a:pt x="23340" y="316917"/>
                  </a:lnTo>
                  <a:lnTo>
                    <a:pt x="13645" y="308645"/>
                  </a:lnTo>
                  <a:lnTo>
                    <a:pt x="7181" y="297485"/>
                  </a:lnTo>
                  <a:lnTo>
                    <a:pt x="2872" y="284401"/>
                  </a:lnTo>
                  <a:lnTo>
                    <a:pt x="0" y="270034"/>
                  </a:lnTo>
                  <a:lnTo>
                    <a:pt x="907" y="256223"/>
                  </a:lnTo>
                  <a:lnTo>
                    <a:pt x="4334" y="242782"/>
                  </a:lnTo>
                  <a:lnTo>
                    <a:pt x="9440" y="229587"/>
                  </a:lnTo>
                  <a:lnTo>
                    <a:pt x="15667" y="217969"/>
                  </a:lnTo>
                  <a:lnTo>
                    <a:pt x="22640" y="207402"/>
                  </a:lnTo>
                  <a:lnTo>
                    <a:pt x="30112" y="197534"/>
                  </a:lnTo>
                  <a:lnTo>
                    <a:pt x="39326" y="186723"/>
                  </a:lnTo>
                  <a:lnTo>
                    <a:pt x="49702" y="175281"/>
                  </a:lnTo>
                  <a:lnTo>
                    <a:pt x="60853" y="163421"/>
                  </a:lnTo>
                  <a:lnTo>
                    <a:pt x="72520" y="152691"/>
                  </a:lnTo>
                  <a:lnTo>
                    <a:pt x="84532" y="142716"/>
                  </a:lnTo>
                  <a:lnTo>
                    <a:pt x="96773" y="133244"/>
                  </a:lnTo>
                  <a:lnTo>
                    <a:pt x="107755" y="122696"/>
                  </a:lnTo>
                  <a:lnTo>
                    <a:pt x="117900" y="111430"/>
                  </a:lnTo>
                  <a:lnTo>
                    <a:pt x="127484" y="99687"/>
                  </a:lnTo>
                  <a:lnTo>
                    <a:pt x="133875" y="86213"/>
                  </a:lnTo>
                  <a:lnTo>
                    <a:pt x="138135" y="71587"/>
                  </a:lnTo>
                  <a:lnTo>
                    <a:pt x="1339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908800" y="4610146"/>
              <a:ext cx="476671" cy="27075"/>
            </a:xfrm>
            <a:custGeom>
              <a:avLst/>
              <a:gdLst/>
              <a:ahLst/>
              <a:cxnLst/>
              <a:rect l="0" t="0" r="0" b="0"/>
              <a:pathLst>
                <a:path w="476671" h="27075">
                  <a:moveTo>
                    <a:pt x="0" y="12654"/>
                  </a:moveTo>
                  <a:lnTo>
                    <a:pt x="20225" y="5911"/>
                  </a:lnTo>
                  <a:lnTo>
                    <a:pt x="34650" y="3925"/>
                  </a:lnTo>
                  <a:lnTo>
                    <a:pt x="52733" y="2601"/>
                  </a:lnTo>
                  <a:lnTo>
                    <a:pt x="73255" y="1719"/>
                  </a:lnTo>
                  <a:lnTo>
                    <a:pt x="114873" y="738"/>
                  </a:lnTo>
                  <a:lnTo>
                    <a:pt x="269242" y="0"/>
                  </a:lnTo>
                  <a:lnTo>
                    <a:pt x="292383" y="1395"/>
                  </a:lnTo>
                  <a:lnTo>
                    <a:pt x="314867" y="3737"/>
                  </a:lnTo>
                  <a:lnTo>
                    <a:pt x="336911" y="6709"/>
                  </a:lnTo>
                  <a:lnTo>
                    <a:pt x="357251" y="10102"/>
                  </a:lnTo>
                  <a:lnTo>
                    <a:pt x="376457" y="13774"/>
                  </a:lnTo>
                  <a:lnTo>
                    <a:pt x="394904" y="17634"/>
                  </a:lnTo>
                  <a:lnTo>
                    <a:pt x="412847" y="20207"/>
                  </a:lnTo>
                  <a:lnTo>
                    <a:pt x="430454" y="21923"/>
                  </a:lnTo>
                  <a:lnTo>
                    <a:pt x="447836" y="23066"/>
                  </a:lnTo>
                  <a:lnTo>
                    <a:pt x="465068" y="25240"/>
                  </a:lnTo>
                  <a:lnTo>
                    <a:pt x="476670" y="270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023100" y="4726998"/>
              <a:ext cx="352274" cy="599232"/>
            </a:xfrm>
            <a:custGeom>
              <a:avLst/>
              <a:gdLst/>
              <a:ahLst/>
              <a:cxnLst/>
              <a:rect l="0" t="0" r="0" b="0"/>
              <a:pathLst>
                <a:path w="352274" h="599232">
                  <a:moveTo>
                    <a:pt x="279400" y="48202"/>
                  </a:moveTo>
                  <a:lnTo>
                    <a:pt x="252431" y="34717"/>
                  </a:lnTo>
                  <a:lnTo>
                    <a:pt x="240255" y="29334"/>
                  </a:lnTo>
                  <a:lnTo>
                    <a:pt x="227903" y="24335"/>
                  </a:lnTo>
                  <a:lnTo>
                    <a:pt x="215435" y="19590"/>
                  </a:lnTo>
                  <a:lnTo>
                    <a:pt x="201479" y="15016"/>
                  </a:lnTo>
                  <a:lnTo>
                    <a:pt x="186530" y="10556"/>
                  </a:lnTo>
                  <a:lnTo>
                    <a:pt x="170920" y="6171"/>
                  </a:lnTo>
                  <a:lnTo>
                    <a:pt x="154868" y="3248"/>
                  </a:lnTo>
                  <a:lnTo>
                    <a:pt x="138524" y="1299"/>
                  </a:lnTo>
                  <a:lnTo>
                    <a:pt x="121982" y="0"/>
                  </a:lnTo>
                  <a:lnTo>
                    <a:pt x="109543" y="3367"/>
                  </a:lnTo>
                  <a:lnTo>
                    <a:pt x="99840" y="9845"/>
                  </a:lnTo>
                  <a:lnTo>
                    <a:pt x="91960" y="18397"/>
                  </a:lnTo>
                  <a:lnTo>
                    <a:pt x="85295" y="29743"/>
                  </a:lnTo>
                  <a:lnTo>
                    <a:pt x="79441" y="42951"/>
                  </a:lnTo>
                  <a:lnTo>
                    <a:pt x="74128" y="57401"/>
                  </a:lnTo>
                  <a:lnTo>
                    <a:pt x="70585" y="72679"/>
                  </a:lnTo>
                  <a:lnTo>
                    <a:pt x="68222" y="88509"/>
                  </a:lnTo>
                  <a:lnTo>
                    <a:pt x="66648" y="104706"/>
                  </a:lnTo>
                  <a:lnTo>
                    <a:pt x="65599" y="121149"/>
                  </a:lnTo>
                  <a:lnTo>
                    <a:pt x="64899" y="137755"/>
                  </a:lnTo>
                  <a:lnTo>
                    <a:pt x="64433" y="154471"/>
                  </a:lnTo>
                  <a:lnTo>
                    <a:pt x="62710" y="171259"/>
                  </a:lnTo>
                  <a:lnTo>
                    <a:pt x="60151" y="188095"/>
                  </a:lnTo>
                  <a:lnTo>
                    <a:pt x="57034" y="204964"/>
                  </a:lnTo>
                  <a:lnTo>
                    <a:pt x="49807" y="238759"/>
                  </a:lnTo>
                  <a:lnTo>
                    <a:pt x="45904" y="255673"/>
                  </a:lnTo>
                  <a:lnTo>
                    <a:pt x="41892" y="271182"/>
                  </a:lnTo>
                  <a:lnTo>
                    <a:pt x="37805" y="285756"/>
                  </a:lnTo>
                  <a:lnTo>
                    <a:pt x="33670" y="299704"/>
                  </a:lnTo>
                  <a:lnTo>
                    <a:pt x="32325" y="304770"/>
                  </a:lnTo>
                  <a:lnTo>
                    <a:pt x="32838" y="303914"/>
                  </a:lnTo>
                  <a:lnTo>
                    <a:pt x="34592" y="299110"/>
                  </a:lnTo>
                  <a:lnTo>
                    <a:pt x="44067" y="286246"/>
                  </a:lnTo>
                  <a:lnTo>
                    <a:pt x="50544" y="278865"/>
                  </a:lnTo>
                  <a:lnTo>
                    <a:pt x="59096" y="271121"/>
                  </a:lnTo>
                  <a:lnTo>
                    <a:pt x="69030" y="263137"/>
                  </a:lnTo>
                  <a:lnTo>
                    <a:pt x="79887" y="254992"/>
                  </a:lnTo>
                  <a:lnTo>
                    <a:pt x="92769" y="249562"/>
                  </a:lnTo>
                  <a:lnTo>
                    <a:pt x="107001" y="245942"/>
                  </a:lnTo>
                  <a:lnTo>
                    <a:pt x="122134" y="243528"/>
                  </a:lnTo>
                  <a:lnTo>
                    <a:pt x="139278" y="241920"/>
                  </a:lnTo>
                  <a:lnTo>
                    <a:pt x="157763" y="240847"/>
                  </a:lnTo>
                  <a:lnTo>
                    <a:pt x="177141" y="240132"/>
                  </a:lnTo>
                  <a:lnTo>
                    <a:pt x="194295" y="242477"/>
                  </a:lnTo>
                  <a:lnTo>
                    <a:pt x="209963" y="246863"/>
                  </a:lnTo>
                  <a:lnTo>
                    <a:pt x="224642" y="252609"/>
                  </a:lnTo>
                  <a:lnTo>
                    <a:pt x="238661" y="259262"/>
                  </a:lnTo>
                  <a:lnTo>
                    <a:pt x="252241" y="266520"/>
                  </a:lnTo>
                  <a:lnTo>
                    <a:pt x="265527" y="274180"/>
                  </a:lnTo>
                  <a:lnTo>
                    <a:pt x="277207" y="282110"/>
                  </a:lnTo>
                  <a:lnTo>
                    <a:pt x="287815" y="290218"/>
                  </a:lnTo>
                  <a:lnTo>
                    <a:pt x="297710" y="298446"/>
                  </a:lnTo>
                  <a:lnTo>
                    <a:pt x="307129" y="308164"/>
                  </a:lnTo>
                  <a:lnTo>
                    <a:pt x="316231" y="318877"/>
                  </a:lnTo>
                  <a:lnTo>
                    <a:pt x="325120" y="330252"/>
                  </a:lnTo>
                  <a:lnTo>
                    <a:pt x="332458" y="343480"/>
                  </a:lnTo>
                  <a:lnTo>
                    <a:pt x="338760" y="357942"/>
                  </a:lnTo>
                  <a:lnTo>
                    <a:pt x="344374" y="373229"/>
                  </a:lnTo>
                  <a:lnTo>
                    <a:pt x="348115" y="389064"/>
                  </a:lnTo>
                  <a:lnTo>
                    <a:pt x="350611" y="405265"/>
                  </a:lnTo>
                  <a:lnTo>
                    <a:pt x="352273" y="421711"/>
                  </a:lnTo>
                  <a:lnTo>
                    <a:pt x="351971" y="439730"/>
                  </a:lnTo>
                  <a:lnTo>
                    <a:pt x="350358" y="458798"/>
                  </a:lnTo>
                  <a:lnTo>
                    <a:pt x="347872" y="478566"/>
                  </a:lnTo>
                  <a:lnTo>
                    <a:pt x="343392" y="495978"/>
                  </a:lnTo>
                  <a:lnTo>
                    <a:pt x="337584" y="511819"/>
                  </a:lnTo>
                  <a:lnTo>
                    <a:pt x="330889" y="526613"/>
                  </a:lnTo>
                  <a:lnTo>
                    <a:pt x="323604" y="539298"/>
                  </a:lnTo>
                  <a:lnTo>
                    <a:pt x="315924" y="550577"/>
                  </a:lnTo>
                  <a:lnTo>
                    <a:pt x="307983" y="560919"/>
                  </a:lnTo>
                  <a:lnTo>
                    <a:pt x="298455" y="569224"/>
                  </a:lnTo>
                  <a:lnTo>
                    <a:pt x="287870" y="576172"/>
                  </a:lnTo>
                  <a:lnTo>
                    <a:pt x="276580" y="582215"/>
                  </a:lnTo>
                  <a:lnTo>
                    <a:pt x="263408" y="587655"/>
                  </a:lnTo>
                  <a:lnTo>
                    <a:pt x="248984" y="592693"/>
                  </a:lnTo>
                  <a:lnTo>
                    <a:pt x="233722" y="597462"/>
                  </a:lnTo>
                  <a:lnTo>
                    <a:pt x="217903" y="599231"/>
                  </a:lnTo>
                  <a:lnTo>
                    <a:pt x="201714" y="598999"/>
                  </a:lnTo>
                  <a:lnTo>
                    <a:pt x="185275" y="597433"/>
                  </a:lnTo>
                  <a:lnTo>
                    <a:pt x="168672" y="593567"/>
                  </a:lnTo>
                  <a:lnTo>
                    <a:pt x="151959" y="588167"/>
                  </a:lnTo>
                  <a:lnTo>
                    <a:pt x="135173" y="581746"/>
                  </a:lnTo>
                  <a:lnTo>
                    <a:pt x="119748" y="574642"/>
                  </a:lnTo>
                  <a:lnTo>
                    <a:pt x="105232" y="567084"/>
                  </a:lnTo>
                  <a:lnTo>
                    <a:pt x="91321" y="559223"/>
                  </a:lnTo>
                  <a:lnTo>
                    <a:pt x="77814" y="551160"/>
                  </a:lnTo>
                  <a:lnTo>
                    <a:pt x="64575" y="542963"/>
                  </a:lnTo>
                  <a:lnTo>
                    <a:pt x="0" y="505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037079" y="4333040"/>
              <a:ext cx="335900" cy="663195"/>
            </a:xfrm>
            <a:custGeom>
              <a:avLst/>
              <a:gdLst/>
              <a:ahLst/>
              <a:cxnLst/>
              <a:rect l="0" t="0" r="0" b="0"/>
              <a:pathLst>
                <a:path w="335900" h="663195">
                  <a:moveTo>
                    <a:pt x="0" y="0"/>
                  </a:moveTo>
                  <a:lnTo>
                    <a:pt x="7075" y="3712"/>
                  </a:lnTo>
                  <a:lnTo>
                    <a:pt x="19502" y="11572"/>
                  </a:lnTo>
                  <a:lnTo>
                    <a:pt x="30608" y="19635"/>
                  </a:lnTo>
                  <a:lnTo>
                    <a:pt x="40834" y="27832"/>
                  </a:lnTo>
                  <a:lnTo>
                    <a:pt x="50474" y="36119"/>
                  </a:lnTo>
                  <a:lnTo>
                    <a:pt x="59723" y="44466"/>
                  </a:lnTo>
                  <a:lnTo>
                    <a:pt x="68711" y="54264"/>
                  </a:lnTo>
                  <a:lnTo>
                    <a:pt x="77525" y="65029"/>
                  </a:lnTo>
                  <a:lnTo>
                    <a:pt x="86224" y="76439"/>
                  </a:lnTo>
                  <a:lnTo>
                    <a:pt x="90611" y="88279"/>
                  </a:lnTo>
                  <a:lnTo>
                    <a:pt x="92126" y="100406"/>
                  </a:lnTo>
                  <a:lnTo>
                    <a:pt x="91724" y="112724"/>
                  </a:lnTo>
                  <a:lnTo>
                    <a:pt x="90045" y="125169"/>
                  </a:lnTo>
                  <a:lnTo>
                    <a:pt x="87515" y="137699"/>
                  </a:lnTo>
                  <a:lnTo>
                    <a:pt x="84416" y="150286"/>
                  </a:lnTo>
                  <a:lnTo>
                    <a:pt x="78118" y="160088"/>
                  </a:lnTo>
                  <a:lnTo>
                    <a:pt x="69685" y="168034"/>
                  </a:lnTo>
                  <a:lnTo>
                    <a:pt x="59831" y="174743"/>
                  </a:lnTo>
                  <a:lnTo>
                    <a:pt x="49027" y="180626"/>
                  </a:lnTo>
                  <a:lnTo>
                    <a:pt x="37592" y="185960"/>
                  </a:lnTo>
                  <a:lnTo>
                    <a:pt x="25735" y="190926"/>
                  </a:lnTo>
                  <a:lnTo>
                    <a:pt x="23474" y="194237"/>
                  </a:lnTo>
                  <a:lnTo>
                    <a:pt x="27612" y="196445"/>
                  </a:lnTo>
                  <a:lnTo>
                    <a:pt x="36015" y="197916"/>
                  </a:lnTo>
                  <a:lnTo>
                    <a:pt x="47261" y="200308"/>
                  </a:lnTo>
                  <a:lnTo>
                    <a:pt x="74809" y="206729"/>
                  </a:lnTo>
                  <a:lnTo>
                    <a:pt x="90057" y="211828"/>
                  </a:lnTo>
                  <a:lnTo>
                    <a:pt x="105868" y="218050"/>
                  </a:lnTo>
                  <a:lnTo>
                    <a:pt x="122052" y="225020"/>
                  </a:lnTo>
                  <a:lnTo>
                    <a:pt x="137075" y="233900"/>
                  </a:lnTo>
                  <a:lnTo>
                    <a:pt x="151323" y="244053"/>
                  </a:lnTo>
                  <a:lnTo>
                    <a:pt x="165056" y="255055"/>
                  </a:lnTo>
                  <a:lnTo>
                    <a:pt x="177033" y="265212"/>
                  </a:lnTo>
                  <a:lnTo>
                    <a:pt x="187840" y="274806"/>
                  </a:lnTo>
                  <a:lnTo>
                    <a:pt x="197867" y="284024"/>
                  </a:lnTo>
                  <a:lnTo>
                    <a:pt x="210196" y="294402"/>
                  </a:lnTo>
                  <a:lnTo>
                    <a:pt x="238946" y="317223"/>
                  </a:lnTo>
                  <a:lnTo>
                    <a:pt x="253104" y="330646"/>
                  </a:lnTo>
                  <a:lnTo>
                    <a:pt x="266776" y="345240"/>
                  </a:lnTo>
                  <a:lnTo>
                    <a:pt x="280124" y="360613"/>
                  </a:lnTo>
                  <a:lnTo>
                    <a:pt x="291845" y="376506"/>
                  </a:lnTo>
                  <a:lnTo>
                    <a:pt x="302482" y="392746"/>
                  </a:lnTo>
                  <a:lnTo>
                    <a:pt x="312395" y="409217"/>
                  </a:lnTo>
                  <a:lnTo>
                    <a:pt x="320414" y="425842"/>
                  </a:lnTo>
                  <a:lnTo>
                    <a:pt x="327172" y="442570"/>
                  </a:lnTo>
                  <a:lnTo>
                    <a:pt x="333088" y="459367"/>
                  </a:lnTo>
                  <a:lnTo>
                    <a:pt x="335621" y="474798"/>
                  </a:lnTo>
                  <a:lnTo>
                    <a:pt x="335899" y="489318"/>
                  </a:lnTo>
                  <a:lnTo>
                    <a:pt x="334672" y="503232"/>
                  </a:lnTo>
                  <a:lnTo>
                    <a:pt x="331033" y="516741"/>
                  </a:lnTo>
                  <a:lnTo>
                    <a:pt x="325784" y="529980"/>
                  </a:lnTo>
                  <a:lnTo>
                    <a:pt x="319463" y="543040"/>
                  </a:lnTo>
                  <a:lnTo>
                    <a:pt x="311016" y="554569"/>
                  </a:lnTo>
                  <a:lnTo>
                    <a:pt x="301150" y="565077"/>
                  </a:lnTo>
                  <a:lnTo>
                    <a:pt x="280311" y="584278"/>
                  </a:lnTo>
                  <a:lnTo>
                    <a:pt x="261643" y="602220"/>
                  </a:lnTo>
                  <a:lnTo>
                    <a:pt x="251301" y="610955"/>
                  </a:lnTo>
                  <a:lnTo>
                    <a:pt x="240174" y="619601"/>
                  </a:lnTo>
                  <a:lnTo>
                    <a:pt x="228523" y="628187"/>
                  </a:lnTo>
                  <a:lnTo>
                    <a:pt x="215111" y="635323"/>
                  </a:lnTo>
                  <a:lnTo>
                    <a:pt x="200525" y="641490"/>
                  </a:lnTo>
                  <a:lnTo>
                    <a:pt x="185157" y="647013"/>
                  </a:lnTo>
                  <a:lnTo>
                    <a:pt x="169267" y="652106"/>
                  </a:lnTo>
                  <a:lnTo>
                    <a:pt x="153029" y="656913"/>
                  </a:lnTo>
                  <a:lnTo>
                    <a:pt x="136560" y="661529"/>
                  </a:lnTo>
                  <a:lnTo>
                    <a:pt x="121347" y="663194"/>
                  </a:lnTo>
                  <a:lnTo>
                    <a:pt x="106971" y="662894"/>
                  </a:lnTo>
                  <a:lnTo>
                    <a:pt x="52821" y="658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305800" y="4332465"/>
              <a:ext cx="165890" cy="166684"/>
            </a:xfrm>
            <a:custGeom>
              <a:avLst/>
              <a:gdLst/>
              <a:ahLst/>
              <a:cxnLst/>
              <a:rect l="0" t="0" r="0" b="0"/>
              <a:pathLst>
                <a:path w="165890" h="166684">
                  <a:moveTo>
                    <a:pt x="0" y="10935"/>
                  </a:moveTo>
                  <a:lnTo>
                    <a:pt x="20225" y="4192"/>
                  </a:lnTo>
                  <a:lnTo>
                    <a:pt x="31828" y="2206"/>
                  </a:lnTo>
                  <a:lnTo>
                    <a:pt x="45208" y="882"/>
                  </a:lnTo>
                  <a:lnTo>
                    <a:pt x="59772" y="0"/>
                  </a:lnTo>
                  <a:lnTo>
                    <a:pt x="73714" y="822"/>
                  </a:lnTo>
                  <a:lnTo>
                    <a:pt x="87242" y="2782"/>
                  </a:lnTo>
                  <a:lnTo>
                    <a:pt x="100495" y="5500"/>
                  </a:lnTo>
                  <a:lnTo>
                    <a:pt x="107918" y="11545"/>
                  </a:lnTo>
                  <a:lnTo>
                    <a:pt x="111456" y="19808"/>
                  </a:lnTo>
                  <a:lnTo>
                    <a:pt x="112404" y="29550"/>
                  </a:lnTo>
                  <a:lnTo>
                    <a:pt x="108803" y="37456"/>
                  </a:lnTo>
                  <a:lnTo>
                    <a:pt x="102168" y="44138"/>
                  </a:lnTo>
                  <a:lnTo>
                    <a:pt x="93512" y="50003"/>
                  </a:lnTo>
                  <a:lnTo>
                    <a:pt x="91975" y="56736"/>
                  </a:lnTo>
                  <a:lnTo>
                    <a:pt x="95183" y="64046"/>
                  </a:lnTo>
                  <a:lnTo>
                    <a:pt x="101555" y="71742"/>
                  </a:lnTo>
                  <a:lnTo>
                    <a:pt x="110036" y="78284"/>
                  </a:lnTo>
                  <a:lnTo>
                    <a:pt x="119924" y="84057"/>
                  </a:lnTo>
                  <a:lnTo>
                    <a:pt x="130749" y="89316"/>
                  </a:lnTo>
                  <a:lnTo>
                    <a:pt x="140788" y="95644"/>
                  </a:lnTo>
                  <a:lnTo>
                    <a:pt x="150303" y="102685"/>
                  </a:lnTo>
                  <a:lnTo>
                    <a:pt x="159468" y="110202"/>
                  </a:lnTo>
                  <a:lnTo>
                    <a:pt x="164168" y="119446"/>
                  </a:lnTo>
                  <a:lnTo>
                    <a:pt x="165889" y="129842"/>
                  </a:lnTo>
                  <a:lnTo>
                    <a:pt x="165626" y="141006"/>
                  </a:lnTo>
                  <a:lnTo>
                    <a:pt x="161217" y="149860"/>
                  </a:lnTo>
                  <a:lnTo>
                    <a:pt x="154045" y="157174"/>
                  </a:lnTo>
                  <a:lnTo>
                    <a:pt x="145029" y="163461"/>
                  </a:lnTo>
                  <a:lnTo>
                    <a:pt x="134787" y="166241"/>
                  </a:lnTo>
                  <a:lnTo>
                    <a:pt x="123724" y="166683"/>
                  </a:lnTo>
                  <a:lnTo>
                    <a:pt x="63500" y="163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458200" y="4356100"/>
              <a:ext cx="127001" cy="317501"/>
            </a:xfrm>
            <a:custGeom>
              <a:avLst/>
              <a:gdLst/>
              <a:ahLst/>
              <a:cxnLst/>
              <a:rect l="0" t="0" r="0" b="0"/>
              <a:pathLst>
                <a:path w="127001" h="317501">
                  <a:moveTo>
                    <a:pt x="127000" y="0"/>
                  </a:moveTo>
                  <a:lnTo>
                    <a:pt x="127000" y="26968"/>
                  </a:lnTo>
                  <a:lnTo>
                    <a:pt x="125589" y="39145"/>
                  </a:lnTo>
                  <a:lnTo>
                    <a:pt x="123237" y="51496"/>
                  </a:lnTo>
                  <a:lnTo>
                    <a:pt x="120258" y="63964"/>
                  </a:lnTo>
                  <a:lnTo>
                    <a:pt x="115449" y="76509"/>
                  </a:lnTo>
                  <a:lnTo>
                    <a:pt x="109422" y="89106"/>
                  </a:lnTo>
                  <a:lnTo>
                    <a:pt x="95198" y="115803"/>
                  </a:lnTo>
                  <a:lnTo>
                    <a:pt x="54747" y="195488"/>
                  </a:lnTo>
                  <a:lnTo>
                    <a:pt x="47787" y="210759"/>
                  </a:lnTo>
                  <a:lnTo>
                    <a:pt x="41736" y="225172"/>
                  </a:lnTo>
                  <a:lnTo>
                    <a:pt x="36290" y="239015"/>
                  </a:lnTo>
                  <a:lnTo>
                    <a:pt x="26477" y="265684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610600" y="4584700"/>
              <a:ext cx="162524" cy="400484"/>
            </a:xfrm>
            <a:custGeom>
              <a:avLst/>
              <a:gdLst/>
              <a:ahLst/>
              <a:cxnLst/>
              <a:rect l="0" t="0" r="0" b="0"/>
              <a:pathLst>
                <a:path w="162524" h="400484">
                  <a:moveTo>
                    <a:pt x="127000" y="0"/>
                  </a:moveTo>
                  <a:lnTo>
                    <a:pt x="106774" y="6742"/>
                  </a:lnTo>
                  <a:lnTo>
                    <a:pt x="95171" y="8728"/>
                  </a:lnTo>
                  <a:lnTo>
                    <a:pt x="81791" y="10052"/>
                  </a:lnTo>
                  <a:lnTo>
                    <a:pt x="67227" y="10934"/>
                  </a:lnTo>
                  <a:lnTo>
                    <a:pt x="51874" y="12934"/>
                  </a:lnTo>
                  <a:lnTo>
                    <a:pt x="35993" y="15678"/>
                  </a:lnTo>
                  <a:lnTo>
                    <a:pt x="19762" y="18919"/>
                  </a:lnTo>
                  <a:lnTo>
                    <a:pt x="11763" y="25312"/>
                  </a:lnTo>
                  <a:lnTo>
                    <a:pt x="9253" y="33808"/>
                  </a:lnTo>
                  <a:lnTo>
                    <a:pt x="10402" y="43705"/>
                  </a:lnTo>
                  <a:lnTo>
                    <a:pt x="13990" y="53125"/>
                  </a:lnTo>
                  <a:lnTo>
                    <a:pt x="19205" y="62228"/>
                  </a:lnTo>
                  <a:lnTo>
                    <a:pt x="25503" y="71118"/>
                  </a:lnTo>
                  <a:lnTo>
                    <a:pt x="33935" y="78457"/>
                  </a:lnTo>
                  <a:lnTo>
                    <a:pt x="43790" y="84760"/>
                  </a:lnTo>
                  <a:lnTo>
                    <a:pt x="54593" y="90373"/>
                  </a:lnTo>
                  <a:lnTo>
                    <a:pt x="64617" y="96937"/>
                  </a:lnTo>
                  <a:lnTo>
                    <a:pt x="74123" y="104136"/>
                  </a:lnTo>
                  <a:lnTo>
                    <a:pt x="83282" y="111757"/>
                  </a:lnTo>
                  <a:lnTo>
                    <a:pt x="92210" y="122482"/>
                  </a:lnTo>
                  <a:lnTo>
                    <a:pt x="100984" y="135277"/>
                  </a:lnTo>
                  <a:lnTo>
                    <a:pt x="109656" y="149451"/>
                  </a:lnTo>
                  <a:lnTo>
                    <a:pt x="116848" y="163134"/>
                  </a:lnTo>
                  <a:lnTo>
                    <a:pt x="123054" y="176489"/>
                  </a:lnTo>
                  <a:lnTo>
                    <a:pt x="128603" y="189626"/>
                  </a:lnTo>
                  <a:lnTo>
                    <a:pt x="133713" y="202617"/>
                  </a:lnTo>
                  <a:lnTo>
                    <a:pt x="143154" y="228341"/>
                  </a:lnTo>
                  <a:lnTo>
                    <a:pt x="156402" y="266623"/>
                  </a:lnTo>
                  <a:lnTo>
                    <a:pt x="159301" y="280759"/>
                  </a:lnTo>
                  <a:lnTo>
                    <a:pt x="161234" y="295828"/>
                  </a:lnTo>
                  <a:lnTo>
                    <a:pt x="162523" y="311519"/>
                  </a:lnTo>
                  <a:lnTo>
                    <a:pt x="161970" y="326213"/>
                  </a:lnTo>
                  <a:lnTo>
                    <a:pt x="160191" y="340241"/>
                  </a:lnTo>
                  <a:lnTo>
                    <a:pt x="157594" y="353828"/>
                  </a:lnTo>
                  <a:lnTo>
                    <a:pt x="153040" y="365707"/>
                  </a:lnTo>
                  <a:lnTo>
                    <a:pt x="147182" y="376449"/>
                  </a:lnTo>
                  <a:lnTo>
                    <a:pt x="140454" y="386433"/>
                  </a:lnTo>
                  <a:lnTo>
                    <a:pt x="128914" y="393088"/>
                  </a:lnTo>
                  <a:lnTo>
                    <a:pt x="114165" y="397525"/>
                  </a:lnTo>
                  <a:lnTo>
                    <a:pt x="97277" y="400483"/>
                  </a:lnTo>
                  <a:lnTo>
                    <a:pt x="83195" y="399633"/>
                  </a:lnTo>
                  <a:lnTo>
                    <a:pt x="70986" y="396244"/>
                  </a:lnTo>
                  <a:lnTo>
                    <a:pt x="60024" y="391162"/>
                  </a:lnTo>
                  <a:lnTo>
                    <a:pt x="48483" y="384953"/>
                  </a:lnTo>
                  <a:lnTo>
                    <a:pt x="36555" y="37799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426200" y="2298700"/>
            <a:ext cx="266701" cy="38101"/>
            <a:chOff x="6426200" y="2298700"/>
            <a:chExt cx="266701" cy="38101"/>
          </a:xfrm>
        </p:grpSpPr>
        <p:sp>
          <p:nvSpPr>
            <p:cNvPr id="114" name="Freeform 113"/>
            <p:cNvSpPr/>
            <p:nvPr/>
          </p:nvSpPr>
          <p:spPr>
            <a:xfrm>
              <a:off x="6426200" y="2298700"/>
              <a:ext cx="241301" cy="38101"/>
            </a:xfrm>
            <a:custGeom>
              <a:avLst/>
              <a:gdLst/>
              <a:ahLst/>
              <a:cxnLst/>
              <a:rect l="0" t="0" r="0" b="0"/>
              <a:pathLst>
                <a:path w="2413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9372"/>
                  </a:lnTo>
                  <a:lnTo>
                    <a:pt x="45208" y="28048"/>
                  </a:lnTo>
                  <a:lnTo>
                    <a:pt x="59771" y="27165"/>
                  </a:lnTo>
                  <a:lnTo>
                    <a:pt x="91006" y="26184"/>
                  </a:lnTo>
                  <a:lnTo>
                    <a:pt x="107237" y="25923"/>
                  </a:lnTo>
                  <a:lnTo>
                    <a:pt x="125114" y="24337"/>
                  </a:lnTo>
                  <a:lnTo>
                    <a:pt x="144087" y="21869"/>
                  </a:lnTo>
                  <a:lnTo>
                    <a:pt x="163791" y="18812"/>
                  </a:lnTo>
                  <a:lnTo>
                    <a:pt x="181161" y="15364"/>
                  </a:lnTo>
                  <a:lnTo>
                    <a:pt x="196974" y="11653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680200" y="2298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Freeform 116"/>
          <p:cNvSpPr/>
          <p:nvPr/>
        </p:nvSpPr>
        <p:spPr>
          <a:xfrm>
            <a:off x="8115300" y="2286000"/>
            <a:ext cx="266701" cy="25401"/>
          </a:xfrm>
          <a:custGeom>
            <a:avLst/>
            <a:gdLst/>
            <a:ahLst/>
            <a:cxnLst/>
            <a:rect l="0" t="0" r="0" b="0"/>
            <a:pathLst>
              <a:path w="266701" h="25401">
                <a:moveTo>
                  <a:pt x="0" y="25400"/>
                </a:moveTo>
                <a:lnTo>
                  <a:pt x="20225" y="18657"/>
                </a:lnTo>
                <a:lnTo>
                  <a:pt x="31828" y="16672"/>
                </a:lnTo>
                <a:lnTo>
                  <a:pt x="45208" y="15348"/>
                </a:lnTo>
                <a:lnTo>
                  <a:pt x="59772" y="14465"/>
                </a:lnTo>
                <a:lnTo>
                  <a:pt x="91006" y="13484"/>
                </a:lnTo>
                <a:lnTo>
                  <a:pt x="163791" y="12855"/>
                </a:lnTo>
                <a:lnTo>
                  <a:pt x="181161" y="11392"/>
                </a:lnTo>
                <a:lnTo>
                  <a:pt x="196974" y="9006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6565900" y="4584700"/>
            <a:ext cx="1104901" cy="215901"/>
            <a:chOff x="6565900" y="4584700"/>
            <a:chExt cx="1104901" cy="215901"/>
          </a:xfrm>
        </p:grpSpPr>
        <p:sp>
          <p:nvSpPr>
            <p:cNvPr id="118" name="Freeform 117"/>
            <p:cNvSpPr/>
            <p:nvPr/>
          </p:nvSpPr>
          <p:spPr>
            <a:xfrm>
              <a:off x="6565900" y="47752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70706" y="25400"/>
                  </a:lnTo>
                  <a:lnTo>
                    <a:pt x="86648" y="23988"/>
                  </a:lnTo>
                  <a:lnTo>
                    <a:pt x="102921" y="21637"/>
                  </a:lnTo>
                  <a:lnTo>
                    <a:pt x="119414" y="18657"/>
                  </a:lnTo>
                  <a:lnTo>
                    <a:pt x="136053" y="16671"/>
                  </a:lnTo>
                  <a:lnTo>
                    <a:pt x="152791" y="15347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531100" y="45847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505700" y="46355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26968" y="18657"/>
                  </a:lnTo>
                  <a:lnTo>
                    <a:pt x="39144" y="15260"/>
                  </a:lnTo>
                  <a:lnTo>
                    <a:pt x="63964" y="7723"/>
                  </a:lnTo>
                  <a:lnTo>
                    <a:pt x="77920" y="5148"/>
                  </a:lnTo>
                  <a:lnTo>
                    <a:pt x="92869" y="3432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8074" y="324703"/>
            <a:ext cx="667443" cy="682625"/>
            <a:chOff x="168074" y="324703"/>
            <a:chExt cx="667443" cy="682625"/>
          </a:xfrm>
        </p:grpSpPr>
        <p:sp>
          <p:nvSpPr>
            <p:cNvPr id="2" name="Freeform 1"/>
            <p:cNvSpPr/>
            <p:nvPr/>
          </p:nvSpPr>
          <p:spPr>
            <a:xfrm>
              <a:off x="342900" y="508000"/>
              <a:ext cx="12701" cy="330201"/>
            </a:xfrm>
            <a:custGeom>
              <a:avLst/>
              <a:gdLst/>
              <a:ahLst/>
              <a:cxnLst/>
              <a:rect l="0" t="0" r="0" b="0"/>
              <a:pathLst>
                <a:path w="12701" h="330201">
                  <a:moveTo>
                    <a:pt x="12700" y="0"/>
                  </a:moveTo>
                  <a:lnTo>
                    <a:pt x="12700" y="81641"/>
                  </a:lnTo>
                  <a:lnTo>
                    <a:pt x="11288" y="98171"/>
                  </a:lnTo>
                  <a:lnTo>
                    <a:pt x="8937" y="114836"/>
                  </a:lnTo>
                  <a:lnTo>
                    <a:pt x="5958" y="131591"/>
                  </a:lnTo>
                  <a:lnTo>
                    <a:pt x="3972" y="148405"/>
                  </a:lnTo>
                  <a:lnTo>
                    <a:pt x="2647" y="165259"/>
                  </a:lnTo>
                  <a:lnTo>
                    <a:pt x="1765" y="182139"/>
                  </a:lnTo>
                  <a:lnTo>
                    <a:pt x="784" y="21971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44500" y="491510"/>
              <a:ext cx="144723" cy="296149"/>
            </a:xfrm>
            <a:custGeom>
              <a:avLst/>
              <a:gdLst/>
              <a:ahLst/>
              <a:cxnLst/>
              <a:rect l="0" t="0" r="0" b="0"/>
              <a:pathLst>
                <a:path w="144723" h="296149">
                  <a:moveTo>
                    <a:pt x="0" y="79990"/>
                  </a:moveTo>
                  <a:lnTo>
                    <a:pt x="0" y="53022"/>
                  </a:lnTo>
                  <a:lnTo>
                    <a:pt x="2822" y="42255"/>
                  </a:lnTo>
                  <a:lnTo>
                    <a:pt x="7525" y="32256"/>
                  </a:lnTo>
                  <a:lnTo>
                    <a:pt x="13483" y="22767"/>
                  </a:lnTo>
                  <a:lnTo>
                    <a:pt x="21689" y="15030"/>
                  </a:lnTo>
                  <a:lnTo>
                    <a:pt x="31392" y="8461"/>
                  </a:lnTo>
                  <a:lnTo>
                    <a:pt x="42095" y="2670"/>
                  </a:lnTo>
                  <a:lnTo>
                    <a:pt x="53463" y="221"/>
                  </a:lnTo>
                  <a:lnTo>
                    <a:pt x="65275" y="0"/>
                  </a:lnTo>
                  <a:lnTo>
                    <a:pt x="77383" y="1263"/>
                  </a:lnTo>
                  <a:lnTo>
                    <a:pt x="88278" y="6338"/>
                  </a:lnTo>
                  <a:lnTo>
                    <a:pt x="98363" y="13955"/>
                  </a:lnTo>
                  <a:lnTo>
                    <a:pt x="107908" y="23267"/>
                  </a:lnTo>
                  <a:lnTo>
                    <a:pt x="115683" y="33708"/>
                  </a:lnTo>
                  <a:lnTo>
                    <a:pt x="122278" y="44902"/>
                  </a:lnTo>
                  <a:lnTo>
                    <a:pt x="128085" y="56598"/>
                  </a:lnTo>
                  <a:lnTo>
                    <a:pt x="133367" y="68628"/>
                  </a:lnTo>
                  <a:lnTo>
                    <a:pt x="138300" y="80882"/>
                  </a:lnTo>
                  <a:lnTo>
                    <a:pt x="143000" y="93284"/>
                  </a:lnTo>
                  <a:lnTo>
                    <a:pt x="144722" y="107197"/>
                  </a:lnTo>
                  <a:lnTo>
                    <a:pt x="144459" y="122117"/>
                  </a:lnTo>
                  <a:lnTo>
                    <a:pt x="142873" y="137708"/>
                  </a:lnTo>
                  <a:lnTo>
                    <a:pt x="140404" y="153746"/>
                  </a:lnTo>
                  <a:lnTo>
                    <a:pt x="137347" y="170083"/>
                  </a:lnTo>
                  <a:lnTo>
                    <a:pt x="133898" y="186618"/>
                  </a:lnTo>
                  <a:lnTo>
                    <a:pt x="128776" y="203287"/>
                  </a:lnTo>
                  <a:lnTo>
                    <a:pt x="122539" y="220043"/>
                  </a:lnTo>
                  <a:lnTo>
                    <a:pt x="115559" y="236859"/>
                  </a:lnTo>
                  <a:lnTo>
                    <a:pt x="108084" y="250891"/>
                  </a:lnTo>
                  <a:lnTo>
                    <a:pt x="100278" y="263068"/>
                  </a:lnTo>
                  <a:lnTo>
                    <a:pt x="92252" y="274009"/>
                  </a:lnTo>
                  <a:lnTo>
                    <a:pt x="82668" y="282713"/>
                  </a:lnTo>
                  <a:lnTo>
                    <a:pt x="72045" y="289928"/>
                  </a:lnTo>
                  <a:lnTo>
                    <a:pt x="60730" y="296148"/>
                  </a:lnTo>
                  <a:lnTo>
                    <a:pt x="51775" y="296062"/>
                  </a:lnTo>
                  <a:lnTo>
                    <a:pt x="44394" y="291771"/>
                  </a:lnTo>
                  <a:lnTo>
                    <a:pt x="38063" y="284677"/>
                  </a:lnTo>
                  <a:lnTo>
                    <a:pt x="35253" y="274304"/>
                  </a:lnTo>
                  <a:lnTo>
                    <a:pt x="34791" y="261743"/>
                  </a:lnTo>
                  <a:lnTo>
                    <a:pt x="35894" y="247725"/>
                  </a:lnTo>
                  <a:lnTo>
                    <a:pt x="39451" y="235558"/>
                  </a:lnTo>
                  <a:lnTo>
                    <a:pt x="44645" y="224624"/>
                  </a:lnTo>
                  <a:lnTo>
                    <a:pt x="50930" y="214512"/>
                  </a:lnTo>
                  <a:lnTo>
                    <a:pt x="59353" y="206360"/>
                  </a:lnTo>
                  <a:lnTo>
                    <a:pt x="69202" y="199515"/>
                  </a:lnTo>
                  <a:lnTo>
                    <a:pt x="80001" y="193539"/>
                  </a:lnTo>
                  <a:lnTo>
                    <a:pt x="90023" y="193789"/>
                  </a:lnTo>
                  <a:lnTo>
                    <a:pt x="99526" y="198190"/>
                  </a:lnTo>
                  <a:lnTo>
                    <a:pt x="108684" y="205356"/>
                  </a:lnTo>
                  <a:lnTo>
                    <a:pt x="116200" y="215778"/>
                  </a:lnTo>
                  <a:lnTo>
                    <a:pt x="122622" y="228371"/>
                  </a:lnTo>
                  <a:lnTo>
                    <a:pt x="139700" y="283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68074" y="324703"/>
              <a:ext cx="667443" cy="682625"/>
            </a:xfrm>
            <a:custGeom>
              <a:avLst/>
              <a:gdLst/>
              <a:ahLst/>
              <a:cxnLst/>
              <a:rect l="0" t="0" r="0" b="0"/>
              <a:pathLst>
                <a:path w="667443" h="682625">
                  <a:moveTo>
                    <a:pt x="555826" y="119797"/>
                  </a:moveTo>
                  <a:lnTo>
                    <a:pt x="542342" y="99571"/>
                  </a:lnTo>
                  <a:lnTo>
                    <a:pt x="528196" y="82115"/>
                  </a:lnTo>
                  <a:lnTo>
                    <a:pt x="511090" y="64949"/>
                  </a:lnTo>
                  <a:lnTo>
                    <a:pt x="500602" y="56420"/>
                  </a:lnTo>
                  <a:lnTo>
                    <a:pt x="489376" y="47912"/>
                  </a:lnTo>
                  <a:lnTo>
                    <a:pt x="476248" y="40829"/>
                  </a:lnTo>
                  <a:lnTo>
                    <a:pt x="461852" y="34696"/>
                  </a:lnTo>
                  <a:lnTo>
                    <a:pt x="418385" y="19322"/>
                  </a:lnTo>
                  <a:lnTo>
                    <a:pt x="365772" y="1486"/>
                  </a:lnTo>
                  <a:lnTo>
                    <a:pt x="351512" y="0"/>
                  </a:lnTo>
                  <a:lnTo>
                    <a:pt x="336361" y="421"/>
                  </a:lnTo>
                  <a:lnTo>
                    <a:pt x="320616" y="2113"/>
                  </a:lnTo>
                  <a:lnTo>
                    <a:pt x="280543" y="7756"/>
                  </a:lnTo>
                  <a:lnTo>
                    <a:pt x="258004" y="11236"/>
                  </a:lnTo>
                  <a:lnTo>
                    <a:pt x="235922" y="17789"/>
                  </a:lnTo>
                  <a:lnTo>
                    <a:pt x="214146" y="26392"/>
                  </a:lnTo>
                  <a:lnTo>
                    <a:pt x="192572" y="36360"/>
                  </a:lnTo>
                  <a:lnTo>
                    <a:pt x="172546" y="47239"/>
                  </a:lnTo>
                  <a:lnTo>
                    <a:pt x="153550" y="58725"/>
                  </a:lnTo>
                  <a:lnTo>
                    <a:pt x="135242" y="70615"/>
                  </a:lnTo>
                  <a:lnTo>
                    <a:pt x="118803" y="84187"/>
                  </a:lnTo>
                  <a:lnTo>
                    <a:pt x="103611" y="98879"/>
                  </a:lnTo>
                  <a:lnTo>
                    <a:pt x="89249" y="114318"/>
                  </a:lnTo>
                  <a:lnTo>
                    <a:pt x="75441" y="130255"/>
                  </a:lnTo>
                  <a:lnTo>
                    <a:pt x="62003" y="146525"/>
                  </a:lnTo>
                  <a:lnTo>
                    <a:pt x="48810" y="163015"/>
                  </a:lnTo>
                  <a:lnTo>
                    <a:pt x="38604" y="181065"/>
                  </a:lnTo>
                  <a:lnTo>
                    <a:pt x="30389" y="200153"/>
                  </a:lnTo>
                  <a:lnTo>
                    <a:pt x="23501" y="219934"/>
                  </a:lnTo>
                  <a:lnTo>
                    <a:pt x="17498" y="238766"/>
                  </a:lnTo>
                  <a:lnTo>
                    <a:pt x="7065" y="274742"/>
                  </a:lnTo>
                  <a:lnTo>
                    <a:pt x="3719" y="293649"/>
                  </a:lnTo>
                  <a:lnTo>
                    <a:pt x="1488" y="313309"/>
                  </a:lnTo>
                  <a:lnTo>
                    <a:pt x="0" y="333472"/>
                  </a:lnTo>
                  <a:lnTo>
                    <a:pt x="420" y="351147"/>
                  </a:lnTo>
                  <a:lnTo>
                    <a:pt x="2111" y="367163"/>
                  </a:lnTo>
                  <a:lnTo>
                    <a:pt x="7752" y="399071"/>
                  </a:lnTo>
                  <a:lnTo>
                    <a:pt x="14963" y="436770"/>
                  </a:lnTo>
                  <a:lnTo>
                    <a:pt x="20273" y="455290"/>
                  </a:lnTo>
                  <a:lnTo>
                    <a:pt x="26635" y="473281"/>
                  </a:lnTo>
                  <a:lnTo>
                    <a:pt x="33698" y="490920"/>
                  </a:lnTo>
                  <a:lnTo>
                    <a:pt x="45310" y="521807"/>
                  </a:lnTo>
                  <a:lnTo>
                    <a:pt x="50382" y="535970"/>
                  </a:lnTo>
                  <a:lnTo>
                    <a:pt x="56585" y="549645"/>
                  </a:lnTo>
                  <a:lnTo>
                    <a:pt x="63543" y="562996"/>
                  </a:lnTo>
                  <a:lnTo>
                    <a:pt x="71004" y="576129"/>
                  </a:lnTo>
                  <a:lnTo>
                    <a:pt x="78800" y="587707"/>
                  </a:lnTo>
                  <a:lnTo>
                    <a:pt x="94988" y="608098"/>
                  </a:lnTo>
                  <a:lnTo>
                    <a:pt x="106078" y="617486"/>
                  </a:lnTo>
                  <a:lnTo>
                    <a:pt x="119116" y="626567"/>
                  </a:lnTo>
                  <a:lnTo>
                    <a:pt x="133453" y="635444"/>
                  </a:lnTo>
                  <a:lnTo>
                    <a:pt x="150066" y="644184"/>
                  </a:lnTo>
                  <a:lnTo>
                    <a:pt x="168197" y="652832"/>
                  </a:lnTo>
                  <a:lnTo>
                    <a:pt x="187340" y="661420"/>
                  </a:lnTo>
                  <a:lnTo>
                    <a:pt x="205746" y="668557"/>
                  </a:lnTo>
                  <a:lnTo>
                    <a:pt x="223661" y="674726"/>
                  </a:lnTo>
                  <a:lnTo>
                    <a:pt x="241249" y="680249"/>
                  </a:lnTo>
                  <a:lnTo>
                    <a:pt x="261441" y="682521"/>
                  </a:lnTo>
                  <a:lnTo>
                    <a:pt x="283369" y="682624"/>
                  </a:lnTo>
                  <a:lnTo>
                    <a:pt x="306455" y="681281"/>
                  </a:lnTo>
                  <a:lnTo>
                    <a:pt x="327489" y="677564"/>
                  </a:lnTo>
                  <a:lnTo>
                    <a:pt x="347157" y="672264"/>
                  </a:lnTo>
                  <a:lnTo>
                    <a:pt x="365913" y="665908"/>
                  </a:lnTo>
                  <a:lnTo>
                    <a:pt x="382651" y="658849"/>
                  </a:lnTo>
                  <a:lnTo>
                    <a:pt x="398042" y="651320"/>
                  </a:lnTo>
                  <a:lnTo>
                    <a:pt x="412537" y="643479"/>
                  </a:lnTo>
                  <a:lnTo>
                    <a:pt x="425022" y="635429"/>
                  </a:lnTo>
                  <a:lnTo>
                    <a:pt x="436167" y="627241"/>
                  </a:lnTo>
                  <a:lnTo>
                    <a:pt x="446420" y="618959"/>
                  </a:lnTo>
                  <a:lnTo>
                    <a:pt x="457489" y="612027"/>
                  </a:lnTo>
                  <a:lnTo>
                    <a:pt x="469101" y="605995"/>
                  </a:lnTo>
                  <a:lnTo>
                    <a:pt x="481076" y="600562"/>
                  </a:lnTo>
                  <a:lnTo>
                    <a:pt x="501907" y="587000"/>
                  </a:lnTo>
                  <a:lnTo>
                    <a:pt x="520573" y="570154"/>
                  </a:lnTo>
                  <a:lnTo>
                    <a:pt x="529502" y="559734"/>
                  </a:lnTo>
                  <a:lnTo>
                    <a:pt x="538276" y="548555"/>
                  </a:lnTo>
                  <a:lnTo>
                    <a:pt x="555552" y="528608"/>
                  </a:lnTo>
                  <a:lnTo>
                    <a:pt x="572637" y="510335"/>
                  </a:lnTo>
                  <a:lnTo>
                    <a:pt x="589638" y="492806"/>
                  </a:lnTo>
                  <a:lnTo>
                    <a:pt x="602838" y="471845"/>
                  </a:lnTo>
                  <a:lnTo>
                    <a:pt x="608334" y="460329"/>
                  </a:lnTo>
                  <a:lnTo>
                    <a:pt x="614820" y="448418"/>
                  </a:lnTo>
                  <a:lnTo>
                    <a:pt x="621966" y="436244"/>
                  </a:lnTo>
                  <a:lnTo>
                    <a:pt x="629553" y="423895"/>
                  </a:lnTo>
                  <a:lnTo>
                    <a:pt x="636021" y="408607"/>
                  </a:lnTo>
                  <a:lnTo>
                    <a:pt x="641745" y="391359"/>
                  </a:lnTo>
                  <a:lnTo>
                    <a:pt x="646972" y="372805"/>
                  </a:lnTo>
                  <a:lnTo>
                    <a:pt x="651868" y="353380"/>
                  </a:lnTo>
                  <a:lnTo>
                    <a:pt x="661070" y="312982"/>
                  </a:lnTo>
                  <a:lnTo>
                    <a:pt x="664089" y="293742"/>
                  </a:lnTo>
                  <a:lnTo>
                    <a:pt x="666101" y="275271"/>
                  </a:lnTo>
                  <a:lnTo>
                    <a:pt x="667442" y="257313"/>
                  </a:lnTo>
                  <a:lnTo>
                    <a:pt x="665515" y="239696"/>
                  </a:lnTo>
                  <a:lnTo>
                    <a:pt x="661407" y="222308"/>
                  </a:lnTo>
                  <a:lnTo>
                    <a:pt x="655847" y="205071"/>
                  </a:lnTo>
                  <a:lnTo>
                    <a:pt x="649317" y="187935"/>
                  </a:lnTo>
                  <a:lnTo>
                    <a:pt x="642142" y="170866"/>
                  </a:lnTo>
                  <a:lnTo>
                    <a:pt x="634537" y="153843"/>
                  </a:lnTo>
                  <a:lnTo>
                    <a:pt x="623822" y="139672"/>
                  </a:lnTo>
                  <a:lnTo>
                    <a:pt x="611034" y="127402"/>
                  </a:lnTo>
                  <a:lnTo>
                    <a:pt x="596865" y="116400"/>
                  </a:lnTo>
                  <a:lnTo>
                    <a:pt x="581774" y="107655"/>
                  </a:lnTo>
                  <a:lnTo>
                    <a:pt x="566069" y="100413"/>
                  </a:lnTo>
                  <a:lnTo>
                    <a:pt x="505026" y="816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38300" y="266700"/>
            <a:ext cx="3064391" cy="952501"/>
            <a:chOff x="1638300" y="266700"/>
            <a:chExt cx="3064391" cy="952501"/>
          </a:xfrm>
        </p:grpSpPr>
        <p:sp>
          <p:nvSpPr>
            <p:cNvPr id="6" name="Freeform 5"/>
            <p:cNvSpPr/>
            <p:nvPr/>
          </p:nvSpPr>
          <p:spPr>
            <a:xfrm>
              <a:off x="1854200" y="266700"/>
              <a:ext cx="63501" cy="266701"/>
            </a:xfrm>
            <a:custGeom>
              <a:avLst/>
              <a:gdLst/>
              <a:ahLst/>
              <a:cxnLst/>
              <a:rect l="0" t="0" r="0" b="0"/>
              <a:pathLst>
                <a:path w="63501" h="266701">
                  <a:moveTo>
                    <a:pt x="63500" y="0"/>
                  </a:moveTo>
                  <a:lnTo>
                    <a:pt x="45823" y="70706"/>
                  </a:lnTo>
                  <a:lnTo>
                    <a:pt x="43248" y="88059"/>
                  </a:lnTo>
                  <a:lnTo>
                    <a:pt x="41532" y="106684"/>
                  </a:lnTo>
                  <a:lnTo>
                    <a:pt x="40388" y="126156"/>
                  </a:lnTo>
                  <a:lnTo>
                    <a:pt x="38214" y="143370"/>
                  </a:lnTo>
                  <a:lnTo>
                    <a:pt x="35354" y="159080"/>
                  </a:lnTo>
                  <a:lnTo>
                    <a:pt x="32036" y="173787"/>
                  </a:lnTo>
                  <a:lnTo>
                    <a:pt x="27001" y="187824"/>
                  </a:lnTo>
                  <a:lnTo>
                    <a:pt x="20823" y="201416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14500" y="571500"/>
              <a:ext cx="241301" cy="50801"/>
            </a:xfrm>
            <a:custGeom>
              <a:avLst/>
              <a:gdLst/>
              <a:ahLst/>
              <a:cxnLst/>
              <a:rect l="0" t="0" r="0" b="0"/>
              <a:pathLst>
                <a:path w="241301" h="50801">
                  <a:moveTo>
                    <a:pt x="0" y="50800"/>
                  </a:moveTo>
                  <a:lnTo>
                    <a:pt x="26967" y="44058"/>
                  </a:lnTo>
                  <a:lnTo>
                    <a:pt x="39145" y="40660"/>
                  </a:lnTo>
                  <a:lnTo>
                    <a:pt x="63964" y="33123"/>
                  </a:lnTo>
                  <a:lnTo>
                    <a:pt x="139740" y="8401"/>
                  </a:lnTo>
                  <a:lnTo>
                    <a:pt x="153838" y="5600"/>
                  </a:lnTo>
                  <a:lnTo>
                    <a:pt x="168881" y="3733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38300" y="707269"/>
              <a:ext cx="305663" cy="326569"/>
            </a:xfrm>
            <a:custGeom>
              <a:avLst/>
              <a:gdLst/>
              <a:ahLst/>
              <a:cxnLst/>
              <a:rect l="0" t="0" r="0" b="0"/>
              <a:pathLst>
                <a:path w="305663" h="326569">
                  <a:moveTo>
                    <a:pt x="165100" y="42031"/>
                  </a:moveTo>
                  <a:lnTo>
                    <a:pt x="178584" y="28547"/>
                  </a:lnTo>
                  <a:lnTo>
                    <a:pt x="188200" y="23163"/>
                  </a:lnTo>
                  <a:lnTo>
                    <a:pt x="200255" y="18164"/>
                  </a:lnTo>
                  <a:lnTo>
                    <a:pt x="253418" y="0"/>
                  </a:lnTo>
                  <a:lnTo>
                    <a:pt x="259256" y="2721"/>
                  </a:lnTo>
                  <a:lnTo>
                    <a:pt x="260326" y="10180"/>
                  </a:lnTo>
                  <a:lnTo>
                    <a:pt x="258217" y="20797"/>
                  </a:lnTo>
                  <a:lnTo>
                    <a:pt x="252578" y="30697"/>
                  </a:lnTo>
                  <a:lnTo>
                    <a:pt x="244585" y="40119"/>
                  </a:lnTo>
                  <a:lnTo>
                    <a:pt x="235023" y="49223"/>
                  </a:lnTo>
                  <a:lnTo>
                    <a:pt x="224415" y="56703"/>
                  </a:lnTo>
                  <a:lnTo>
                    <a:pt x="213110" y="63101"/>
                  </a:lnTo>
                  <a:lnTo>
                    <a:pt x="201340" y="68778"/>
                  </a:lnTo>
                  <a:lnTo>
                    <a:pt x="190671" y="75384"/>
                  </a:lnTo>
                  <a:lnTo>
                    <a:pt x="180736" y="82611"/>
                  </a:lnTo>
                  <a:lnTo>
                    <a:pt x="171290" y="90251"/>
                  </a:lnTo>
                  <a:lnTo>
                    <a:pt x="172049" y="95344"/>
                  </a:lnTo>
                  <a:lnTo>
                    <a:pt x="179610" y="98739"/>
                  </a:lnTo>
                  <a:lnTo>
                    <a:pt x="191707" y="101003"/>
                  </a:lnTo>
                  <a:lnTo>
                    <a:pt x="205415" y="102512"/>
                  </a:lnTo>
                  <a:lnTo>
                    <a:pt x="220199" y="103518"/>
                  </a:lnTo>
                  <a:lnTo>
                    <a:pt x="235699" y="104189"/>
                  </a:lnTo>
                  <a:lnTo>
                    <a:pt x="248855" y="107458"/>
                  </a:lnTo>
                  <a:lnTo>
                    <a:pt x="260448" y="112460"/>
                  </a:lnTo>
                  <a:lnTo>
                    <a:pt x="270998" y="118617"/>
                  </a:lnTo>
                  <a:lnTo>
                    <a:pt x="280854" y="125544"/>
                  </a:lnTo>
                  <a:lnTo>
                    <a:pt x="290247" y="132984"/>
                  </a:lnTo>
                  <a:lnTo>
                    <a:pt x="299331" y="140766"/>
                  </a:lnTo>
                  <a:lnTo>
                    <a:pt x="303976" y="150187"/>
                  </a:lnTo>
                  <a:lnTo>
                    <a:pt x="305662" y="160702"/>
                  </a:lnTo>
                  <a:lnTo>
                    <a:pt x="305374" y="171945"/>
                  </a:lnTo>
                  <a:lnTo>
                    <a:pt x="302361" y="183673"/>
                  </a:lnTo>
                  <a:lnTo>
                    <a:pt x="297529" y="195726"/>
                  </a:lnTo>
                  <a:lnTo>
                    <a:pt x="291486" y="207994"/>
                  </a:lnTo>
                  <a:lnTo>
                    <a:pt x="284635" y="218995"/>
                  </a:lnTo>
                  <a:lnTo>
                    <a:pt x="277245" y="229151"/>
                  </a:lnTo>
                  <a:lnTo>
                    <a:pt x="269497" y="238744"/>
                  </a:lnTo>
                  <a:lnTo>
                    <a:pt x="261509" y="247962"/>
                  </a:lnTo>
                  <a:lnTo>
                    <a:pt x="253361" y="256929"/>
                  </a:lnTo>
                  <a:lnTo>
                    <a:pt x="245107" y="265730"/>
                  </a:lnTo>
                  <a:lnTo>
                    <a:pt x="233960" y="274419"/>
                  </a:lnTo>
                  <a:lnTo>
                    <a:pt x="220884" y="283034"/>
                  </a:lnTo>
                  <a:lnTo>
                    <a:pt x="206523" y="291599"/>
                  </a:lnTo>
                  <a:lnTo>
                    <a:pt x="191304" y="298721"/>
                  </a:lnTo>
                  <a:lnTo>
                    <a:pt x="175514" y="304880"/>
                  </a:lnTo>
                  <a:lnTo>
                    <a:pt x="159342" y="310397"/>
                  </a:lnTo>
                  <a:lnTo>
                    <a:pt x="142917" y="315486"/>
                  </a:lnTo>
                  <a:lnTo>
                    <a:pt x="109615" y="324903"/>
                  </a:lnTo>
                  <a:lnTo>
                    <a:pt x="92832" y="326568"/>
                  </a:lnTo>
                  <a:lnTo>
                    <a:pt x="75999" y="326266"/>
                  </a:lnTo>
                  <a:lnTo>
                    <a:pt x="0" y="3214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59000" y="647700"/>
              <a:ext cx="215901" cy="279401"/>
            </a:xfrm>
            <a:custGeom>
              <a:avLst/>
              <a:gdLst/>
              <a:ahLst/>
              <a:cxnLst/>
              <a:rect l="0" t="0" r="0" b="0"/>
              <a:pathLst>
                <a:path w="215901" h="27940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0139" y="76509"/>
                  </a:lnTo>
                  <a:lnTo>
                    <a:pt x="17676" y="101737"/>
                  </a:lnTo>
                  <a:lnTo>
                    <a:pt x="23073" y="112980"/>
                  </a:lnTo>
                  <a:lnTo>
                    <a:pt x="29493" y="123298"/>
                  </a:lnTo>
                  <a:lnTo>
                    <a:pt x="36595" y="132998"/>
                  </a:lnTo>
                  <a:lnTo>
                    <a:pt x="52012" y="155066"/>
                  </a:lnTo>
                  <a:lnTo>
                    <a:pt x="60075" y="166877"/>
                  </a:lnTo>
                  <a:lnTo>
                    <a:pt x="69683" y="177573"/>
                  </a:lnTo>
                  <a:lnTo>
                    <a:pt x="80322" y="187526"/>
                  </a:lnTo>
                  <a:lnTo>
                    <a:pt x="91648" y="196984"/>
                  </a:lnTo>
                  <a:lnTo>
                    <a:pt x="102021" y="206112"/>
                  </a:lnTo>
                  <a:lnTo>
                    <a:pt x="121072" y="223779"/>
                  </a:lnTo>
                  <a:lnTo>
                    <a:pt x="131514" y="231030"/>
                  </a:lnTo>
                  <a:lnTo>
                    <a:pt x="142709" y="237276"/>
                  </a:lnTo>
                  <a:lnTo>
                    <a:pt x="154406" y="242850"/>
                  </a:lnTo>
                  <a:lnTo>
                    <a:pt x="165026" y="249389"/>
                  </a:lnTo>
                  <a:lnTo>
                    <a:pt x="174928" y="256570"/>
                  </a:lnTo>
                  <a:lnTo>
                    <a:pt x="2159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60600" y="635000"/>
              <a:ext cx="38101" cy="50801"/>
            </a:xfrm>
            <a:custGeom>
              <a:avLst/>
              <a:gdLst/>
              <a:ahLst/>
              <a:cxnLst/>
              <a:rect l="0" t="0" r="0" b="0"/>
              <a:pathLst>
                <a:path w="38101" h="50801">
                  <a:moveTo>
                    <a:pt x="38100" y="0"/>
                  </a:moveTo>
                  <a:lnTo>
                    <a:pt x="30574" y="11288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44700" y="8255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139700" y="0"/>
                  </a:moveTo>
                  <a:lnTo>
                    <a:pt x="119474" y="13483"/>
                  </a:lnTo>
                  <a:lnTo>
                    <a:pt x="109282" y="23100"/>
                  </a:lnTo>
                  <a:lnTo>
                    <a:pt x="98255" y="35155"/>
                  </a:lnTo>
                  <a:lnTo>
                    <a:pt x="86670" y="48837"/>
                  </a:lnTo>
                  <a:lnTo>
                    <a:pt x="76124" y="62191"/>
                  </a:lnTo>
                  <a:lnTo>
                    <a:pt x="66271" y="75327"/>
                  </a:lnTo>
                  <a:lnTo>
                    <a:pt x="56881" y="88318"/>
                  </a:lnTo>
                  <a:lnTo>
                    <a:pt x="47798" y="99801"/>
                  </a:lnTo>
                  <a:lnTo>
                    <a:pt x="38921" y="110278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47900" y="711200"/>
              <a:ext cx="50801" cy="63501"/>
            </a:xfrm>
            <a:custGeom>
              <a:avLst/>
              <a:gdLst/>
              <a:ahLst/>
              <a:cxnLst/>
              <a:rect l="0" t="0" r="0" b="0"/>
              <a:pathLst>
                <a:path w="50801" h="63501">
                  <a:moveTo>
                    <a:pt x="50800" y="0"/>
                  </a:moveTo>
                  <a:lnTo>
                    <a:pt x="23170" y="27629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044700" y="660400"/>
              <a:ext cx="215901" cy="304801"/>
            </a:xfrm>
            <a:custGeom>
              <a:avLst/>
              <a:gdLst/>
              <a:ahLst/>
              <a:cxnLst/>
              <a:rect l="0" t="0" r="0" b="0"/>
              <a:pathLst>
                <a:path w="215901" h="304801">
                  <a:moveTo>
                    <a:pt x="215900" y="0"/>
                  </a:moveTo>
                  <a:lnTo>
                    <a:pt x="209157" y="20225"/>
                  </a:lnTo>
                  <a:lnTo>
                    <a:pt x="204349" y="31828"/>
                  </a:lnTo>
                  <a:lnTo>
                    <a:pt x="198322" y="45207"/>
                  </a:lnTo>
                  <a:lnTo>
                    <a:pt x="191481" y="59771"/>
                  </a:lnTo>
                  <a:lnTo>
                    <a:pt x="184098" y="73714"/>
                  </a:lnTo>
                  <a:lnTo>
                    <a:pt x="176354" y="87243"/>
                  </a:lnTo>
                  <a:lnTo>
                    <a:pt x="168369" y="100495"/>
                  </a:lnTo>
                  <a:lnTo>
                    <a:pt x="160224" y="112152"/>
                  </a:lnTo>
                  <a:lnTo>
                    <a:pt x="151971" y="122746"/>
                  </a:lnTo>
                  <a:lnTo>
                    <a:pt x="143647" y="132630"/>
                  </a:lnTo>
                  <a:lnTo>
                    <a:pt x="135276" y="142042"/>
                  </a:lnTo>
                  <a:lnTo>
                    <a:pt x="118448" y="160026"/>
                  </a:lnTo>
                  <a:lnTo>
                    <a:pt x="110010" y="170184"/>
                  </a:lnTo>
                  <a:lnTo>
                    <a:pt x="101562" y="181189"/>
                  </a:lnTo>
                  <a:lnTo>
                    <a:pt x="93108" y="192759"/>
                  </a:lnTo>
                  <a:lnTo>
                    <a:pt x="84650" y="203295"/>
                  </a:lnTo>
                  <a:lnTo>
                    <a:pt x="76188" y="213141"/>
                  </a:lnTo>
                  <a:lnTo>
                    <a:pt x="67725" y="222527"/>
                  </a:lnTo>
                  <a:lnTo>
                    <a:pt x="59261" y="233018"/>
                  </a:lnTo>
                  <a:lnTo>
                    <a:pt x="50796" y="244245"/>
                  </a:lnTo>
                  <a:lnTo>
                    <a:pt x="42331" y="255963"/>
                  </a:lnTo>
                  <a:lnTo>
                    <a:pt x="33865" y="266598"/>
                  </a:lnTo>
                  <a:lnTo>
                    <a:pt x="25399" y="27650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54300" y="6731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25400"/>
                  </a:moveTo>
                  <a:lnTo>
                    <a:pt x="26967" y="25400"/>
                  </a:lnTo>
                  <a:lnTo>
                    <a:pt x="39145" y="23988"/>
                  </a:lnTo>
                  <a:lnTo>
                    <a:pt x="51496" y="21637"/>
                  </a:lnTo>
                  <a:lnTo>
                    <a:pt x="63964" y="18658"/>
                  </a:lnTo>
                  <a:lnTo>
                    <a:pt x="77920" y="16672"/>
                  </a:lnTo>
                  <a:lnTo>
                    <a:pt x="92869" y="15348"/>
                  </a:lnTo>
                  <a:lnTo>
                    <a:pt x="108479" y="14465"/>
                  </a:lnTo>
                  <a:lnTo>
                    <a:pt x="125941" y="12465"/>
                  </a:lnTo>
                  <a:lnTo>
                    <a:pt x="144639" y="9721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43200" y="6223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38100" y="0"/>
                  </a:moveTo>
                  <a:lnTo>
                    <a:pt x="31357" y="26967"/>
                  </a:lnTo>
                  <a:lnTo>
                    <a:pt x="27960" y="39145"/>
                  </a:lnTo>
                  <a:lnTo>
                    <a:pt x="20423" y="63964"/>
                  </a:lnTo>
                  <a:lnTo>
                    <a:pt x="17848" y="77920"/>
                  </a:lnTo>
                  <a:lnTo>
                    <a:pt x="16132" y="92869"/>
                  </a:lnTo>
                  <a:lnTo>
                    <a:pt x="14988" y="108479"/>
                  </a:lnTo>
                  <a:lnTo>
                    <a:pt x="12814" y="124530"/>
                  </a:lnTo>
                  <a:lnTo>
                    <a:pt x="9954" y="140876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78200" y="4572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096927" y="457200"/>
              <a:ext cx="252575" cy="520701"/>
            </a:xfrm>
            <a:custGeom>
              <a:avLst/>
              <a:gdLst/>
              <a:ahLst/>
              <a:cxnLst/>
              <a:rect l="0" t="0" r="0" b="0"/>
              <a:pathLst>
                <a:path w="252575" h="520701">
                  <a:moveTo>
                    <a:pt x="39973" y="0"/>
                  </a:moveTo>
                  <a:lnTo>
                    <a:pt x="26489" y="13483"/>
                  </a:lnTo>
                  <a:lnTo>
                    <a:pt x="22517" y="24511"/>
                  </a:lnTo>
                  <a:lnTo>
                    <a:pt x="19869" y="38918"/>
                  </a:lnTo>
                  <a:lnTo>
                    <a:pt x="18103" y="55579"/>
                  </a:lnTo>
                  <a:lnTo>
                    <a:pt x="16926" y="72330"/>
                  </a:lnTo>
                  <a:lnTo>
                    <a:pt x="16142" y="89142"/>
                  </a:lnTo>
                  <a:lnTo>
                    <a:pt x="15270" y="122874"/>
                  </a:lnTo>
                  <a:lnTo>
                    <a:pt x="14883" y="156681"/>
                  </a:lnTo>
                  <a:lnTo>
                    <a:pt x="11957" y="172187"/>
                  </a:lnTo>
                  <a:lnTo>
                    <a:pt x="7185" y="186758"/>
                  </a:lnTo>
                  <a:lnTo>
                    <a:pt x="1180" y="200705"/>
                  </a:lnTo>
                  <a:lnTo>
                    <a:pt x="0" y="207181"/>
                  </a:lnTo>
                  <a:lnTo>
                    <a:pt x="2035" y="208676"/>
                  </a:lnTo>
                  <a:lnTo>
                    <a:pt x="6214" y="206851"/>
                  </a:lnTo>
                  <a:lnTo>
                    <a:pt x="14645" y="204222"/>
                  </a:lnTo>
                  <a:lnTo>
                    <a:pt x="52067" y="193782"/>
                  </a:lnTo>
                  <a:lnTo>
                    <a:pt x="77803" y="185843"/>
                  </a:lnTo>
                  <a:lnTo>
                    <a:pt x="93415" y="184573"/>
                  </a:lnTo>
                  <a:lnTo>
                    <a:pt x="110879" y="185138"/>
                  </a:lnTo>
                  <a:lnTo>
                    <a:pt x="129577" y="186925"/>
                  </a:lnTo>
                  <a:lnTo>
                    <a:pt x="144864" y="190939"/>
                  </a:lnTo>
                  <a:lnTo>
                    <a:pt x="157878" y="196437"/>
                  </a:lnTo>
                  <a:lnTo>
                    <a:pt x="169376" y="202924"/>
                  </a:lnTo>
                  <a:lnTo>
                    <a:pt x="179864" y="210072"/>
                  </a:lnTo>
                  <a:lnTo>
                    <a:pt x="189678" y="217659"/>
                  </a:lnTo>
                  <a:lnTo>
                    <a:pt x="199043" y="225539"/>
                  </a:lnTo>
                  <a:lnTo>
                    <a:pt x="208108" y="235026"/>
                  </a:lnTo>
                  <a:lnTo>
                    <a:pt x="216974" y="245584"/>
                  </a:lnTo>
                  <a:lnTo>
                    <a:pt x="225707" y="256856"/>
                  </a:lnTo>
                  <a:lnTo>
                    <a:pt x="232940" y="268604"/>
                  </a:lnTo>
                  <a:lnTo>
                    <a:pt x="239173" y="280669"/>
                  </a:lnTo>
                  <a:lnTo>
                    <a:pt x="244739" y="292946"/>
                  </a:lnTo>
                  <a:lnTo>
                    <a:pt x="248450" y="306775"/>
                  </a:lnTo>
                  <a:lnTo>
                    <a:pt x="250925" y="321639"/>
                  </a:lnTo>
                  <a:lnTo>
                    <a:pt x="252574" y="337192"/>
                  </a:lnTo>
                  <a:lnTo>
                    <a:pt x="252262" y="354617"/>
                  </a:lnTo>
                  <a:lnTo>
                    <a:pt x="250643" y="373289"/>
                  </a:lnTo>
                  <a:lnTo>
                    <a:pt x="248153" y="392792"/>
                  </a:lnTo>
                  <a:lnTo>
                    <a:pt x="243671" y="408617"/>
                  </a:lnTo>
                  <a:lnTo>
                    <a:pt x="237860" y="421989"/>
                  </a:lnTo>
                  <a:lnTo>
                    <a:pt x="231164" y="433726"/>
                  </a:lnTo>
                  <a:lnTo>
                    <a:pt x="222467" y="445784"/>
                  </a:lnTo>
                  <a:lnTo>
                    <a:pt x="212435" y="458056"/>
                  </a:lnTo>
                  <a:lnTo>
                    <a:pt x="201515" y="470470"/>
                  </a:lnTo>
                  <a:lnTo>
                    <a:pt x="190001" y="480158"/>
                  </a:lnTo>
                  <a:lnTo>
                    <a:pt x="178091" y="488027"/>
                  </a:lnTo>
                  <a:lnTo>
                    <a:pt x="165918" y="494685"/>
                  </a:lnTo>
                  <a:lnTo>
                    <a:pt x="152159" y="500534"/>
                  </a:lnTo>
                  <a:lnTo>
                    <a:pt x="137341" y="505845"/>
                  </a:lnTo>
                  <a:lnTo>
                    <a:pt x="121818" y="510796"/>
                  </a:lnTo>
                  <a:lnTo>
                    <a:pt x="105825" y="515509"/>
                  </a:lnTo>
                  <a:lnTo>
                    <a:pt x="89519" y="520061"/>
                  </a:lnTo>
                  <a:lnTo>
                    <a:pt x="14573" y="520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149600" y="4191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38100"/>
                  </a:moveTo>
                  <a:lnTo>
                    <a:pt x="26967" y="38100"/>
                  </a:lnTo>
                  <a:lnTo>
                    <a:pt x="41967" y="36688"/>
                  </a:lnTo>
                  <a:lnTo>
                    <a:pt x="59022" y="34337"/>
                  </a:lnTo>
                  <a:lnTo>
                    <a:pt x="77448" y="31358"/>
                  </a:lnTo>
                  <a:lnTo>
                    <a:pt x="93965" y="27960"/>
                  </a:lnTo>
                  <a:lnTo>
                    <a:pt x="109210" y="24285"/>
                  </a:lnTo>
                  <a:lnTo>
                    <a:pt x="123607" y="20423"/>
                  </a:lnTo>
                  <a:lnTo>
                    <a:pt x="150891" y="12369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03600" y="762000"/>
              <a:ext cx="177743" cy="457201"/>
            </a:xfrm>
            <a:custGeom>
              <a:avLst/>
              <a:gdLst/>
              <a:ahLst/>
              <a:cxnLst/>
              <a:rect l="0" t="0" r="0" b="0"/>
              <a:pathLst>
                <a:path w="177743" h="457201">
                  <a:moveTo>
                    <a:pt x="38100" y="0"/>
                  </a:moveTo>
                  <a:lnTo>
                    <a:pt x="24615" y="20225"/>
                  </a:lnTo>
                  <a:lnTo>
                    <a:pt x="19232" y="33239"/>
                  </a:lnTo>
                  <a:lnTo>
                    <a:pt x="14233" y="48970"/>
                  </a:lnTo>
                  <a:lnTo>
                    <a:pt x="9488" y="66513"/>
                  </a:lnTo>
                  <a:lnTo>
                    <a:pt x="7736" y="83853"/>
                  </a:lnTo>
                  <a:lnTo>
                    <a:pt x="7980" y="101057"/>
                  </a:lnTo>
                  <a:lnTo>
                    <a:pt x="9553" y="118171"/>
                  </a:lnTo>
                  <a:lnTo>
                    <a:pt x="13424" y="132403"/>
                  </a:lnTo>
                  <a:lnTo>
                    <a:pt x="18827" y="144713"/>
                  </a:lnTo>
                  <a:lnTo>
                    <a:pt x="25251" y="155742"/>
                  </a:lnTo>
                  <a:lnTo>
                    <a:pt x="33767" y="161683"/>
                  </a:lnTo>
                  <a:lnTo>
                    <a:pt x="43678" y="164233"/>
                  </a:lnTo>
                  <a:lnTo>
                    <a:pt x="54519" y="164522"/>
                  </a:lnTo>
                  <a:lnTo>
                    <a:pt x="65979" y="161892"/>
                  </a:lnTo>
                  <a:lnTo>
                    <a:pt x="77852" y="157317"/>
                  </a:lnTo>
                  <a:lnTo>
                    <a:pt x="90001" y="151444"/>
                  </a:lnTo>
                  <a:lnTo>
                    <a:pt x="100923" y="144707"/>
                  </a:lnTo>
                  <a:lnTo>
                    <a:pt x="111026" y="137394"/>
                  </a:lnTo>
                  <a:lnTo>
                    <a:pt x="120584" y="129696"/>
                  </a:lnTo>
                  <a:lnTo>
                    <a:pt x="129778" y="120330"/>
                  </a:lnTo>
                  <a:lnTo>
                    <a:pt x="138730" y="109853"/>
                  </a:lnTo>
                  <a:lnTo>
                    <a:pt x="147520" y="98635"/>
                  </a:lnTo>
                  <a:lnTo>
                    <a:pt x="153380" y="85512"/>
                  </a:lnTo>
                  <a:lnTo>
                    <a:pt x="157286" y="71119"/>
                  </a:lnTo>
                  <a:lnTo>
                    <a:pt x="159891" y="55879"/>
                  </a:lnTo>
                  <a:lnTo>
                    <a:pt x="163038" y="49953"/>
                  </a:lnTo>
                  <a:lnTo>
                    <a:pt x="166547" y="50235"/>
                  </a:lnTo>
                  <a:lnTo>
                    <a:pt x="170298" y="54656"/>
                  </a:lnTo>
                  <a:lnTo>
                    <a:pt x="172799" y="63249"/>
                  </a:lnTo>
                  <a:lnTo>
                    <a:pt x="174466" y="74621"/>
                  </a:lnTo>
                  <a:lnTo>
                    <a:pt x="175577" y="87847"/>
                  </a:lnTo>
                  <a:lnTo>
                    <a:pt x="176318" y="102309"/>
                  </a:lnTo>
                  <a:lnTo>
                    <a:pt x="177141" y="133430"/>
                  </a:lnTo>
                  <a:lnTo>
                    <a:pt x="177742" y="243960"/>
                  </a:lnTo>
                  <a:lnTo>
                    <a:pt x="176350" y="262829"/>
                  </a:lnTo>
                  <a:lnTo>
                    <a:pt x="174011" y="282464"/>
                  </a:lnTo>
                  <a:lnTo>
                    <a:pt x="171041" y="302609"/>
                  </a:lnTo>
                  <a:lnTo>
                    <a:pt x="166238" y="321684"/>
                  </a:lnTo>
                  <a:lnTo>
                    <a:pt x="160214" y="340044"/>
                  </a:lnTo>
                  <a:lnTo>
                    <a:pt x="153376" y="357929"/>
                  </a:lnTo>
                  <a:lnTo>
                    <a:pt x="144584" y="374086"/>
                  </a:lnTo>
                  <a:lnTo>
                    <a:pt x="134489" y="389091"/>
                  </a:lnTo>
                  <a:lnTo>
                    <a:pt x="123526" y="403327"/>
                  </a:lnTo>
                  <a:lnTo>
                    <a:pt x="111984" y="415640"/>
                  </a:lnTo>
                  <a:lnTo>
                    <a:pt x="100056" y="426671"/>
                  </a:lnTo>
                  <a:lnTo>
                    <a:pt x="87870" y="436847"/>
                  </a:lnTo>
                  <a:lnTo>
                    <a:pt x="74102" y="443631"/>
                  </a:lnTo>
                  <a:lnTo>
                    <a:pt x="59279" y="448154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97300" y="6604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20225" y="18658"/>
                  </a:lnTo>
                  <a:lnTo>
                    <a:pt x="31828" y="15260"/>
                  </a:lnTo>
                  <a:lnTo>
                    <a:pt x="45208" y="11585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835400" y="7366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25400"/>
                  </a:moveTo>
                  <a:lnTo>
                    <a:pt x="26968" y="25400"/>
                  </a:lnTo>
                  <a:lnTo>
                    <a:pt x="39145" y="23988"/>
                  </a:lnTo>
                  <a:lnTo>
                    <a:pt x="51496" y="21637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178300" y="6096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53029" y="7723"/>
                  </a:lnTo>
                  <a:lnTo>
                    <a:pt x="66397" y="5148"/>
                  </a:lnTo>
                  <a:lnTo>
                    <a:pt x="80953" y="3432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381500" y="409211"/>
              <a:ext cx="321191" cy="505190"/>
            </a:xfrm>
            <a:custGeom>
              <a:avLst/>
              <a:gdLst/>
              <a:ahLst/>
              <a:cxnLst/>
              <a:rect l="0" t="0" r="0" b="0"/>
              <a:pathLst>
                <a:path w="321191" h="505190">
                  <a:moveTo>
                    <a:pt x="0" y="35289"/>
                  </a:moveTo>
                  <a:lnTo>
                    <a:pt x="13484" y="21805"/>
                  </a:lnTo>
                  <a:lnTo>
                    <a:pt x="21689" y="16421"/>
                  </a:lnTo>
                  <a:lnTo>
                    <a:pt x="31392" y="11422"/>
                  </a:lnTo>
                  <a:lnTo>
                    <a:pt x="42095" y="6677"/>
                  </a:lnTo>
                  <a:lnTo>
                    <a:pt x="54874" y="3514"/>
                  </a:lnTo>
                  <a:lnTo>
                    <a:pt x="69038" y="1406"/>
                  </a:lnTo>
                  <a:lnTo>
                    <a:pt x="84125" y="0"/>
                  </a:lnTo>
                  <a:lnTo>
                    <a:pt x="98417" y="474"/>
                  </a:lnTo>
                  <a:lnTo>
                    <a:pt x="112178" y="2201"/>
                  </a:lnTo>
                  <a:lnTo>
                    <a:pt x="125585" y="4763"/>
                  </a:lnTo>
                  <a:lnTo>
                    <a:pt x="137345" y="10705"/>
                  </a:lnTo>
                  <a:lnTo>
                    <a:pt x="148008" y="18900"/>
                  </a:lnTo>
                  <a:lnTo>
                    <a:pt x="157938" y="28596"/>
                  </a:lnTo>
                  <a:lnTo>
                    <a:pt x="163148" y="39293"/>
                  </a:lnTo>
                  <a:lnTo>
                    <a:pt x="165210" y="50658"/>
                  </a:lnTo>
                  <a:lnTo>
                    <a:pt x="165173" y="62468"/>
                  </a:lnTo>
                  <a:lnTo>
                    <a:pt x="162326" y="74575"/>
                  </a:lnTo>
                  <a:lnTo>
                    <a:pt x="157606" y="86880"/>
                  </a:lnTo>
                  <a:lnTo>
                    <a:pt x="151637" y="99316"/>
                  </a:lnTo>
                  <a:lnTo>
                    <a:pt x="144836" y="110429"/>
                  </a:lnTo>
                  <a:lnTo>
                    <a:pt x="137479" y="120660"/>
                  </a:lnTo>
                  <a:lnTo>
                    <a:pt x="129752" y="130303"/>
                  </a:lnTo>
                  <a:lnTo>
                    <a:pt x="120368" y="138142"/>
                  </a:lnTo>
                  <a:lnTo>
                    <a:pt x="109879" y="144780"/>
                  </a:lnTo>
                  <a:lnTo>
                    <a:pt x="98652" y="150616"/>
                  </a:lnTo>
                  <a:lnTo>
                    <a:pt x="95401" y="155918"/>
                  </a:lnTo>
                  <a:lnTo>
                    <a:pt x="97468" y="160864"/>
                  </a:lnTo>
                  <a:lnTo>
                    <a:pt x="103078" y="165572"/>
                  </a:lnTo>
                  <a:lnTo>
                    <a:pt x="113874" y="170122"/>
                  </a:lnTo>
                  <a:lnTo>
                    <a:pt x="128127" y="174566"/>
                  </a:lnTo>
                  <a:lnTo>
                    <a:pt x="144684" y="178940"/>
                  </a:lnTo>
                  <a:lnTo>
                    <a:pt x="174371" y="187563"/>
                  </a:lnTo>
                  <a:lnTo>
                    <a:pt x="188214" y="191838"/>
                  </a:lnTo>
                  <a:lnTo>
                    <a:pt x="201676" y="197511"/>
                  </a:lnTo>
                  <a:lnTo>
                    <a:pt x="214884" y="204114"/>
                  </a:lnTo>
                  <a:lnTo>
                    <a:pt x="227922" y="211339"/>
                  </a:lnTo>
                  <a:lnTo>
                    <a:pt x="239437" y="220389"/>
                  </a:lnTo>
                  <a:lnTo>
                    <a:pt x="249936" y="230655"/>
                  </a:lnTo>
                  <a:lnTo>
                    <a:pt x="259757" y="241733"/>
                  </a:lnTo>
                  <a:lnTo>
                    <a:pt x="278195" y="261568"/>
                  </a:lnTo>
                  <a:lnTo>
                    <a:pt x="287063" y="270808"/>
                  </a:lnTo>
                  <a:lnTo>
                    <a:pt x="294387" y="281201"/>
                  </a:lnTo>
                  <a:lnTo>
                    <a:pt x="300680" y="292364"/>
                  </a:lnTo>
                  <a:lnTo>
                    <a:pt x="306286" y="304039"/>
                  </a:lnTo>
                  <a:lnTo>
                    <a:pt x="311435" y="316055"/>
                  </a:lnTo>
                  <a:lnTo>
                    <a:pt x="316279" y="328300"/>
                  </a:lnTo>
                  <a:lnTo>
                    <a:pt x="320919" y="340696"/>
                  </a:lnTo>
                  <a:lnTo>
                    <a:pt x="321190" y="353194"/>
                  </a:lnTo>
                  <a:lnTo>
                    <a:pt x="318549" y="365758"/>
                  </a:lnTo>
                  <a:lnTo>
                    <a:pt x="313966" y="378369"/>
                  </a:lnTo>
                  <a:lnTo>
                    <a:pt x="308088" y="391009"/>
                  </a:lnTo>
                  <a:lnTo>
                    <a:pt x="301347" y="403669"/>
                  </a:lnTo>
                  <a:lnTo>
                    <a:pt x="294032" y="416342"/>
                  </a:lnTo>
                  <a:lnTo>
                    <a:pt x="283510" y="427613"/>
                  </a:lnTo>
                  <a:lnTo>
                    <a:pt x="270851" y="437949"/>
                  </a:lnTo>
                  <a:lnTo>
                    <a:pt x="256767" y="447662"/>
                  </a:lnTo>
                  <a:lnTo>
                    <a:pt x="243144" y="455549"/>
                  </a:lnTo>
                  <a:lnTo>
                    <a:pt x="229829" y="462218"/>
                  </a:lnTo>
                  <a:lnTo>
                    <a:pt x="216720" y="468075"/>
                  </a:lnTo>
                  <a:lnTo>
                    <a:pt x="202335" y="473390"/>
                  </a:lnTo>
                  <a:lnTo>
                    <a:pt x="187101" y="478345"/>
                  </a:lnTo>
                  <a:lnTo>
                    <a:pt x="171300" y="483060"/>
                  </a:lnTo>
                  <a:lnTo>
                    <a:pt x="138693" y="492061"/>
                  </a:lnTo>
                  <a:lnTo>
                    <a:pt x="63500" y="5051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92200" y="1346200"/>
            <a:ext cx="4203701" cy="952501"/>
            <a:chOff x="1092200" y="1346200"/>
            <a:chExt cx="4203701" cy="952501"/>
          </a:xfrm>
        </p:grpSpPr>
        <p:sp>
          <p:nvSpPr>
            <p:cNvPr id="25" name="Freeform 24"/>
            <p:cNvSpPr/>
            <p:nvPr/>
          </p:nvSpPr>
          <p:spPr>
            <a:xfrm>
              <a:off x="1536700" y="1513948"/>
              <a:ext cx="152401" cy="10053"/>
            </a:xfrm>
            <a:custGeom>
              <a:avLst/>
              <a:gdLst/>
              <a:ahLst/>
              <a:cxnLst/>
              <a:rect l="0" t="0" r="0" b="0"/>
              <a:pathLst>
                <a:path w="152401" h="10053">
                  <a:moveTo>
                    <a:pt x="0" y="10052"/>
                  </a:moveTo>
                  <a:lnTo>
                    <a:pt x="26967" y="10052"/>
                  </a:lnTo>
                  <a:lnTo>
                    <a:pt x="39145" y="8640"/>
                  </a:lnTo>
                  <a:lnTo>
                    <a:pt x="51496" y="6289"/>
                  </a:lnTo>
                  <a:lnTo>
                    <a:pt x="63964" y="3310"/>
                  </a:lnTo>
                  <a:lnTo>
                    <a:pt x="77920" y="1324"/>
                  </a:lnTo>
                  <a:lnTo>
                    <a:pt x="92869" y="0"/>
                  </a:lnTo>
                  <a:lnTo>
                    <a:pt x="152400" y="10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761692" y="1413230"/>
              <a:ext cx="158091" cy="199671"/>
            </a:xfrm>
            <a:custGeom>
              <a:avLst/>
              <a:gdLst/>
              <a:ahLst/>
              <a:cxnLst/>
              <a:rect l="0" t="0" r="0" b="0"/>
              <a:pathLst>
                <a:path w="158091" h="199671">
                  <a:moveTo>
                    <a:pt x="29008" y="21870"/>
                  </a:moveTo>
                  <a:lnTo>
                    <a:pt x="42492" y="8386"/>
                  </a:lnTo>
                  <a:lnTo>
                    <a:pt x="52108" y="4414"/>
                  </a:lnTo>
                  <a:lnTo>
                    <a:pt x="64163" y="1766"/>
                  </a:lnTo>
                  <a:lnTo>
                    <a:pt x="77845" y="0"/>
                  </a:lnTo>
                  <a:lnTo>
                    <a:pt x="92610" y="234"/>
                  </a:lnTo>
                  <a:lnTo>
                    <a:pt x="108098" y="1802"/>
                  </a:lnTo>
                  <a:lnTo>
                    <a:pt x="124068" y="4258"/>
                  </a:lnTo>
                  <a:lnTo>
                    <a:pt x="136126" y="10128"/>
                  </a:lnTo>
                  <a:lnTo>
                    <a:pt x="145575" y="18275"/>
                  </a:lnTo>
                  <a:lnTo>
                    <a:pt x="153286" y="27940"/>
                  </a:lnTo>
                  <a:lnTo>
                    <a:pt x="157015" y="38617"/>
                  </a:lnTo>
                  <a:lnTo>
                    <a:pt x="158090" y="49967"/>
                  </a:lnTo>
                  <a:lnTo>
                    <a:pt x="157396" y="61768"/>
                  </a:lnTo>
                  <a:lnTo>
                    <a:pt x="155522" y="73869"/>
                  </a:lnTo>
                  <a:lnTo>
                    <a:pt x="152862" y="86169"/>
                  </a:lnTo>
                  <a:lnTo>
                    <a:pt x="149677" y="98602"/>
                  </a:lnTo>
                  <a:lnTo>
                    <a:pt x="143320" y="111125"/>
                  </a:lnTo>
                  <a:lnTo>
                    <a:pt x="134849" y="123706"/>
                  </a:lnTo>
                  <a:lnTo>
                    <a:pt x="124969" y="136327"/>
                  </a:lnTo>
                  <a:lnTo>
                    <a:pt x="115559" y="147564"/>
                  </a:lnTo>
                  <a:lnTo>
                    <a:pt x="106464" y="157877"/>
                  </a:lnTo>
                  <a:lnTo>
                    <a:pt x="97579" y="167574"/>
                  </a:lnTo>
                  <a:lnTo>
                    <a:pt x="87422" y="175450"/>
                  </a:lnTo>
                  <a:lnTo>
                    <a:pt x="76417" y="182112"/>
                  </a:lnTo>
                  <a:lnTo>
                    <a:pt x="64847" y="187965"/>
                  </a:lnTo>
                  <a:lnTo>
                    <a:pt x="51489" y="191866"/>
                  </a:lnTo>
                  <a:lnTo>
                    <a:pt x="36940" y="194467"/>
                  </a:lnTo>
                  <a:lnTo>
                    <a:pt x="21596" y="196201"/>
                  </a:lnTo>
                  <a:lnTo>
                    <a:pt x="11366" y="191713"/>
                  </a:lnTo>
                  <a:lnTo>
                    <a:pt x="4547" y="183076"/>
                  </a:lnTo>
                  <a:lnTo>
                    <a:pt x="0" y="171674"/>
                  </a:lnTo>
                  <a:lnTo>
                    <a:pt x="1203" y="162661"/>
                  </a:lnTo>
                  <a:lnTo>
                    <a:pt x="6238" y="155242"/>
                  </a:lnTo>
                  <a:lnTo>
                    <a:pt x="13828" y="148884"/>
                  </a:lnTo>
                  <a:lnTo>
                    <a:pt x="23121" y="146057"/>
                  </a:lnTo>
                  <a:lnTo>
                    <a:pt x="33550" y="145584"/>
                  </a:lnTo>
                  <a:lnTo>
                    <a:pt x="44736" y="146679"/>
                  </a:lnTo>
                  <a:lnTo>
                    <a:pt x="56426" y="148820"/>
                  </a:lnTo>
                  <a:lnTo>
                    <a:pt x="68453" y="151659"/>
                  </a:lnTo>
                  <a:lnTo>
                    <a:pt x="80705" y="154962"/>
                  </a:lnTo>
                  <a:lnTo>
                    <a:pt x="91695" y="161398"/>
                  </a:lnTo>
                  <a:lnTo>
                    <a:pt x="101843" y="169922"/>
                  </a:lnTo>
                  <a:lnTo>
                    <a:pt x="130608" y="199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638300" y="1727200"/>
              <a:ext cx="266701" cy="38101"/>
            </a:xfrm>
            <a:custGeom>
              <a:avLst/>
              <a:gdLst/>
              <a:ahLst/>
              <a:cxnLst/>
              <a:rect l="0" t="0" r="0" b="0"/>
              <a:pathLst>
                <a:path w="2667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9372"/>
                  </a:lnTo>
                  <a:lnTo>
                    <a:pt x="45207" y="28048"/>
                  </a:lnTo>
                  <a:lnTo>
                    <a:pt x="59771" y="27165"/>
                  </a:lnTo>
                  <a:lnTo>
                    <a:pt x="73714" y="25165"/>
                  </a:lnTo>
                  <a:lnTo>
                    <a:pt x="87243" y="22421"/>
                  </a:lnTo>
                  <a:lnTo>
                    <a:pt x="100495" y="19181"/>
                  </a:lnTo>
                  <a:lnTo>
                    <a:pt x="114974" y="17020"/>
                  </a:lnTo>
                  <a:lnTo>
                    <a:pt x="130271" y="15580"/>
                  </a:lnTo>
                  <a:lnTo>
                    <a:pt x="146114" y="14620"/>
                  </a:lnTo>
                  <a:lnTo>
                    <a:pt x="160909" y="12569"/>
                  </a:lnTo>
                  <a:lnTo>
                    <a:pt x="175006" y="9790"/>
                  </a:lnTo>
                  <a:lnTo>
                    <a:pt x="188637" y="6526"/>
                  </a:lnTo>
                  <a:lnTo>
                    <a:pt x="203369" y="4351"/>
                  </a:lnTo>
                  <a:lnTo>
                    <a:pt x="218835" y="290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689100" y="1841500"/>
              <a:ext cx="38101" cy="25401"/>
            </a:xfrm>
            <a:custGeom>
              <a:avLst/>
              <a:gdLst/>
              <a:ahLst/>
              <a:cxnLst/>
              <a:rect l="0" t="0" r="0" b="0"/>
              <a:pathLst>
                <a:path w="38101" h="25401">
                  <a:moveTo>
                    <a:pt x="0" y="25400"/>
                  </a:moveTo>
                  <a:lnTo>
                    <a:pt x="7525" y="17874"/>
                  </a:ln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663700" y="1841500"/>
              <a:ext cx="165340" cy="203201"/>
            </a:xfrm>
            <a:custGeom>
              <a:avLst/>
              <a:gdLst/>
              <a:ahLst/>
              <a:cxnLst/>
              <a:rect l="0" t="0" r="0" b="0"/>
              <a:pathLst>
                <a:path w="165340" h="203201">
                  <a:moveTo>
                    <a:pt x="139700" y="0"/>
                  </a:moveTo>
                  <a:lnTo>
                    <a:pt x="126215" y="20225"/>
                  </a:lnTo>
                  <a:lnTo>
                    <a:pt x="116599" y="29006"/>
                  </a:lnTo>
                  <a:lnTo>
                    <a:pt x="104544" y="37682"/>
                  </a:lnTo>
                  <a:lnTo>
                    <a:pt x="90862" y="46287"/>
                  </a:lnTo>
                  <a:lnTo>
                    <a:pt x="77508" y="53436"/>
                  </a:lnTo>
                  <a:lnTo>
                    <a:pt x="64372" y="59613"/>
                  </a:lnTo>
                  <a:lnTo>
                    <a:pt x="51381" y="65142"/>
                  </a:lnTo>
                  <a:lnTo>
                    <a:pt x="46954" y="67417"/>
                  </a:lnTo>
                  <a:lnTo>
                    <a:pt x="48236" y="67522"/>
                  </a:lnTo>
                  <a:lnTo>
                    <a:pt x="87452" y="57552"/>
                  </a:lnTo>
                  <a:lnTo>
                    <a:pt x="100635" y="56712"/>
                  </a:lnTo>
                  <a:lnTo>
                    <a:pt x="113656" y="57564"/>
                  </a:lnTo>
                  <a:lnTo>
                    <a:pt x="126571" y="59542"/>
                  </a:lnTo>
                  <a:lnTo>
                    <a:pt x="138003" y="63684"/>
                  </a:lnTo>
                  <a:lnTo>
                    <a:pt x="148446" y="69267"/>
                  </a:lnTo>
                  <a:lnTo>
                    <a:pt x="158230" y="75811"/>
                  </a:lnTo>
                  <a:lnTo>
                    <a:pt x="163342" y="85818"/>
                  </a:lnTo>
                  <a:lnTo>
                    <a:pt x="165339" y="98134"/>
                  </a:lnTo>
                  <a:lnTo>
                    <a:pt x="165259" y="111989"/>
                  </a:lnTo>
                  <a:lnTo>
                    <a:pt x="162384" y="125459"/>
                  </a:lnTo>
                  <a:lnTo>
                    <a:pt x="157645" y="138673"/>
                  </a:lnTo>
                  <a:lnTo>
                    <a:pt x="151663" y="151715"/>
                  </a:lnTo>
                  <a:lnTo>
                    <a:pt x="143442" y="161821"/>
                  </a:lnTo>
                  <a:lnTo>
                    <a:pt x="133728" y="169969"/>
                  </a:lnTo>
                  <a:lnTo>
                    <a:pt x="123018" y="176813"/>
                  </a:lnTo>
                  <a:lnTo>
                    <a:pt x="111645" y="182786"/>
                  </a:lnTo>
                  <a:lnTo>
                    <a:pt x="99830" y="188179"/>
                  </a:lnTo>
                  <a:lnTo>
                    <a:pt x="87720" y="193186"/>
                  </a:lnTo>
                  <a:lnTo>
                    <a:pt x="74002" y="196524"/>
                  </a:lnTo>
                  <a:lnTo>
                    <a:pt x="59212" y="19874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057400" y="1752600"/>
              <a:ext cx="241301" cy="266701"/>
            </a:xfrm>
            <a:custGeom>
              <a:avLst/>
              <a:gdLst/>
              <a:ahLst/>
              <a:cxnLst/>
              <a:rect l="0" t="0" r="0" b="0"/>
              <a:pathLst>
                <a:path w="241301" h="266701">
                  <a:moveTo>
                    <a:pt x="0" y="0"/>
                  </a:moveTo>
                  <a:lnTo>
                    <a:pt x="59707" y="89560"/>
                  </a:lnTo>
                  <a:lnTo>
                    <a:pt x="69438" y="100629"/>
                  </a:lnTo>
                  <a:lnTo>
                    <a:pt x="80158" y="110830"/>
                  </a:lnTo>
                  <a:lnTo>
                    <a:pt x="91539" y="120453"/>
                  </a:lnTo>
                  <a:lnTo>
                    <a:pt x="101948" y="131102"/>
                  </a:lnTo>
                  <a:lnTo>
                    <a:pt x="111710" y="142435"/>
                  </a:lnTo>
                  <a:lnTo>
                    <a:pt x="121039" y="154223"/>
                  </a:lnTo>
                  <a:lnTo>
                    <a:pt x="131493" y="164904"/>
                  </a:lnTo>
                  <a:lnTo>
                    <a:pt x="142695" y="174847"/>
                  </a:lnTo>
                  <a:lnTo>
                    <a:pt x="154396" y="184298"/>
                  </a:lnTo>
                  <a:lnTo>
                    <a:pt x="165020" y="194832"/>
                  </a:lnTo>
                  <a:lnTo>
                    <a:pt x="174924" y="206088"/>
                  </a:lnTo>
                  <a:lnTo>
                    <a:pt x="184349" y="217825"/>
                  </a:lnTo>
                  <a:lnTo>
                    <a:pt x="194866" y="228472"/>
                  </a:lnTo>
                  <a:lnTo>
                    <a:pt x="206110" y="238392"/>
                  </a:lnTo>
                  <a:lnTo>
                    <a:pt x="2413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20900" y="17526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165100" y="0"/>
                  </a:moveTo>
                  <a:lnTo>
                    <a:pt x="158357" y="20225"/>
                  </a:lnTo>
                  <a:lnTo>
                    <a:pt x="153549" y="30417"/>
                  </a:lnTo>
                  <a:lnTo>
                    <a:pt x="147522" y="41444"/>
                  </a:lnTo>
                  <a:lnTo>
                    <a:pt x="140681" y="53029"/>
                  </a:lnTo>
                  <a:lnTo>
                    <a:pt x="125554" y="77191"/>
                  </a:lnTo>
                  <a:lnTo>
                    <a:pt x="117569" y="89560"/>
                  </a:lnTo>
                  <a:lnTo>
                    <a:pt x="108013" y="102040"/>
                  </a:lnTo>
                  <a:lnTo>
                    <a:pt x="97408" y="114593"/>
                  </a:lnTo>
                  <a:lnTo>
                    <a:pt x="86105" y="127195"/>
                  </a:lnTo>
                  <a:lnTo>
                    <a:pt x="66021" y="148724"/>
                  </a:lnTo>
                  <a:lnTo>
                    <a:pt x="30131" y="185540"/>
                  </a:lnTo>
                  <a:lnTo>
                    <a:pt x="22909" y="195660"/>
                  </a:lnTo>
                  <a:lnTo>
                    <a:pt x="16684" y="20664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501900" y="16510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603500" y="1562100"/>
              <a:ext cx="23635" cy="254001"/>
            </a:xfrm>
            <a:custGeom>
              <a:avLst/>
              <a:gdLst/>
              <a:ahLst/>
              <a:cxnLst/>
              <a:rect l="0" t="0" r="0" b="0"/>
              <a:pathLst>
                <a:path w="23635" h="254001">
                  <a:moveTo>
                    <a:pt x="12700" y="0"/>
                  </a:moveTo>
                  <a:lnTo>
                    <a:pt x="12700" y="26967"/>
                  </a:lnTo>
                  <a:lnTo>
                    <a:pt x="14111" y="39145"/>
                  </a:lnTo>
                  <a:lnTo>
                    <a:pt x="16462" y="51496"/>
                  </a:lnTo>
                  <a:lnTo>
                    <a:pt x="19442" y="63964"/>
                  </a:lnTo>
                  <a:lnTo>
                    <a:pt x="21427" y="79331"/>
                  </a:lnTo>
                  <a:lnTo>
                    <a:pt x="22751" y="96632"/>
                  </a:lnTo>
                  <a:lnTo>
                    <a:pt x="23634" y="115221"/>
                  </a:lnTo>
                  <a:lnTo>
                    <a:pt x="22811" y="131847"/>
                  </a:lnTo>
                  <a:lnTo>
                    <a:pt x="20852" y="147165"/>
                  </a:lnTo>
                  <a:lnTo>
                    <a:pt x="18134" y="161610"/>
                  </a:lnTo>
                  <a:lnTo>
                    <a:pt x="16323" y="176884"/>
                  </a:lnTo>
                  <a:lnTo>
                    <a:pt x="15115" y="192711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85082" y="1473200"/>
              <a:ext cx="215558" cy="452966"/>
            </a:xfrm>
            <a:custGeom>
              <a:avLst/>
              <a:gdLst/>
              <a:ahLst/>
              <a:cxnLst/>
              <a:rect l="0" t="0" r="0" b="0"/>
              <a:pathLst>
                <a:path w="215558" h="452966">
                  <a:moveTo>
                    <a:pt x="37518" y="0"/>
                  </a:moveTo>
                  <a:lnTo>
                    <a:pt x="30775" y="26967"/>
                  </a:lnTo>
                  <a:lnTo>
                    <a:pt x="23703" y="59022"/>
                  </a:lnTo>
                  <a:lnTo>
                    <a:pt x="19841" y="77448"/>
                  </a:lnTo>
                  <a:lnTo>
                    <a:pt x="17266" y="96787"/>
                  </a:lnTo>
                  <a:lnTo>
                    <a:pt x="15550" y="116736"/>
                  </a:lnTo>
                  <a:lnTo>
                    <a:pt x="14406" y="137090"/>
                  </a:lnTo>
                  <a:lnTo>
                    <a:pt x="12232" y="157716"/>
                  </a:lnTo>
                  <a:lnTo>
                    <a:pt x="9372" y="178521"/>
                  </a:lnTo>
                  <a:lnTo>
                    <a:pt x="6054" y="199447"/>
                  </a:lnTo>
                  <a:lnTo>
                    <a:pt x="3842" y="220454"/>
                  </a:lnTo>
                  <a:lnTo>
                    <a:pt x="2367" y="241513"/>
                  </a:lnTo>
                  <a:lnTo>
                    <a:pt x="728" y="282317"/>
                  </a:lnTo>
                  <a:lnTo>
                    <a:pt x="0" y="319266"/>
                  </a:lnTo>
                  <a:lnTo>
                    <a:pt x="1217" y="337022"/>
                  </a:lnTo>
                  <a:lnTo>
                    <a:pt x="3439" y="354503"/>
                  </a:lnTo>
                  <a:lnTo>
                    <a:pt x="6332" y="371802"/>
                  </a:lnTo>
                  <a:lnTo>
                    <a:pt x="11083" y="387568"/>
                  </a:lnTo>
                  <a:lnTo>
                    <a:pt x="17072" y="402312"/>
                  </a:lnTo>
                  <a:lnTo>
                    <a:pt x="23887" y="416374"/>
                  </a:lnTo>
                  <a:lnTo>
                    <a:pt x="32664" y="427160"/>
                  </a:lnTo>
                  <a:lnTo>
                    <a:pt x="42749" y="435762"/>
                  </a:lnTo>
                  <a:lnTo>
                    <a:pt x="53705" y="442908"/>
                  </a:lnTo>
                  <a:lnTo>
                    <a:pt x="66654" y="447672"/>
                  </a:lnTo>
                  <a:lnTo>
                    <a:pt x="80931" y="450848"/>
                  </a:lnTo>
                  <a:lnTo>
                    <a:pt x="96093" y="452965"/>
                  </a:lnTo>
                  <a:lnTo>
                    <a:pt x="110434" y="451554"/>
                  </a:lnTo>
                  <a:lnTo>
                    <a:pt x="124229" y="447792"/>
                  </a:lnTo>
                  <a:lnTo>
                    <a:pt x="137658" y="442461"/>
                  </a:lnTo>
                  <a:lnTo>
                    <a:pt x="150845" y="434674"/>
                  </a:lnTo>
                  <a:lnTo>
                    <a:pt x="163869" y="425249"/>
                  </a:lnTo>
                  <a:lnTo>
                    <a:pt x="176785" y="414733"/>
                  </a:lnTo>
                  <a:lnTo>
                    <a:pt x="188218" y="404899"/>
                  </a:lnTo>
                  <a:lnTo>
                    <a:pt x="198663" y="395522"/>
                  </a:lnTo>
                  <a:lnTo>
                    <a:pt x="208448" y="386448"/>
                  </a:lnTo>
                  <a:lnTo>
                    <a:pt x="213560" y="374754"/>
                  </a:lnTo>
                  <a:lnTo>
                    <a:pt x="215557" y="361313"/>
                  </a:lnTo>
                  <a:lnTo>
                    <a:pt x="215477" y="346709"/>
                  </a:lnTo>
                  <a:lnTo>
                    <a:pt x="211191" y="335561"/>
                  </a:lnTo>
                  <a:lnTo>
                    <a:pt x="204100" y="326718"/>
                  </a:lnTo>
                  <a:lnTo>
                    <a:pt x="195139" y="319412"/>
                  </a:lnTo>
                  <a:lnTo>
                    <a:pt x="184932" y="315952"/>
                  </a:lnTo>
                  <a:lnTo>
                    <a:pt x="173894" y="315057"/>
                  </a:lnTo>
                  <a:lnTo>
                    <a:pt x="162302" y="315871"/>
                  </a:lnTo>
                  <a:lnTo>
                    <a:pt x="150340" y="317825"/>
                  </a:lnTo>
                  <a:lnTo>
                    <a:pt x="138132" y="320539"/>
                  </a:lnTo>
                  <a:lnTo>
                    <a:pt x="125761" y="323759"/>
                  </a:lnTo>
                  <a:lnTo>
                    <a:pt x="114691" y="328728"/>
                  </a:lnTo>
                  <a:lnTo>
                    <a:pt x="104489" y="334863"/>
                  </a:lnTo>
                  <a:lnTo>
                    <a:pt x="94865" y="341775"/>
                  </a:lnTo>
                  <a:lnTo>
                    <a:pt x="85627" y="349206"/>
                  </a:lnTo>
                  <a:lnTo>
                    <a:pt x="76646" y="356981"/>
                  </a:lnTo>
                  <a:lnTo>
                    <a:pt x="67836" y="364987"/>
                  </a:lnTo>
                  <a:lnTo>
                    <a:pt x="60552" y="374558"/>
                  </a:lnTo>
                  <a:lnTo>
                    <a:pt x="54285" y="385172"/>
                  </a:lnTo>
                  <a:lnTo>
                    <a:pt x="37518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213100" y="1625600"/>
              <a:ext cx="210159" cy="469901"/>
            </a:xfrm>
            <a:custGeom>
              <a:avLst/>
              <a:gdLst/>
              <a:ahLst/>
              <a:cxnLst/>
              <a:rect l="0" t="0" r="0" b="0"/>
              <a:pathLst>
                <a:path w="210159" h="469901">
                  <a:moveTo>
                    <a:pt x="76200" y="0"/>
                  </a:moveTo>
                  <a:lnTo>
                    <a:pt x="46346" y="89560"/>
                  </a:lnTo>
                  <a:lnTo>
                    <a:pt x="43597" y="103451"/>
                  </a:lnTo>
                  <a:lnTo>
                    <a:pt x="41765" y="118356"/>
                  </a:lnTo>
                  <a:lnTo>
                    <a:pt x="40543" y="133937"/>
                  </a:lnTo>
                  <a:lnTo>
                    <a:pt x="43962" y="147147"/>
                  </a:lnTo>
                  <a:lnTo>
                    <a:pt x="50474" y="158775"/>
                  </a:lnTo>
                  <a:lnTo>
                    <a:pt x="59049" y="169350"/>
                  </a:lnTo>
                  <a:lnTo>
                    <a:pt x="69000" y="174989"/>
                  </a:lnTo>
                  <a:lnTo>
                    <a:pt x="79866" y="177337"/>
                  </a:lnTo>
                  <a:lnTo>
                    <a:pt x="91344" y="177491"/>
                  </a:lnTo>
                  <a:lnTo>
                    <a:pt x="103229" y="174772"/>
                  </a:lnTo>
                  <a:lnTo>
                    <a:pt x="115386" y="170136"/>
                  </a:lnTo>
                  <a:lnTo>
                    <a:pt x="127723" y="164224"/>
                  </a:lnTo>
                  <a:lnTo>
                    <a:pt x="140182" y="156049"/>
                  </a:lnTo>
                  <a:lnTo>
                    <a:pt x="152721" y="146366"/>
                  </a:lnTo>
                  <a:lnTo>
                    <a:pt x="165314" y="135677"/>
                  </a:lnTo>
                  <a:lnTo>
                    <a:pt x="176531" y="124318"/>
                  </a:lnTo>
                  <a:lnTo>
                    <a:pt x="186832" y="112512"/>
                  </a:lnTo>
                  <a:lnTo>
                    <a:pt x="196521" y="100408"/>
                  </a:lnTo>
                  <a:lnTo>
                    <a:pt x="202981" y="86694"/>
                  </a:lnTo>
                  <a:lnTo>
                    <a:pt x="207287" y="71907"/>
                  </a:lnTo>
                  <a:lnTo>
                    <a:pt x="210158" y="56404"/>
                  </a:lnTo>
                  <a:lnTo>
                    <a:pt x="207838" y="50303"/>
                  </a:lnTo>
                  <a:lnTo>
                    <a:pt x="202059" y="50469"/>
                  </a:lnTo>
                  <a:lnTo>
                    <a:pt x="193973" y="54812"/>
                  </a:lnTo>
                  <a:lnTo>
                    <a:pt x="187170" y="64763"/>
                  </a:lnTo>
                  <a:lnTo>
                    <a:pt x="181224" y="78453"/>
                  </a:lnTo>
                  <a:lnTo>
                    <a:pt x="175850" y="94635"/>
                  </a:lnTo>
                  <a:lnTo>
                    <a:pt x="172266" y="111068"/>
                  </a:lnTo>
                  <a:lnTo>
                    <a:pt x="169877" y="127667"/>
                  </a:lnTo>
                  <a:lnTo>
                    <a:pt x="168285" y="144378"/>
                  </a:lnTo>
                  <a:lnTo>
                    <a:pt x="167223" y="162574"/>
                  </a:lnTo>
                  <a:lnTo>
                    <a:pt x="166043" y="201607"/>
                  </a:lnTo>
                  <a:lnTo>
                    <a:pt x="165379" y="256507"/>
                  </a:lnTo>
                  <a:lnTo>
                    <a:pt x="163875" y="274015"/>
                  </a:lnTo>
                  <a:lnTo>
                    <a:pt x="161461" y="291332"/>
                  </a:lnTo>
                  <a:lnTo>
                    <a:pt x="158440" y="308521"/>
                  </a:lnTo>
                  <a:lnTo>
                    <a:pt x="153604" y="325625"/>
                  </a:lnTo>
                  <a:lnTo>
                    <a:pt x="147558" y="342672"/>
                  </a:lnTo>
                  <a:lnTo>
                    <a:pt x="140706" y="359681"/>
                  </a:lnTo>
                  <a:lnTo>
                    <a:pt x="131903" y="375254"/>
                  </a:lnTo>
                  <a:lnTo>
                    <a:pt x="121802" y="389869"/>
                  </a:lnTo>
                  <a:lnTo>
                    <a:pt x="110835" y="403846"/>
                  </a:lnTo>
                  <a:lnTo>
                    <a:pt x="97878" y="415986"/>
                  </a:lnTo>
                  <a:lnTo>
                    <a:pt x="83596" y="426902"/>
                  </a:lnTo>
                  <a:lnTo>
                    <a:pt x="68431" y="437001"/>
                  </a:lnTo>
                  <a:lnTo>
                    <a:pt x="54087" y="445145"/>
                  </a:lnTo>
                  <a:lnTo>
                    <a:pt x="40291" y="451985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619500" y="15494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644900" y="16764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6968" y="12700"/>
                  </a:lnTo>
                  <a:lnTo>
                    <a:pt x="40556" y="11288"/>
                  </a:lnTo>
                  <a:lnTo>
                    <a:pt x="55259" y="8937"/>
                  </a:lnTo>
                  <a:lnTo>
                    <a:pt x="70706" y="5957"/>
                  </a:lnTo>
                  <a:lnTo>
                    <a:pt x="86648" y="3972"/>
                  </a:lnTo>
                  <a:lnTo>
                    <a:pt x="102921" y="2648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949700" y="15621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203700" y="1346200"/>
              <a:ext cx="76201" cy="419101"/>
            </a:xfrm>
            <a:custGeom>
              <a:avLst/>
              <a:gdLst/>
              <a:ahLst/>
              <a:cxnLst/>
              <a:rect l="0" t="0" r="0" b="0"/>
              <a:pathLst>
                <a:path w="76201" h="419101">
                  <a:moveTo>
                    <a:pt x="76200" y="0"/>
                  </a:moveTo>
                  <a:lnTo>
                    <a:pt x="76200" y="26967"/>
                  </a:lnTo>
                  <a:lnTo>
                    <a:pt x="74788" y="41967"/>
                  </a:lnTo>
                  <a:lnTo>
                    <a:pt x="72437" y="59022"/>
                  </a:lnTo>
                  <a:lnTo>
                    <a:pt x="66060" y="96787"/>
                  </a:lnTo>
                  <a:lnTo>
                    <a:pt x="58523" y="137090"/>
                  </a:lnTo>
                  <a:lnTo>
                    <a:pt x="50469" y="174758"/>
                  </a:lnTo>
                  <a:lnTo>
                    <a:pt x="46346" y="192705"/>
                  </a:lnTo>
                  <a:lnTo>
                    <a:pt x="43597" y="210315"/>
                  </a:lnTo>
                  <a:lnTo>
                    <a:pt x="41765" y="227698"/>
                  </a:lnTo>
                  <a:lnTo>
                    <a:pt x="40543" y="244932"/>
                  </a:lnTo>
                  <a:lnTo>
                    <a:pt x="38317" y="262066"/>
                  </a:lnTo>
                  <a:lnTo>
                    <a:pt x="35423" y="279132"/>
                  </a:lnTo>
                  <a:lnTo>
                    <a:pt x="32082" y="296155"/>
                  </a:lnTo>
                  <a:lnTo>
                    <a:pt x="24607" y="330120"/>
                  </a:lnTo>
                  <a:lnTo>
                    <a:pt x="20637" y="347080"/>
                  </a:lnTo>
                  <a:lnTo>
                    <a:pt x="16580" y="362620"/>
                  </a:lnTo>
                  <a:lnTo>
                    <a:pt x="12465" y="377213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14394" y="1358718"/>
              <a:ext cx="280395" cy="339593"/>
            </a:xfrm>
            <a:custGeom>
              <a:avLst/>
              <a:gdLst/>
              <a:ahLst/>
              <a:cxnLst/>
              <a:rect l="0" t="0" r="0" b="0"/>
              <a:pathLst>
                <a:path w="280395" h="339593">
                  <a:moveTo>
                    <a:pt x="81406" y="38282"/>
                  </a:moveTo>
                  <a:lnTo>
                    <a:pt x="74663" y="65249"/>
                  </a:lnTo>
                  <a:lnTo>
                    <a:pt x="69855" y="77427"/>
                  </a:lnTo>
                  <a:lnTo>
                    <a:pt x="63828" y="89778"/>
                  </a:lnTo>
                  <a:lnTo>
                    <a:pt x="56987" y="102246"/>
                  </a:lnTo>
                  <a:lnTo>
                    <a:pt x="33875" y="146761"/>
                  </a:lnTo>
                  <a:lnTo>
                    <a:pt x="27141" y="162812"/>
                  </a:lnTo>
                  <a:lnTo>
                    <a:pt x="21240" y="179158"/>
                  </a:lnTo>
                  <a:lnTo>
                    <a:pt x="1631" y="239205"/>
                  </a:lnTo>
                  <a:lnTo>
                    <a:pt x="0" y="252664"/>
                  </a:lnTo>
                  <a:lnTo>
                    <a:pt x="324" y="265870"/>
                  </a:lnTo>
                  <a:lnTo>
                    <a:pt x="1951" y="278907"/>
                  </a:lnTo>
                  <a:lnTo>
                    <a:pt x="5858" y="290421"/>
                  </a:lnTo>
                  <a:lnTo>
                    <a:pt x="11285" y="300919"/>
                  </a:lnTo>
                  <a:lnTo>
                    <a:pt x="17725" y="310740"/>
                  </a:lnTo>
                  <a:lnTo>
                    <a:pt x="27663" y="318698"/>
                  </a:lnTo>
                  <a:lnTo>
                    <a:pt x="39933" y="325415"/>
                  </a:lnTo>
                  <a:lnTo>
                    <a:pt x="53757" y="331304"/>
                  </a:lnTo>
                  <a:lnTo>
                    <a:pt x="68618" y="335230"/>
                  </a:lnTo>
                  <a:lnTo>
                    <a:pt x="84169" y="337847"/>
                  </a:lnTo>
                  <a:lnTo>
                    <a:pt x="100181" y="339592"/>
                  </a:lnTo>
                  <a:lnTo>
                    <a:pt x="116501" y="337933"/>
                  </a:lnTo>
                  <a:lnTo>
                    <a:pt x="133024" y="334005"/>
                  </a:lnTo>
                  <a:lnTo>
                    <a:pt x="149685" y="328564"/>
                  </a:lnTo>
                  <a:lnTo>
                    <a:pt x="166436" y="322114"/>
                  </a:lnTo>
                  <a:lnTo>
                    <a:pt x="183248" y="314992"/>
                  </a:lnTo>
                  <a:lnTo>
                    <a:pt x="200101" y="307422"/>
                  </a:lnTo>
                  <a:lnTo>
                    <a:pt x="215569" y="298142"/>
                  </a:lnTo>
                  <a:lnTo>
                    <a:pt x="230114" y="287722"/>
                  </a:lnTo>
                  <a:lnTo>
                    <a:pt x="244045" y="276542"/>
                  </a:lnTo>
                  <a:lnTo>
                    <a:pt x="254743" y="263444"/>
                  </a:lnTo>
                  <a:lnTo>
                    <a:pt x="263286" y="249067"/>
                  </a:lnTo>
                  <a:lnTo>
                    <a:pt x="270392" y="233839"/>
                  </a:lnTo>
                  <a:lnTo>
                    <a:pt x="275130" y="216631"/>
                  </a:lnTo>
                  <a:lnTo>
                    <a:pt x="278288" y="198103"/>
                  </a:lnTo>
                  <a:lnTo>
                    <a:pt x="280394" y="178696"/>
                  </a:lnTo>
                  <a:lnTo>
                    <a:pt x="280387" y="160113"/>
                  </a:lnTo>
                  <a:lnTo>
                    <a:pt x="278971" y="142080"/>
                  </a:lnTo>
                  <a:lnTo>
                    <a:pt x="276616" y="124414"/>
                  </a:lnTo>
                  <a:lnTo>
                    <a:pt x="270812" y="108403"/>
                  </a:lnTo>
                  <a:lnTo>
                    <a:pt x="262710" y="93496"/>
                  </a:lnTo>
                  <a:lnTo>
                    <a:pt x="253075" y="79325"/>
                  </a:lnTo>
                  <a:lnTo>
                    <a:pt x="242419" y="65643"/>
                  </a:lnTo>
                  <a:lnTo>
                    <a:pt x="231081" y="52290"/>
                  </a:lnTo>
                  <a:lnTo>
                    <a:pt x="219289" y="39154"/>
                  </a:lnTo>
                  <a:lnTo>
                    <a:pt x="207194" y="27574"/>
                  </a:lnTo>
                  <a:lnTo>
                    <a:pt x="194898" y="17032"/>
                  </a:lnTo>
                  <a:lnTo>
                    <a:pt x="182468" y="7182"/>
                  </a:lnTo>
                  <a:lnTo>
                    <a:pt x="169947" y="2026"/>
                  </a:lnTo>
                  <a:lnTo>
                    <a:pt x="157366" y="0"/>
                  </a:lnTo>
                  <a:lnTo>
                    <a:pt x="119506" y="1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092200" y="2133600"/>
              <a:ext cx="4203701" cy="165101"/>
            </a:xfrm>
            <a:custGeom>
              <a:avLst/>
              <a:gdLst/>
              <a:ahLst/>
              <a:cxnLst/>
              <a:rect l="0" t="0" r="0" b="0"/>
              <a:pathLst>
                <a:path w="4203701" h="165101">
                  <a:moveTo>
                    <a:pt x="0" y="165100"/>
                  </a:moveTo>
                  <a:lnTo>
                    <a:pt x="69074" y="161337"/>
                  </a:lnTo>
                  <a:lnTo>
                    <a:pt x="111133" y="156372"/>
                  </a:lnTo>
                  <a:lnTo>
                    <a:pt x="186112" y="152165"/>
                  </a:lnTo>
                  <a:lnTo>
                    <a:pt x="207330" y="149421"/>
                  </a:lnTo>
                  <a:lnTo>
                    <a:pt x="227120" y="146181"/>
                  </a:lnTo>
                  <a:lnTo>
                    <a:pt x="245957" y="142609"/>
                  </a:lnTo>
                  <a:lnTo>
                    <a:pt x="281940" y="134878"/>
                  </a:lnTo>
                  <a:lnTo>
                    <a:pt x="316747" y="130501"/>
                  </a:lnTo>
                  <a:lnTo>
                    <a:pt x="352443" y="127145"/>
                  </a:lnTo>
                  <a:lnTo>
                    <a:pt x="371839" y="124274"/>
                  </a:lnTo>
                  <a:lnTo>
                    <a:pt x="412206" y="117321"/>
                  </a:lnTo>
                  <a:lnTo>
                    <a:pt x="453665" y="109528"/>
                  </a:lnTo>
                  <a:lnTo>
                    <a:pt x="499373" y="105123"/>
                  </a:lnTo>
                  <a:lnTo>
                    <a:pt x="546499" y="101755"/>
                  </a:lnTo>
                  <a:lnTo>
                    <a:pt x="568944" y="98881"/>
                  </a:lnTo>
                  <a:lnTo>
                    <a:pt x="662403" y="84129"/>
                  </a:lnTo>
                  <a:lnTo>
                    <a:pt x="712090" y="79724"/>
                  </a:lnTo>
                  <a:lnTo>
                    <a:pt x="763806" y="76355"/>
                  </a:lnTo>
                  <a:lnTo>
                    <a:pt x="819717" y="70154"/>
                  </a:lnTo>
                  <a:lnTo>
                    <a:pt x="873730" y="62694"/>
                  </a:lnTo>
                  <a:lnTo>
                    <a:pt x="899986" y="58729"/>
                  </a:lnTo>
                  <a:lnTo>
                    <a:pt x="955501" y="54324"/>
                  </a:lnTo>
                  <a:lnTo>
                    <a:pt x="1013100" y="50955"/>
                  </a:lnTo>
                  <a:lnTo>
                    <a:pt x="1042289" y="48081"/>
                  </a:lnTo>
                  <a:lnTo>
                    <a:pt x="1071626" y="44754"/>
                  </a:lnTo>
                  <a:lnTo>
                    <a:pt x="1198411" y="38003"/>
                  </a:lnTo>
                  <a:lnTo>
                    <a:pt x="1229330" y="35213"/>
                  </a:lnTo>
                  <a:lnTo>
                    <a:pt x="1259820" y="31942"/>
                  </a:lnTo>
                  <a:lnTo>
                    <a:pt x="1356667" y="27338"/>
                  </a:lnTo>
                  <a:lnTo>
                    <a:pt x="1456859" y="25974"/>
                  </a:lnTo>
                  <a:lnTo>
                    <a:pt x="1520500" y="21892"/>
                  </a:lnTo>
                  <a:lnTo>
                    <a:pt x="1583122" y="16785"/>
                  </a:lnTo>
                  <a:lnTo>
                    <a:pt x="1711544" y="13506"/>
                  </a:lnTo>
                  <a:lnTo>
                    <a:pt x="1839191" y="12859"/>
                  </a:lnTo>
                  <a:lnTo>
                    <a:pt x="1905855" y="9007"/>
                  </a:lnTo>
                  <a:lnTo>
                    <a:pt x="1973113" y="4003"/>
                  </a:lnTo>
                  <a:lnTo>
                    <a:pt x="2074446" y="1186"/>
                  </a:lnTo>
                  <a:lnTo>
                    <a:pt x="2810349" y="0"/>
                  </a:lnTo>
                  <a:lnTo>
                    <a:pt x="2873703" y="3763"/>
                  </a:lnTo>
                  <a:lnTo>
                    <a:pt x="2938079" y="8727"/>
                  </a:lnTo>
                  <a:lnTo>
                    <a:pt x="3029855" y="12934"/>
                  </a:lnTo>
                  <a:lnTo>
                    <a:pt x="3059892" y="15678"/>
                  </a:lnTo>
                  <a:lnTo>
                    <a:pt x="3089795" y="18919"/>
                  </a:lnTo>
                  <a:lnTo>
                    <a:pt x="3217488" y="25530"/>
                  </a:lnTo>
                  <a:lnTo>
                    <a:pt x="3248481" y="28309"/>
                  </a:lnTo>
                  <a:lnTo>
                    <a:pt x="3279020" y="31573"/>
                  </a:lnTo>
                  <a:lnTo>
                    <a:pt x="3390280" y="38221"/>
                  </a:lnTo>
                  <a:lnTo>
                    <a:pt x="3418709" y="41003"/>
                  </a:lnTo>
                  <a:lnTo>
                    <a:pt x="3447539" y="44268"/>
                  </a:lnTo>
                  <a:lnTo>
                    <a:pt x="3528567" y="48864"/>
                  </a:lnTo>
                  <a:lnTo>
                    <a:pt x="3631798" y="51828"/>
                  </a:lnTo>
                  <a:lnTo>
                    <a:pt x="3657332" y="54308"/>
                  </a:lnTo>
                  <a:lnTo>
                    <a:pt x="3708281" y="59414"/>
                  </a:lnTo>
                  <a:lnTo>
                    <a:pt x="3784564" y="63700"/>
                  </a:lnTo>
                  <a:lnTo>
                    <a:pt x="3809976" y="66456"/>
                  </a:lnTo>
                  <a:lnTo>
                    <a:pt x="3835384" y="69704"/>
                  </a:lnTo>
                  <a:lnTo>
                    <a:pt x="3859378" y="73280"/>
                  </a:lnTo>
                  <a:lnTo>
                    <a:pt x="3904853" y="81017"/>
                  </a:lnTo>
                  <a:lnTo>
                    <a:pt x="4034146" y="105884"/>
                  </a:lnTo>
                  <a:lnTo>
                    <a:pt x="42037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1461244" y="241300"/>
            <a:ext cx="265957" cy="990601"/>
          </a:xfrm>
          <a:custGeom>
            <a:avLst/>
            <a:gdLst/>
            <a:ahLst/>
            <a:cxnLst/>
            <a:rect l="0" t="0" r="0" b="0"/>
            <a:pathLst>
              <a:path w="265957" h="990601">
                <a:moveTo>
                  <a:pt x="265956" y="0"/>
                </a:moveTo>
                <a:lnTo>
                  <a:pt x="252471" y="13483"/>
                </a:lnTo>
                <a:lnTo>
                  <a:pt x="245677" y="21689"/>
                </a:lnTo>
                <a:lnTo>
                  <a:pt x="238326" y="31392"/>
                </a:lnTo>
                <a:lnTo>
                  <a:pt x="222631" y="53463"/>
                </a:lnTo>
                <a:lnTo>
                  <a:pt x="206248" y="77383"/>
                </a:lnTo>
                <a:lnTo>
                  <a:pt x="197928" y="91100"/>
                </a:lnTo>
                <a:lnTo>
                  <a:pt x="189560" y="105889"/>
                </a:lnTo>
                <a:lnTo>
                  <a:pt x="181158" y="121392"/>
                </a:lnTo>
                <a:lnTo>
                  <a:pt x="171324" y="137372"/>
                </a:lnTo>
                <a:lnTo>
                  <a:pt x="160535" y="153670"/>
                </a:lnTo>
                <a:lnTo>
                  <a:pt x="149108" y="170180"/>
                </a:lnTo>
                <a:lnTo>
                  <a:pt x="140080" y="185420"/>
                </a:lnTo>
                <a:lnTo>
                  <a:pt x="132649" y="199813"/>
                </a:lnTo>
                <a:lnTo>
                  <a:pt x="126285" y="213642"/>
                </a:lnTo>
                <a:lnTo>
                  <a:pt x="119219" y="225683"/>
                </a:lnTo>
                <a:lnTo>
                  <a:pt x="111687" y="236533"/>
                </a:lnTo>
                <a:lnTo>
                  <a:pt x="103843" y="246589"/>
                </a:lnTo>
                <a:lnTo>
                  <a:pt x="95792" y="260348"/>
                </a:lnTo>
                <a:lnTo>
                  <a:pt x="87602" y="276576"/>
                </a:lnTo>
                <a:lnTo>
                  <a:pt x="79320" y="294451"/>
                </a:lnTo>
                <a:lnTo>
                  <a:pt x="72387" y="310600"/>
                </a:lnTo>
                <a:lnTo>
                  <a:pt x="66354" y="325600"/>
                </a:lnTo>
                <a:lnTo>
                  <a:pt x="55888" y="353555"/>
                </a:lnTo>
                <a:lnTo>
                  <a:pt x="37671" y="405996"/>
                </a:lnTo>
                <a:lnTo>
                  <a:pt x="20485" y="457120"/>
                </a:lnTo>
                <a:lnTo>
                  <a:pt x="16230" y="474080"/>
                </a:lnTo>
                <a:lnTo>
                  <a:pt x="11983" y="493853"/>
                </a:lnTo>
                <a:lnTo>
                  <a:pt x="7741" y="515502"/>
                </a:lnTo>
                <a:lnTo>
                  <a:pt x="4912" y="538401"/>
                </a:lnTo>
                <a:lnTo>
                  <a:pt x="3027" y="562134"/>
                </a:lnTo>
                <a:lnTo>
                  <a:pt x="1770" y="586422"/>
                </a:lnTo>
                <a:lnTo>
                  <a:pt x="373" y="632224"/>
                </a:lnTo>
                <a:lnTo>
                  <a:pt x="0" y="654316"/>
                </a:lnTo>
                <a:lnTo>
                  <a:pt x="1163" y="676100"/>
                </a:lnTo>
                <a:lnTo>
                  <a:pt x="3349" y="697677"/>
                </a:lnTo>
                <a:lnTo>
                  <a:pt x="6218" y="719118"/>
                </a:lnTo>
                <a:lnTo>
                  <a:pt x="9542" y="740467"/>
                </a:lnTo>
                <a:lnTo>
                  <a:pt x="16998" y="783004"/>
                </a:lnTo>
                <a:lnTo>
                  <a:pt x="20961" y="802813"/>
                </a:lnTo>
                <a:lnTo>
                  <a:pt x="29128" y="839876"/>
                </a:lnTo>
                <a:lnTo>
                  <a:pt x="34693" y="856251"/>
                </a:lnTo>
                <a:lnTo>
                  <a:pt x="41225" y="871400"/>
                </a:lnTo>
                <a:lnTo>
                  <a:pt x="48402" y="885733"/>
                </a:lnTo>
                <a:lnTo>
                  <a:pt x="56009" y="899522"/>
                </a:lnTo>
                <a:lnTo>
                  <a:pt x="63902" y="912948"/>
                </a:lnTo>
                <a:lnTo>
                  <a:pt x="71987" y="926132"/>
                </a:lnTo>
                <a:lnTo>
                  <a:pt x="81609" y="936332"/>
                </a:lnTo>
                <a:lnTo>
                  <a:pt x="92258" y="944543"/>
                </a:lnTo>
                <a:lnTo>
                  <a:pt x="103591" y="951429"/>
                </a:lnTo>
                <a:lnTo>
                  <a:pt x="113968" y="958841"/>
                </a:lnTo>
                <a:lnTo>
                  <a:pt x="123708" y="966605"/>
                </a:lnTo>
                <a:lnTo>
                  <a:pt x="133024" y="974603"/>
                </a:lnTo>
                <a:lnTo>
                  <a:pt x="144879" y="979935"/>
                </a:lnTo>
                <a:lnTo>
                  <a:pt x="158427" y="983490"/>
                </a:lnTo>
                <a:lnTo>
                  <a:pt x="202456" y="990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876800" y="114300"/>
            <a:ext cx="297237" cy="914401"/>
          </a:xfrm>
          <a:custGeom>
            <a:avLst/>
            <a:gdLst/>
            <a:ahLst/>
            <a:cxnLst/>
            <a:rect l="0" t="0" r="0" b="0"/>
            <a:pathLst>
              <a:path w="297237" h="914401">
                <a:moveTo>
                  <a:pt x="12700" y="0"/>
                </a:moveTo>
                <a:lnTo>
                  <a:pt x="140482" y="127781"/>
                </a:lnTo>
                <a:lnTo>
                  <a:pt x="152921" y="138810"/>
                </a:lnTo>
                <a:lnTo>
                  <a:pt x="165447" y="148984"/>
                </a:lnTo>
                <a:lnTo>
                  <a:pt x="178031" y="158589"/>
                </a:lnTo>
                <a:lnTo>
                  <a:pt x="189243" y="170637"/>
                </a:lnTo>
                <a:lnTo>
                  <a:pt x="199539" y="184313"/>
                </a:lnTo>
                <a:lnTo>
                  <a:pt x="236343" y="240078"/>
                </a:lnTo>
                <a:lnTo>
                  <a:pt x="245051" y="254596"/>
                </a:lnTo>
                <a:lnTo>
                  <a:pt x="253678" y="269919"/>
                </a:lnTo>
                <a:lnTo>
                  <a:pt x="262252" y="285779"/>
                </a:lnTo>
                <a:lnTo>
                  <a:pt x="269379" y="301997"/>
                </a:lnTo>
                <a:lnTo>
                  <a:pt x="275541" y="318454"/>
                </a:lnTo>
                <a:lnTo>
                  <a:pt x="281061" y="335069"/>
                </a:lnTo>
                <a:lnTo>
                  <a:pt x="286151" y="353201"/>
                </a:lnTo>
                <a:lnTo>
                  <a:pt x="290957" y="372345"/>
                </a:lnTo>
                <a:lnTo>
                  <a:pt x="295571" y="392163"/>
                </a:lnTo>
                <a:lnTo>
                  <a:pt x="297236" y="412431"/>
                </a:lnTo>
                <a:lnTo>
                  <a:pt x="296935" y="432998"/>
                </a:lnTo>
                <a:lnTo>
                  <a:pt x="295323" y="453765"/>
                </a:lnTo>
                <a:lnTo>
                  <a:pt x="294249" y="474666"/>
                </a:lnTo>
                <a:lnTo>
                  <a:pt x="293055" y="516703"/>
                </a:lnTo>
                <a:lnTo>
                  <a:pt x="291325" y="536380"/>
                </a:lnTo>
                <a:lnTo>
                  <a:pt x="288761" y="555142"/>
                </a:lnTo>
                <a:lnTo>
                  <a:pt x="285641" y="573294"/>
                </a:lnTo>
                <a:lnTo>
                  <a:pt x="280738" y="592452"/>
                </a:lnTo>
                <a:lnTo>
                  <a:pt x="274647" y="612279"/>
                </a:lnTo>
                <a:lnTo>
                  <a:pt x="267765" y="632552"/>
                </a:lnTo>
                <a:lnTo>
                  <a:pt x="260354" y="648890"/>
                </a:lnTo>
                <a:lnTo>
                  <a:pt x="252591" y="662604"/>
                </a:lnTo>
                <a:lnTo>
                  <a:pt x="244594" y="674569"/>
                </a:lnTo>
                <a:lnTo>
                  <a:pt x="224419" y="706679"/>
                </a:lnTo>
                <a:lnTo>
                  <a:pt x="213112" y="725119"/>
                </a:lnTo>
                <a:lnTo>
                  <a:pt x="201341" y="741646"/>
                </a:lnTo>
                <a:lnTo>
                  <a:pt x="189261" y="756897"/>
                </a:lnTo>
                <a:lnTo>
                  <a:pt x="176974" y="771298"/>
                </a:lnTo>
                <a:lnTo>
                  <a:pt x="165960" y="785132"/>
                </a:lnTo>
                <a:lnTo>
                  <a:pt x="155795" y="798588"/>
                </a:lnTo>
                <a:lnTo>
                  <a:pt x="146197" y="811792"/>
                </a:lnTo>
                <a:lnTo>
                  <a:pt x="135564" y="824828"/>
                </a:lnTo>
                <a:lnTo>
                  <a:pt x="124243" y="837752"/>
                </a:lnTo>
                <a:lnTo>
                  <a:pt x="112462" y="850601"/>
                </a:lnTo>
                <a:lnTo>
                  <a:pt x="100374" y="860578"/>
                </a:lnTo>
                <a:lnTo>
                  <a:pt x="88082" y="868641"/>
                </a:lnTo>
                <a:lnTo>
                  <a:pt x="75655" y="875427"/>
                </a:lnTo>
                <a:lnTo>
                  <a:pt x="63136" y="882773"/>
                </a:lnTo>
                <a:lnTo>
                  <a:pt x="50557" y="890493"/>
                </a:lnTo>
                <a:lnTo>
                  <a:pt x="0" y="914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238978" y="1346200"/>
            <a:ext cx="297723" cy="825501"/>
          </a:xfrm>
          <a:custGeom>
            <a:avLst/>
            <a:gdLst/>
            <a:ahLst/>
            <a:cxnLst/>
            <a:rect l="0" t="0" r="0" b="0"/>
            <a:pathLst>
              <a:path w="297723" h="825501">
                <a:moveTo>
                  <a:pt x="297722" y="0"/>
                </a:moveTo>
                <a:lnTo>
                  <a:pt x="180874" y="116847"/>
                </a:lnTo>
                <a:lnTo>
                  <a:pt x="169023" y="130109"/>
                </a:lnTo>
                <a:lnTo>
                  <a:pt x="156889" y="144595"/>
                </a:lnTo>
                <a:lnTo>
                  <a:pt x="144567" y="159896"/>
                </a:lnTo>
                <a:lnTo>
                  <a:pt x="133529" y="172920"/>
                </a:lnTo>
                <a:lnTo>
                  <a:pt x="123349" y="184424"/>
                </a:lnTo>
                <a:lnTo>
                  <a:pt x="113740" y="194916"/>
                </a:lnTo>
                <a:lnTo>
                  <a:pt x="103100" y="207555"/>
                </a:lnTo>
                <a:lnTo>
                  <a:pt x="79990" y="236650"/>
                </a:lnTo>
                <a:lnTo>
                  <a:pt x="70723" y="250900"/>
                </a:lnTo>
                <a:lnTo>
                  <a:pt x="63133" y="264633"/>
                </a:lnTo>
                <a:lnTo>
                  <a:pt x="56663" y="278022"/>
                </a:lnTo>
                <a:lnTo>
                  <a:pt x="50938" y="294003"/>
                </a:lnTo>
                <a:lnTo>
                  <a:pt x="45710" y="311713"/>
                </a:lnTo>
                <a:lnTo>
                  <a:pt x="40814" y="330575"/>
                </a:lnTo>
                <a:lnTo>
                  <a:pt x="31611" y="362822"/>
                </a:lnTo>
                <a:lnTo>
                  <a:pt x="27181" y="377348"/>
                </a:lnTo>
                <a:lnTo>
                  <a:pt x="22817" y="394087"/>
                </a:lnTo>
                <a:lnTo>
                  <a:pt x="14205" y="431501"/>
                </a:lnTo>
                <a:lnTo>
                  <a:pt x="5673" y="475412"/>
                </a:lnTo>
                <a:lnTo>
                  <a:pt x="1423" y="498974"/>
                </a:lnTo>
                <a:lnTo>
                  <a:pt x="0" y="521738"/>
                </a:lnTo>
                <a:lnTo>
                  <a:pt x="463" y="543970"/>
                </a:lnTo>
                <a:lnTo>
                  <a:pt x="2182" y="565846"/>
                </a:lnTo>
                <a:lnTo>
                  <a:pt x="6151" y="587486"/>
                </a:lnTo>
                <a:lnTo>
                  <a:pt x="11619" y="608969"/>
                </a:lnTo>
                <a:lnTo>
                  <a:pt x="18086" y="630346"/>
                </a:lnTo>
                <a:lnTo>
                  <a:pt x="25220" y="648830"/>
                </a:lnTo>
                <a:lnTo>
                  <a:pt x="32799" y="665387"/>
                </a:lnTo>
                <a:lnTo>
                  <a:pt x="40673" y="680658"/>
                </a:lnTo>
                <a:lnTo>
                  <a:pt x="48745" y="693660"/>
                </a:lnTo>
                <a:lnTo>
                  <a:pt x="56948" y="705151"/>
                </a:lnTo>
                <a:lnTo>
                  <a:pt x="65239" y="715634"/>
                </a:lnTo>
                <a:lnTo>
                  <a:pt x="73589" y="725445"/>
                </a:lnTo>
                <a:lnTo>
                  <a:pt x="81977" y="734807"/>
                </a:lnTo>
                <a:lnTo>
                  <a:pt x="90392" y="743871"/>
                </a:lnTo>
                <a:lnTo>
                  <a:pt x="100235" y="752736"/>
                </a:lnTo>
                <a:lnTo>
                  <a:pt x="111031" y="761469"/>
                </a:lnTo>
                <a:lnTo>
                  <a:pt x="122461" y="770112"/>
                </a:lnTo>
                <a:lnTo>
                  <a:pt x="135726" y="778697"/>
                </a:lnTo>
                <a:lnTo>
                  <a:pt x="150213" y="787242"/>
                </a:lnTo>
                <a:lnTo>
                  <a:pt x="221522" y="825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711700" y="1193800"/>
            <a:ext cx="380206" cy="850901"/>
          </a:xfrm>
          <a:custGeom>
            <a:avLst/>
            <a:gdLst/>
            <a:ahLst/>
            <a:cxnLst/>
            <a:rect l="0" t="0" r="0" b="0"/>
            <a:pathLst>
              <a:path w="380206" h="850901">
                <a:moveTo>
                  <a:pt x="190500" y="0"/>
                </a:moveTo>
                <a:lnTo>
                  <a:pt x="203984" y="13483"/>
                </a:lnTo>
                <a:lnTo>
                  <a:pt x="210778" y="21689"/>
                </a:lnTo>
                <a:lnTo>
                  <a:pt x="218130" y="31392"/>
                </a:lnTo>
                <a:lnTo>
                  <a:pt x="225853" y="42095"/>
                </a:lnTo>
                <a:lnTo>
                  <a:pt x="233824" y="52052"/>
                </a:lnTo>
                <a:lnTo>
                  <a:pt x="241960" y="61512"/>
                </a:lnTo>
                <a:lnTo>
                  <a:pt x="250207" y="70641"/>
                </a:lnTo>
                <a:lnTo>
                  <a:pt x="266895" y="88311"/>
                </a:lnTo>
                <a:lnTo>
                  <a:pt x="300605" y="122650"/>
                </a:lnTo>
                <a:lnTo>
                  <a:pt x="307647" y="132566"/>
                </a:lnTo>
                <a:lnTo>
                  <a:pt x="325713" y="166749"/>
                </a:lnTo>
                <a:lnTo>
                  <a:pt x="332852" y="178899"/>
                </a:lnTo>
                <a:lnTo>
                  <a:pt x="340435" y="191233"/>
                </a:lnTo>
                <a:lnTo>
                  <a:pt x="346901" y="203688"/>
                </a:lnTo>
                <a:lnTo>
                  <a:pt x="357848" y="228817"/>
                </a:lnTo>
                <a:lnTo>
                  <a:pt x="362743" y="245678"/>
                </a:lnTo>
                <a:lnTo>
                  <a:pt x="367417" y="265385"/>
                </a:lnTo>
                <a:lnTo>
                  <a:pt x="371945" y="286990"/>
                </a:lnTo>
                <a:lnTo>
                  <a:pt x="374963" y="308449"/>
                </a:lnTo>
                <a:lnTo>
                  <a:pt x="376975" y="329810"/>
                </a:lnTo>
                <a:lnTo>
                  <a:pt x="378317" y="351107"/>
                </a:lnTo>
                <a:lnTo>
                  <a:pt x="379807" y="397347"/>
                </a:lnTo>
                <a:lnTo>
                  <a:pt x="380205" y="421531"/>
                </a:lnTo>
                <a:lnTo>
                  <a:pt x="379059" y="441887"/>
                </a:lnTo>
                <a:lnTo>
                  <a:pt x="376883" y="459691"/>
                </a:lnTo>
                <a:lnTo>
                  <a:pt x="374022" y="475794"/>
                </a:lnTo>
                <a:lnTo>
                  <a:pt x="370703" y="490763"/>
                </a:lnTo>
                <a:lnTo>
                  <a:pt x="367080" y="504975"/>
                </a:lnTo>
                <a:lnTo>
                  <a:pt x="363253" y="518683"/>
                </a:lnTo>
                <a:lnTo>
                  <a:pt x="355238" y="545203"/>
                </a:lnTo>
                <a:lnTo>
                  <a:pt x="345561" y="569690"/>
                </a:lnTo>
                <a:lnTo>
                  <a:pt x="339030" y="580171"/>
                </a:lnTo>
                <a:lnTo>
                  <a:pt x="301526" y="630754"/>
                </a:lnTo>
                <a:lnTo>
                  <a:pt x="291329" y="643458"/>
                </a:lnTo>
                <a:lnTo>
                  <a:pt x="281708" y="654750"/>
                </a:lnTo>
                <a:lnTo>
                  <a:pt x="272472" y="665100"/>
                </a:lnTo>
                <a:lnTo>
                  <a:pt x="254683" y="684126"/>
                </a:lnTo>
                <a:lnTo>
                  <a:pt x="220268" y="719336"/>
                </a:lnTo>
                <a:lnTo>
                  <a:pt x="210345" y="726501"/>
                </a:lnTo>
                <a:lnTo>
                  <a:pt x="199497" y="732690"/>
                </a:lnTo>
                <a:lnTo>
                  <a:pt x="188031" y="738226"/>
                </a:lnTo>
                <a:lnTo>
                  <a:pt x="177565" y="744740"/>
                </a:lnTo>
                <a:lnTo>
                  <a:pt x="167765" y="751904"/>
                </a:lnTo>
                <a:lnTo>
                  <a:pt x="158410" y="759503"/>
                </a:lnTo>
                <a:lnTo>
                  <a:pt x="146529" y="767390"/>
                </a:lnTo>
                <a:lnTo>
                  <a:pt x="132963" y="775471"/>
                </a:lnTo>
                <a:lnTo>
                  <a:pt x="118275" y="783681"/>
                </a:lnTo>
                <a:lnTo>
                  <a:pt x="104250" y="790565"/>
                </a:lnTo>
                <a:lnTo>
                  <a:pt x="90666" y="796565"/>
                </a:lnTo>
                <a:lnTo>
                  <a:pt x="77377" y="801977"/>
                </a:lnTo>
                <a:lnTo>
                  <a:pt x="64285" y="806995"/>
                </a:lnTo>
                <a:lnTo>
                  <a:pt x="51323" y="811752"/>
                </a:lnTo>
                <a:lnTo>
                  <a:pt x="0" y="850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990600" y="498556"/>
            <a:ext cx="261165" cy="471628"/>
          </a:xfrm>
          <a:custGeom>
            <a:avLst/>
            <a:gdLst/>
            <a:ahLst/>
            <a:cxnLst/>
            <a:rect l="0" t="0" r="0" b="0"/>
            <a:pathLst>
              <a:path w="261165" h="471628">
                <a:moveTo>
                  <a:pt x="0" y="161844"/>
                </a:moveTo>
                <a:lnTo>
                  <a:pt x="0" y="134876"/>
                </a:lnTo>
                <a:lnTo>
                  <a:pt x="2822" y="124109"/>
                </a:lnTo>
                <a:lnTo>
                  <a:pt x="7525" y="114110"/>
                </a:lnTo>
                <a:lnTo>
                  <a:pt x="13483" y="104621"/>
                </a:lnTo>
                <a:lnTo>
                  <a:pt x="20278" y="95473"/>
                </a:lnTo>
                <a:lnTo>
                  <a:pt x="27629" y="86552"/>
                </a:lnTo>
                <a:lnTo>
                  <a:pt x="35353" y="77782"/>
                </a:lnTo>
                <a:lnTo>
                  <a:pt x="51460" y="60513"/>
                </a:lnTo>
                <a:lnTo>
                  <a:pt x="59707" y="51956"/>
                </a:lnTo>
                <a:lnTo>
                  <a:pt x="69438" y="43430"/>
                </a:lnTo>
                <a:lnTo>
                  <a:pt x="80158" y="34923"/>
                </a:lnTo>
                <a:lnTo>
                  <a:pt x="91539" y="26430"/>
                </a:lnTo>
                <a:lnTo>
                  <a:pt x="103359" y="19357"/>
                </a:lnTo>
                <a:lnTo>
                  <a:pt x="115472" y="13230"/>
                </a:lnTo>
                <a:lnTo>
                  <a:pt x="127782" y="7735"/>
                </a:lnTo>
                <a:lnTo>
                  <a:pt x="141632" y="4071"/>
                </a:lnTo>
                <a:lnTo>
                  <a:pt x="156510" y="1628"/>
                </a:lnTo>
                <a:lnTo>
                  <a:pt x="172073" y="0"/>
                </a:lnTo>
                <a:lnTo>
                  <a:pt x="185271" y="1737"/>
                </a:lnTo>
                <a:lnTo>
                  <a:pt x="196892" y="5717"/>
                </a:lnTo>
                <a:lnTo>
                  <a:pt x="207461" y="11192"/>
                </a:lnTo>
                <a:lnTo>
                  <a:pt x="214507" y="20487"/>
                </a:lnTo>
                <a:lnTo>
                  <a:pt x="219205" y="32328"/>
                </a:lnTo>
                <a:lnTo>
                  <a:pt x="222336" y="45867"/>
                </a:lnTo>
                <a:lnTo>
                  <a:pt x="223013" y="60537"/>
                </a:lnTo>
                <a:lnTo>
                  <a:pt x="222053" y="75961"/>
                </a:lnTo>
                <a:lnTo>
                  <a:pt x="220002" y="91889"/>
                </a:lnTo>
                <a:lnTo>
                  <a:pt x="215812" y="108151"/>
                </a:lnTo>
                <a:lnTo>
                  <a:pt x="210197" y="124638"/>
                </a:lnTo>
                <a:lnTo>
                  <a:pt x="203631" y="141273"/>
                </a:lnTo>
                <a:lnTo>
                  <a:pt x="196432" y="155185"/>
                </a:lnTo>
                <a:lnTo>
                  <a:pt x="188810" y="167283"/>
                </a:lnTo>
                <a:lnTo>
                  <a:pt x="180906" y="178169"/>
                </a:lnTo>
                <a:lnTo>
                  <a:pt x="172815" y="188250"/>
                </a:lnTo>
                <a:lnTo>
                  <a:pt x="164599" y="197792"/>
                </a:lnTo>
                <a:lnTo>
                  <a:pt x="156299" y="206976"/>
                </a:lnTo>
                <a:lnTo>
                  <a:pt x="139551" y="224706"/>
                </a:lnTo>
                <a:lnTo>
                  <a:pt x="131134" y="233385"/>
                </a:lnTo>
                <a:lnTo>
                  <a:pt x="129756" y="236349"/>
                </a:lnTo>
                <a:lnTo>
                  <a:pt x="133070" y="235503"/>
                </a:lnTo>
                <a:lnTo>
                  <a:pt x="139513" y="232116"/>
                </a:lnTo>
                <a:lnTo>
                  <a:pt x="148042" y="228448"/>
                </a:lnTo>
                <a:lnTo>
                  <a:pt x="157961" y="224591"/>
                </a:lnTo>
                <a:lnTo>
                  <a:pt x="168807" y="220608"/>
                </a:lnTo>
                <a:lnTo>
                  <a:pt x="181682" y="217953"/>
                </a:lnTo>
                <a:lnTo>
                  <a:pt x="195910" y="216183"/>
                </a:lnTo>
                <a:lnTo>
                  <a:pt x="211040" y="215003"/>
                </a:lnTo>
                <a:lnTo>
                  <a:pt x="223949" y="217039"/>
                </a:lnTo>
                <a:lnTo>
                  <a:pt x="235377" y="221218"/>
                </a:lnTo>
                <a:lnTo>
                  <a:pt x="245818" y="226827"/>
                </a:lnTo>
                <a:lnTo>
                  <a:pt x="252778" y="236210"/>
                </a:lnTo>
                <a:lnTo>
                  <a:pt x="257419" y="248110"/>
                </a:lnTo>
                <a:lnTo>
                  <a:pt x="260512" y="261688"/>
                </a:lnTo>
                <a:lnTo>
                  <a:pt x="261164" y="277795"/>
                </a:lnTo>
                <a:lnTo>
                  <a:pt x="260187" y="295589"/>
                </a:lnTo>
                <a:lnTo>
                  <a:pt x="258124" y="314507"/>
                </a:lnTo>
                <a:lnTo>
                  <a:pt x="252516" y="331353"/>
                </a:lnTo>
                <a:lnTo>
                  <a:pt x="244544" y="346816"/>
                </a:lnTo>
                <a:lnTo>
                  <a:pt x="234996" y="361359"/>
                </a:lnTo>
                <a:lnTo>
                  <a:pt x="224397" y="375287"/>
                </a:lnTo>
                <a:lnTo>
                  <a:pt x="213098" y="388806"/>
                </a:lnTo>
                <a:lnTo>
                  <a:pt x="201332" y="402052"/>
                </a:lnTo>
                <a:lnTo>
                  <a:pt x="189254" y="413704"/>
                </a:lnTo>
                <a:lnTo>
                  <a:pt x="176969" y="424295"/>
                </a:lnTo>
                <a:lnTo>
                  <a:pt x="164546" y="434178"/>
                </a:lnTo>
                <a:lnTo>
                  <a:pt x="152031" y="442178"/>
                </a:lnTo>
                <a:lnTo>
                  <a:pt x="139453" y="448922"/>
                </a:lnTo>
                <a:lnTo>
                  <a:pt x="126836" y="454829"/>
                </a:lnTo>
                <a:lnTo>
                  <a:pt x="114190" y="460178"/>
                </a:lnTo>
                <a:lnTo>
                  <a:pt x="101527" y="465156"/>
                </a:lnTo>
                <a:lnTo>
                  <a:pt x="88851" y="469885"/>
                </a:lnTo>
                <a:lnTo>
                  <a:pt x="76167" y="471627"/>
                </a:lnTo>
                <a:lnTo>
                  <a:pt x="63478" y="471377"/>
                </a:lnTo>
                <a:lnTo>
                  <a:pt x="25400" y="4539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85800" y="1608933"/>
            <a:ext cx="350573" cy="499268"/>
          </a:xfrm>
          <a:custGeom>
            <a:avLst/>
            <a:gdLst/>
            <a:ahLst/>
            <a:cxnLst/>
            <a:rect l="0" t="0" r="0" b="0"/>
            <a:pathLst>
              <a:path w="350573" h="499268">
                <a:moveTo>
                  <a:pt x="25400" y="143667"/>
                </a:moveTo>
                <a:lnTo>
                  <a:pt x="32141" y="116699"/>
                </a:lnTo>
                <a:lnTo>
                  <a:pt x="36950" y="104521"/>
                </a:lnTo>
                <a:lnTo>
                  <a:pt x="42977" y="92170"/>
                </a:lnTo>
                <a:lnTo>
                  <a:pt x="49818" y="79702"/>
                </a:lnTo>
                <a:lnTo>
                  <a:pt x="58612" y="68568"/>
                </a:lnTo>
                <a:lnTo>
                  <a:pt x="68708" y="58323"/>
                </a:lnTo>
                <a:lnTo>
                  <a:pt x="79672" y="48671"/>
                </a:lnTo>
                <a:lnTo>
                  <a:pt x="92625" y="39414"/>
                </a:lnTo>
                <a:lnTo>
                  <a:pt x="106906" y="30420"/>
                </a:lnTo>
                <a:lnTo>
                  <a:pt x="122070" y="21602"/>
                </a:lnTo>
                <a:lnTo>
                  <a:pt x="136413" y="14313"/>
                </a:lnTo>
                <a:lnTo>
                  <a:pt x="150209" y="8042"/>
                </a:lnTo>
                <a:lnTo>
                  <a:pt x="163639" y="2450"/>
                </a:lnTo>
                <a:lnTo>
                  <a:pt x="179648" y="133"/>
                </a:lnTo>
                <a:lnTo>
                  <a:pt x="197376" y="0"/>
                </a:lnTo>
                <a:lnTo>
                  <a:pt x="216251" y="1322"/>
                </a:lnTo>
                <a:lnTo>
                  <a:pt x="231656" y="6437"/>
                </a:lnTo>
                <a:lnTo>
                  <a:pt x="244748" y="14080"/>
                </a:lnTo>
                <a:lnTo>
                  <a:pt x="256299" y="23409"/>
                </a:lnTo>
                <a:lnTo>
                  <a:pt x="263999" y="35273"/>
                </a:lnTo>
                <a:lnTo>
                  <a:pt x="269132" y="48826"/>
                </a:lnTo>
                <a:lnTo>
                  <a:pt x="272555" y="63506"/>
                </a:lnTo>
                <a:lnTo>
                  <a:pt x="272014" y="77526"/>
                </a:lnTo>
                <a:lnTo>
                  <a:pt x="268832" y="91106"/>
                </a:lnTo>
                <a:lnTo>
                  <a:pt x="263887" y="104393"/>
                </a:lnTo>
                <a:lnTo>
                  <a:pt x="256358" y="117484"/>
                </a:lnTo>
                <a:lnTo>
                  <a:pt x="247105" y="130445"/>
                </a:lnTo>
                <a:lnTo>
                  <a:pt x="236703" y="143319"/>
                </a:lnTo>
                <a:lnTo>
                  <a:pt x="225535" y="154724"/>
                </a:lnTo>
                <a:lnTo>
                  <a:pt x="213857" y="165149"/>
                </a:lnTo>
                <a:lnTo>
                  <a:pt x="201838" y="174921"/>
                </a:lnTo>
                <a:lnTo>
                  <a:pt x="189592" y="184259"/>
                </a:lnTo>
                <a:lnTo>
                  <a:pt x="164696" y="202159"/>
                </a:lnTo>
                <a:lnTo>
                  <a:pt x="159186" y="205239"/>
                </a:lnTo>
                <a:lnTo>
                  <a:pt x="158335" y="204471"/>
                </a:lnTo>
                <a:lnTo>
                  <a:pt x="160590" y="201136"/>
                </a:lnTo>
                <a:lnTo>
                  <a:pt x="166326" y="197502"/>
                </a:lnTo>
                <a:lnTo>
                  <a:pt x="174384" y="193668"/>
                </a:lnTo>
                <a:lnTo>
                  <a:pt x="183989" y="189701"/>
                </a:lnTo>
                <a:lnTo>
                  <a:pt x="196037" y="187056"/>
                </a:lnTo>
                <a:lnTo>
                  <a:pt x="209713" y="185293"/>
                </a:lnTo>
                <a:lnTo>
                  <a:pt x="224476" y="184117"/>
                </a:lnTo>
                <a:lnTo>
                  <a:pt x="239961" y="184745"/>
                </a:lnTo>
                <a:lnTo>
                  <a:pt x="255930" y="186574"/>
                </a:lnTo>
                <a:lnTo>
                  <a:pt x="272220" y="189205"/>
                </a:lnTo>
                <a:lnTo>
                  <a:pt x="285902" y="193781"/>
                </a:lnTo>
                <a:lnTo>
                  <a:pt x="297845" y="199654"/>
                </a:lnTo>
                <a:lnTo>
                  <a:pt x="308630" y="206392"/>
                </a:lnTo>
                <a:lnTo>
                  <a:pt x="318642" y="215116"/>
                </a:lnTo>
                <a:lnTo>
                  <a:pt x="328139" y="225166"/>
                </a:lnTo>
                <a:lnTo>
                  <a:pt x="337292" y="236100"/>
                </a:lnTo>
                <a:lnTo>
                  <a:pt x="343395" y="249033"/>
                </a:lnTo>
                <a:lnTo>
                  <a:pt x="347463" y="263300"/>
                </a:lnTo>
                <a:lnTo>
                  <a:pt x="350175" y="278455"/>
                </a:lnTo>
                <a:lnTo>
                  <a:pt x="350572" y="294204"/>
                </a:lnTo>
                <a:lnTo>
                  <a:pt x="349426" y="310347"/>
                </a:lnTo>
                <a:lnTo>
                  <a:pt x="347250" y="326753"/>
                </a:lnTo>
                <a:lnTo>
                  <a:pt x="342978" y="340513"/>
                </a:lnTo>
                <a:lnTo>
                  <a:pt x="337307" y="352509"/>
                </a:lnTo>
                <a:lnTo>
                  <a:pt x="330705" y="363328"/>
                </a:lnTo>
                <a:lnTo>
                  <a:pt x="322070" y="376185"/>
                </a:lnTo>
                <a:lnTo>
                  <a:pt x="301186" y="405523"/>
                </a:lnTo>
                <a:lnTo>
                  <a:pt x="286868" y="418426"/>
                </a:lnTo>
                <a:lnTo>
                  <a:pt x="270268" y="429851"/>
                </a:lnTo>
                <a:lnTo>
                  <a:pt x="252145" y="440289"/>
                </a:lnTo>
                <a:lnTo>
                  <a:pt x="233008" y="450071"/>
                </a:lnTo>
                <a:lnTo>
                  <a:pt x="213194" y="459414"/>
                </a:lnTo>
                <a:lnTo>
                  <a:pt x="192929" y="468465"/>
                </a:lnTo>
                <a:lnTo>
                  <a:pt x="172364" y="475910"/>
                </a:lnTo>
                <a:lnTo>
                  <a:pt x="151598" y="482284"/>
                </a:lnTo>
                <a:lnTo>
                  <a:pt x="130698" y="487945"/>
                </a:lnTo>
                <a:lnTo>
                  <a:pt x="111121" y="491719"/>
                </a:lnTo>
                <a:lnTo>
                  <a:pt x="92425" y="494235"/>
                </a:lnTo>
                <a:lnTo>
                  <a:pt x="0" y="49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003300" y="939800"/>
            <a:ext cx="215901" cy="304801"/>
            <a:chOff x="1003300" y="939800"/>
            <a:chExt cx="215901" cy="304801"/>
          </a:xfrm>
        </p:grpSpPr>
        <p:sp>
          <p:nvSpPr>
            <p:cNvPr id="49" name="Freeform 48"/>
            <p:cNvSpPr/>
            <p:nvPr/>
          </p:nvSpPr>
          <p:spPr>
            <a:xfrm>
              <a:off x="1003300" y="939800"/>
              <a:ext cx="215901" cy="50801"/>
            </a:xfrm>
            <a:custGeom>
              <a:avLst/>
              <a:gdLst/>
              <a:ahLst/>
              <a:cxnLst/>
              <a:rect l="0" t="0" r="0" b="0"/>
              <a:pathLst>
                <a:path w="215901" h="50801">
                  <a:moveTo>
                    <a:pt x="0" y="50800"/>
                  </a:moveTo>
                  <a:lnTo>
                    <a:pt x="13483" y="37316"/>
                  </a:lnTo>
                  <a:lnTo>
                    <a:pt x="23100" y="31932"/>
                  </a:lnTo>
                  <a:lnTo>
                    <a:pt x="35155" y="26933"/>
                  </a:lnTo>
                  <a:lnTo>
                    <a:pt x="48837" y="22188"/>
                  </a:lnTo>
                  <a:lnTo>
                    <a:pt x="63602" y="19025"/>
                  </a:lnTo>
                  <a:lnTo>
                    <a:pt x="79090" y="16917"/>
                  </a:lnTo>
                  <a:lnTo>
                    <a:pt x="95060" y="15511"/>
                  </a:lnTo>
                  <a:lnTo>
                    <a:pt x="109940" y="13163"/>
                  </a:lnTo>
                  <a:lnTo>
                    <a:pt x="124093" y="10186"/>
                  </a:lnTo>
                  <a:lnTo>
                    <a:pt x="137762" y="6791"/>
                  </a:lnTo>
                  <a:lnTo>
                    <a:pt x="152519" y="4527"/>
                  </a:lnTo>
                  <a:lnTo>
                    <a:pt x="168001" y="3018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079500" y="1066800"/>
              <a:ext cx="18840" cy="177801"/>
            </a:xfrm>
            <a:custGeom>
              <a:avLst/>
              <a:gdLst/>
              <a:ahLst/>
              <a:cxnLst/>
              <a:rect l="0" t="0" r="0" b="0"/>
              <a:pathLst>
                <a:path w="18840" h="17780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0139" y="76509"/>
                  </a:lnTo>
                  <a:lnTo>
                    <a:pt x="17676" y="101737"/>
                  </a:lnTo>
                  <a:lnTo>
                    <a:pt x="18839" y="114391"/>
                  </a:lnTo>
                  <a:lnTo>
                    <a:pt x="18204" y="127061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638800" y="468525"/>
            <a:ext cx="3873501" cy="687176"/>
            <a:chOff x="5638800" y="468525"/>
            <a:chExt cx="3873501" cy="687176"/>
          </a:xfrm>
        </p:grpSpPr>
        <p:sp>
          <p:nvSpPr>
            <p:cNvPr id="52" name="Freeform 51"/>
            <p:cNvSpPr/>
            <p:nvPr/>
          </p:nvSpPr>
          <p:spPr>
            <a:xfrm>
              <a:off x="5638800" y="9525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676900" y="10795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12700"/>
                  </a:moveTo>
                  <a:lnTo>
                    <a:pt x="81641" y="12700"/>
                  </a:lnTo>
                  <a:lnTo>
                    <a:pt x="98171" y="11288"/>
                  </a:lnTo>
                  <a:lnTo>
                    <a:pt x="114836" y="8937"/>
                  </a:lnTo>
                  <a:lnTo>
                    <a:pt x="131591" y="5957"/>
                  </a:lnTo>
                  <a:lnTo>
                    <a:pt x="148405" y="3972"/>
                  </a:lnTo>
                  <a:lnTo>
                    <a:pt x="165259" y="2647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324600" y="571500"/>
              <a:ext cx="393701" cy="393701"/>
            </a:xfrm>
            <a:custGeom>
              <a:avLst/>
              <a:gdLst/>
              <a:ahLst/>
              <a:cxnLst/>
              <a:rect l="0" t="0" r="0" b="0"/>
              <a:pathLst>
                <a:path w="393701" h="3937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3212" y="63575"/>
                  </a:lnTo>
                  <a:lnTo>
                    <a:pt x="43308" y="73428"/>
                  </a:lnTo>
                  <a:lnTo>
                    <a:pt x="54272" y="82818"/>
                  </a:lnTo>
                  <a:lnTo>
                    <a:pt x="64403" y="91901"/>
                  </a:lnTo>
                  <a:lnTo>
                    <a:pt x="83186" y="109519"/>
                  </a:lnTo>
                  <a:lnTo>
                    <a:pt x="155369" y="180824"/>
                  </a:lnTo>
                  <a:lnTo>
                    <a:pt x="260686" y="286087"/>
                  </a:lnTo>
                  <a:lnTo>
                    <a:pt x="271157" y="295147"/>
                  </a:lnTo>
                  <a:lnTo>
                    <a:pt x="282371" y="304009"/>
                  </a:lnTo>
                  <a:lnTo>
                    <a:pt x="294081" y="312739"/>
                  </a:lnTo>
                  <a:lnTo>
                    <a:pt x="306120" y="322792"/>
                  </a:lnTo>
                  <a:lnTo>
                    <a:pt x="318380" y="333728"/>
                  </a:lnTo>
                  <a:lnTo>
                    <a:pt x="341879" y="355757"/>
                  </a:lnTo>
                  <a:lnTo>
                    <a:pt x="352097" y="365582"/>
                  </a:lnTo>
                  <a:lnTo>
                    <a:pt x="39370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718300" y="977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451600" y="533400"/>
              <a:ext cx="254001" cy="393701"/>
            </a:xfrm>
            <a:custGeom>
              <a:avLst/>
              <a:gdLst/>
              <a:ahLst/>
              <a:cxnLst/>
              <a:rect l="0" t="0" r="0" b="0"/>
              <a:pathLst>
                <a:path w="254001" h="393701">
                  <a:moveTo>
                    <a:pt x="254000" y="0"/>
                  </a:moveTo>
                  <a:lnTo>
                    <a:pt x="236323" y="53029"/>
                  </a:lnTo>
                  <a:lnTo>
                    <a:pt x="230926" y="64986"/>
                  </a:lnTo>
                  <a:lnTo>
                    <a:pt x="224506" y="77191"/>
                  </a:lnTo>
                  <a:lnTo>
                    <a:pt x="217404" y="89560"/>
                  </a:lnTo>
                  <a:lnTo>
                    <a:pt x="208436" y="103451"/>
                  </a:lnTo>
                  <a:lnTo>
                    <a:pt x="198223" y="118356"/>
                  </a:lnTo>
                  <a:lnTo>
                    <a:pt x="187182" y="133937"/>
                  </a:lnTo>
                  <a:lnTo>
                    <a:pt x="176999" y="147147"/>
                  </a:lnTo>
                  <a:lnTo>
                    <a:pt x="167388" y="158776"/>
                  </a:lnTo>
                  <a:lnTo>
                    <a:pt x="158158" y="169350"/>
                  </a:lnTo>
                  <a:lnTo>
                    <a:pt x="147772" y="182044"/>
                  </a:lnTo>
                  <a:lnTo>
                    <a:pt x="124943" y="211201"/>
                  </a:lnTo>
                  <a:lnTo>
                    <a:pt x="114340" y="225467"/>
                  </a:lnTo>
                  <a:lnTo>
                    <a:pt x="95032" y="252607"/>
                  </a:lnTo>
                  <a:lnTo>
                    <a:pt x="85932" y="264360"/>
                  </a:lnTo>
                  <a:lnTo>
                    <a:pt x="77044" y="275018"/>
                  </a:lnTo>
                  <a:lnTo>
                    <a:pt x="68295" y="284945"/>
                  </a:lnTo>
                  <a:lnTo>
                    <a:pt x="59642" y="295796"/>
                  </a:lnTo>
                  <a:lnTo>
                    <a:pt x="51050" y="307264"/>
                  </a:lnTo>
                  <a:lnTo>
                    <a:pt x="42500" y="319143"/>
                  </a:lnTo>
                  <a:lnTo>
                    <a:pt x="33977" y="329884"/>
                  </a:lnTo>
                  <a:lnTo>
                    <a:pt x="25474" y="339867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061200" y="673100"/>
              <a:ext cx="406401" cy="50801"/>
            </a:xfrm>
            <a:custGeom>
              <a:avLst/>
              <a:gdLst/>
              <a:ahLst/>
              <a:cxnLst/>
              <a:rect l="0" t="0" r="0" b="0"/>
              <a:pathLst>
                <a:path w="406401" h="50801">
                  <a:moveTo>
                    <a:pt x="0" y="0"/>
                  </a:moveTo>
                  <a:lnTo>
                    <a:pt x="20225" y="6741"/>
                  </a:lnTo>
                  <a:lnTo>
                    <a:pt x="31828" y="10139"/>
                  </a:lnTo>
                  <a:lnTo>
                    <a:pt x="75125" y="21662"/>
                  </a:lnTo>
                  <a:lnTo>
                    <a:pt x="107237" y="29853"/>
                  </a:lnTo>
                  <a:lnTo>
                    <a:pt x="123702" y="32602"/>
                  </a:lnTo>
                  <a:lnTo>
                    <a:pt x="140323" y="34434"/>
                  </a:lnTo>
                  <a:lnTo>
                    <a:pt x="157049" y="35656"/>
                  </a:lnTo>
                  <a:lnTo>
                    <a:pt x="173844" y="36471"/>
                  </a:lnTo>
                  <a:lnTo>
                    <a:pt x="207556" y="37376"/>
                  </a:lnTo>
                  <a:lnTo>
                    <a:pt x="265011" y="37885"/>
                  </a:lnTo>
                  <a:lnTo>
                    <a:pt x="283919" y="39368"/>
                  </a:lnTo>
                  <a:lnTo>
                    <a:pt x="302167" y="41767"/>
                  </a:lnTo>
                  <a:lnTo>
                    <a:pt x="319978" y="44778"/>
                  </a:lnTo>
                  <a:lnTo>
                    <a:pt x="337497" y="46785"/>
                  </a:lnTo>
                  <a:lnTo>
                    <a:pt x="354820" y="48123"/>
                  </a:lnTo>
                  <a:lnTo>
                    <a:pt x="4064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366000" y="546100"/>
              <a:ext cx="25401" cy="292101"/>
            </a:xfrm>
            <a:custGeom>
              <a:avLst/>
              <a:gdLst/>
              <a:ahLst/>
              <a:cxnLst/>
              <a:rect l="0" t="0" r="0" b="0"/>
              <a:pathLst>
                <a:path w="25401" h="292101">
                  <a:moveTo>
                    <a:pt x="0" y="0"/>
                  </a:moveTo>
                  <a:lnTo>
                    <a:pt x="6741" y="26967"/>
                  </a:lnTo>
                  <a:lnTo>
                    <a:pt x="8728" y="41967"/>
                  </a:lnTo>
                  <a:lnTo>
                    <a:pt x="10052" y="59022"/>
                  </a:lnTo>
                  <a:lnTo>
                    <a:pt x="10934" y="77448"/>
                  </a:lnTo>
                  <a:lnTo>
                    <a:pt x="11915" y="112973"/>
                  </a:lnTo>
                  <a:lnTo>
                    <a:pt x="12544" y="181771"/>
                  </a:lnTo>
                  <a:lnTo>
                    <a:pt x="14007" y="197380"/>
                  </a:lnTo>
                  <a:lnTo>
                    <a:pt x="16393" y="212020"/>
                  </a:lnTo>
                  <a:lnTo>
                    <a:pt x="2540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683500" y="4699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0" y="0"/>
                  </a:moveTo>
                  <a:lnTo>
                    <a:pt x="0" y="84190"/>
                  </a:lnTo>
                  <a:lnTo>
                    <a:pt x="1410" y="104104"/>
                  </a:lnTo>
                  <a:lnTo>
                    <a:pt x="3762" y="123025"/>
                  </a:lnTo>
                  <a:lnTo>
                    <a:pt x="6741" y="141283"/>
                  </a:lnTo>
                  <a:lnTo>
                    <a:pt x="8728" y="160511"/>
                  </a:lnTo>
                  <a:lnTo>
                    <a:pt x="10052" y="180385"/>
                  </a:lnTo>
                  <a:lnTo>
                    <a:pt x="11523" y="219871"/>
                  </a:lnTo>
                  <a:lnTo>
                    <a:pt x="12351" y="273834"/>
                  </a:lnTo>
                  <a:lnTo>
                    <a:pt x="12631" y="342636"/>
                  </a:lnTo>
                  <a:lnTo>
                    <a:pt x="2540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849967" y="508000"/>
              <a:ext cx="204765" cy="381001"/>
            </a:xfrm>
            <a:custGeom>
              <a:avLst/>
              <a:gdLst/>
              <a:ahLst/>
              <a:cxnLst/>
              <a:rect l="0" t="0" r="0" b="0"/>
              <a:pathLst>
                <a:path w="204765" h="381001">
                  <a:moveTo>
                    <a:pt x="151033" y="0"/>
                  </a:moveTo>
                  <a:lnTo>
                    <a:pt x="130807" y="13483"/>
                  </a:lnTo>
                  <a:lnTo>
                    <a:pt x="119204" y="17455"/>
                  </a:lnTo>
                  <a:lnTo>
                    <a:pt x="105824" y="20104"/>
                  </a:lnTo>
                  <a:lnTo>
                    <a:pt x="91260" y="21869"/>
                  </a:lnTo>
                  <a:lnTo>
                    <a:pt x="75907" y="23046"/>
                  </a:lnTo>
                  <a:lnTo>
                    <a:pt x="60026" y="23830"/>
                  </a:lnTo>
                  <a:lnTo>
                    <a:pt x="43795" y="24353"/>
                  </a:lnTo>
                  <a:lnTo>
                    <a:pt x="31563" y="28935"/>
                  </a:lnTo>
                  <a:lnTo>
                    <a:pt x="21997" y="36223"/>
                  </a:lnTo>
                  <a:lnTo>
                    <a:pt x="14209" y="45315"/>
                  </a:lnTo>
                  <a:lnTo>
                    <a:pt x="9017" y="57021"/>
                  </a:lnTo>
                  <a:lnTo>
                    <a:pt x="5555" y="70470"/>
                  </a:lnTo>
                  <a:lnTo>
                    <a:pt x="3248" y="85080"/>
                  </a:lnTo>
                  <a:lnTo>
                    <a:pt x="1709" y="100464"/>
                  </a:lnTo>
                  <a:lnTo>
                    <a:pt x="684" y="116365"/>
                  </a:lnTo>
                  <a:lnTo>
                    <a:pt x="0" y="132610"/>
                  </a:lnTo>
                  <a:lnTo>
                    <a:pt x="3777" y="142028"/>
                  </a:lnTo>
                  <a:lnTo>
                    <a:pt x="10529" y="146897"/>
                  </a:lnTo>
                  <a:lnTo>
                    <a:pt x="19264" y="148731"/>
                  </a:lnTo>
                  <a:lnTo>
                    <a:pt x="30731" y="148543"/>
                  </a:lnTo>
                  <a:lnTo>
                    <a:pt x="44020" y="147006"/>
                  </a:lnTo>
                  <a:lnTo>
                    <a:pt x="58524" y="144571"/>
                  </a:lnTo>
                  <a:lnTo>
                    <a:pt x="72427" y="141536"/>
                  </a:lnTo>
                  <a:lnTo>
                    <a:pt x="85929" y="138101"/>
                  </a:lnTo>
                  <a:lnTo>
                    <a:pt x="99164" y="134401"/>
                  </a:lnTo>
                  <a:lnTo>
                    <a:pt x="112220" y="133345"/>
                  </a:lnTo>
                  <a:lnTo>
                    <a:pt x="125158" y="134052"/>
                  </a:lnTo>
                  <a:lnTo>
                    <a:pt x="138016" y="135934"/>
                  </a:lnTo>
                  <a:lnTo>
                    <a:pt x="150822" y="141423"/>
                  </a:lnTo>
                  <a:lnTo>
                    <a:pt x="163592" y="149315"/>
                  </a:lnTo>
                  <a:lnTo>
                    <a:pt x="176339" y="158810"/>
                  </a:lnTo>
                  <a:lnTo>
                    <a:pt x="186248" y="169373"/>
                  </a:lnTo>
                  <a:lnTo>
                    <a:pt x="194265" y="180649"/>
                  </a:lnTo>
                  <a:lnTo>
                    <a:pt x="201021" y="192399"/>
                  </a:lnTo>
                  <a:lnTo>
                    <a:pt x="204114" y="205877"/>
                  </a:lnTo>
                  <a:lnTo>
                    <a:pt x="204764" y="220507"/>
                  </a:lnTo>
                  <a:lnTo>
                    <a:pt x="203787" y="235904"/>
                  </a:lnTo>
                  <a:lnTo>
                    <a:pt x="201725" y="250403"/>
                  </a:lnTo>
                  <a:lnTo>
                    <a:pt x="198938" y="264302"/>
                  </a:lnTo>
                  <a:lnTo>
                    <a:pt x="195669" y="277801"/>
                  </a:lnTo>
                  <a:lnTo>
                    <a:pt x="190668" y="289623"/>
                  </a:lnTo>
                  <a:lnTo>
                    <a:pt x="184512" y="300326"/>
                  </a:lnTo>
                  <a:lnTo>
                    <a:pt x="177585" y="310284"/>
                  </a:lnTo>
                  <a:lnTo>
                    <a:pt x="168735" y="318334"/>
                  </a:lnTo>
                  <a:lnTo>
                    <a:pt x="158601" y="325111"/>
                  </a:lnTo>
                  <a:lnTo>
                    <a:pt x="147611" y="331041"/>
                  </a:lnTo>
                  <a:lnTo>
                    <a:pt x="137463" y="337816"/>
                  </a:lnTo>
                  <a:lnTo>
                    <a:pt x="127875" y="345155"/>
                  </a:lnTo>
                  <a:lnTo>
                    <a:pt x="74833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160308" y="673100"/>
              <a:ext cx="152720" cy="482601"/>
            </a:xfrm>
            <a:custGeom>
              <a:avLst/>
              <a:gdLst/>
              <a:ahLst/>
              <a:cxnLst/>
              <a:rect l="0" t="0" r="0" b="0"/>
              <a:pathLst>
                <a:path w="152720" h="482601">
                  <a:moveTo>
                    <a:pt x="31192" y="0"/>
                  </a:moveTo>
                  <a:lnTo>
                    <a:pt x="13515" y="70706"/>
                  </a:lnTo>
                  <a:lnTo>
                    <a:pt x="5461" y="106684"/>
                  </a:lnTo>
                  <a:lnTo>
                    <a:pt x="1338" y="126156"/>
                  </a:lnTo>
                  <a:lnTo>
                    <a:pt x="0" y="143370"/>
                  </a:lnTo>
                  <a:lnTo>
                    <a:pt x="520" y="159080"/>
                  </a:lnTo>
                  <a:lnTo>
                    <a:pt x="2277" y="173787"/>
                  </a:lnTo>
                  <a:lnTo>
                    <a:pt x="7682" y="185002"/>
                  </a:lnTo>
                  <a:lnTo>
                    <a:pt x="15518" y="193890"/>
                  </a:lnTo>
                  <a:lnTo>
                    <a:pt x="24976" y="201227"/>
                  </a:lnTo>
                  <a:lnTo>
                    <a:pt x="35514" y="203295"/>
                  </a:lnTo>
                  <a:lnTo>
                    <a:pt x="46773" y="201852"/>
                  </a:lnTo>
                  <a:lnTo>
                    <a:pt x="58513" y="198068"/>
                  </a:lnTo>
                  <a:lnTo>
                    <a:pt x="69161" y="191312"/>
                  </a:lnTo>
                  <a:lnTo>
                    <a:pt x="79082" y="182574"/>
                  </a:lnTo>
                  <a:lnTo>
                    <a:pt x="88519" y="172516"/>
                  </a:lnTo>
                  <a:lnTo>
                    <a:pt x="97632" y="160166"/>
                  </a:lnTo>
                  <a:lnTo>
                    <a:pt x="106530" y="146288"/>
                  </a:lnTo>
                  <a:lnTo>
                    <a:pt x="115283" y="131392"/>
                  </a:lnTo>
                  <a:lnTo>
                    <a:pt x="122531" y="117228"/>
                  </a:lnTo>
                  <a:lnTo>
                    <a:pt x="128773" y="103552"/>
                  </a:lnTo>
                  <a:lnTo>
                    <a:pt x="134346" y="90201"/>
                  </a:lnTo>
                  <a:lnTo>
                    <a:pt x="136650" y="85534"/>
                  </a:lnTo>
                  <a:lnTo>
                    <a:pt x="136775" y="86656"/>
                  </a:lnTo>
                  <a:lnTo>
                    <a:pt x="135447" y="91637"/>
                  </a:lnTo>
                  <a:lnTo>
                    <a:pt x="135973" y="99191"/>
                  </a:lnTo>
                  <a:lnTo>
                    <a:pt x="137735" y="108461"/>
                  </a:lnTo>
                  <a:lnTo>
                    <a:pt x="140320" y="118874"/>
                  </a:lnTo>
                  <a:lnTo>
                    <a:pt x="142044" y="131460"/>
                  </a:lnTo>
                  <a:lnTo>
                    <a:pt x="143193" y="145495"/>
                  </a:lnTo>
                  <a:lnTo>
                    <a:pt x="143959" y="160497"/>
                  </a:lnTo>
                  <a:lnTo>
                    <a:pt x="144811" y="192217"/>
                  </a:lnTo>
                  <a:lnTo>
                    <a:pt x="145038" y="208578"/>
                  </a:lnTo>
                  <a:lnTo>
                    <a:pt x="146600" y="225129"/>
                  </a:lnTo>
                  <a:lnTo>
                    <a:pt x="149053" y="241808"/>
                  </a:lnTo>
                  <a:lnTo>
                    <a:pt x="152099" y="258572"/>
                  </a:lnTo>
                  <a:lnTo>
                    <a:pt x="152719" y="276803"/>
                  </a:lnTo>
                  <a:lnTo>
                    <a:pt x="151721" y="296013"/>
                  </a:lnTo>
                  <a:lnTo>
                    <a:pt x="149645" y="315875"/>
                  </a:lnTo>
                  <a:lnTo>
                    <a:pt x="148260" y="334761"/>
                  </a:lnTo>
                  <a:lnTo>
                    <a:pt x="147337" y="352996"/>
                  </a:lnTo>
                  <a:lnTo>
                    <a:pt x="146722" y="370797"/>
                  </a:lnTo>
                  <a:lnTo>
                    <a:pt x="144901" y="386898"/>
                  </a:lnTo>
                  <a:lnTo>
                    <a:pt x="142275" y="401865"/>
                  </a:lnTo>
                  <a:lnTo>
                    <a:pt x="139114" y="416077"/>
                  </a:lnTo>
                  <a:lnTo>
                    <a:pt x="134184" y="428373"/>
                  </a:lnTo>
                  <a:lnTo>
                    <a:pt x="128076" y="439393"/>
                  </a:lnTo>
                  <a:lnTo>
                    <a:pt x="121181" y="449562"/>
                  </a:lnTo>
                  <a:lnTo>
                    <a:pt x="112351" y="457752"/>
                  </a:lnTo>
                  <a:lnTo>
                    <a:pt x="102231" y="464623"/>
                  </a:lnTo>
                  <a:lnTo>
                    <a:pt x="69292" y="482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534400" y="669337"/>
              <a:ext cx="215901" cy="3764"/>
            </a:xfrm>
            <a:custGeom>
              <a:avLst/>
              <a:gdLst/>
              <a:ahLst/>
              <a:cxnLst/>
              <a:rect l="0" t="0" r="0" b="0"/>
              <a:pathLst>
                <a:path w="215901" h="3764">
                  <a:moveTo>
                    <a:pt x="0" y="3763"/>
                  </a:moveTo>
                  <a:lnTo>
                    <a:pt x="119414" y="3763"/>
                  </a:lnTo>
                  <a:lnTo>
                    <a:pt x="134642" y="2351"/>
                  </a:lnTo>
                  <a:lnTo>
                    <a:pt x="149028" y="0"/>
                  </a:lnTo>
                  <a:lnTo>
                    <a:pt x="215900" y="3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597900" y="7620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26968" y="18658"/>
                  </a:lnTo>
                  <a:lnTo>
                    <a:pt x="40556" y="16671"/>
                  </a:lnTo>
                  <a:lnTo>
                    <a:pt x="55260" y="15347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953500" y="6604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350758" y="468525"/>
              <a:ext cx="161543" cy="496676"/>
            </a:xfrm>
            <a:custGeom>
              <a:avLst/>
              <a:gdLst/>
              <a:ahLst/>
              <a:cxnLst/>
              <a:rect l="0" t="0" r="0" b="0"/>
              <a:pathLst>
                <a:path w="161543" h="496676">
                  <a:moveTo>
                    <a:pt x="161542" y="77575"/>
                  </a:moveTo>
                  <a:lnTo>
                    <a:pt x="148057" y="57349"/>
                  </a:lnTo>
                  <a:lnTo>
                    <a:pt x="141263" y="48568"/>
                  </a:lnTo>
                  <a:lnTo>
                    <a:pt x="133912" y="39893"/>
                  </a:lnTo>
                  <a:lnTo>
                    <a:pt x="126189" y="31287"/>
                  </a:lnTo>
                  <a:lnTo>
                    <a:pt x="110081" y="14198"/>
                  </a:lnTo>
                  <a:lnTo>
                    <a:pt x="101834" y="5690"/>
                  </a:lnTo>
                  <a:lnTo>
                    <a:pt x="90692" y="1430"/>
                  </a:lnTo>
                  <a:lnTo>
                    <a:pt x="77619" y="0"/>
                  </a:lnTo>
                  <a:lnTo>
                    <a:pt x="63260" y="458"/>
                  </a:lnTo>
                  <a:lnTo>
                    <a:pt x="50865" y="4997"/>
                  </a:lnTo>
                  <a:lnTo>
                    <a:pt x="39779" y="12256"/>
                  </a:lnTo>
                  <a:lnTo>
                    <a:pt x="29567" y="21329"/>
                  </a:lnTo>
                  <a:lnTo>
                    <a:pt x="21347" y="33022"/>
                  </a:lnTo>
                  <a:lnTo>
                    <a:pt x="14457" y="46462"/>
                  </a:lnTo>
                  <a:lnTo>
                    <a:pt x="8452" y="61066"/>
                  </a:lnTo>
                  <a:lnTo>
                    <a:pt x="4448" y="76447"/>
                  </a:lnTo>
                  <a:lnTo>
                    <a:pt x="1779" y="92345"/>
                  </a:lnTo>
                  <a:lnTo>
                    <a:pt x="0" y="108588"/>
                  </a:lnTo>
                  <a:lnTo>
                    <a:pt x="225" y="123650"/>
                  </a:lnTo>
                  <a:lnTo>
                    <a:pt x="1786" y="137925"/>
                  </a:lnTo>
                  <a:lnTo>
                    <a:pt x="4238" y="151675"/>
                  </a:lnTo>
                  <a:lnTo>
                    <a:pt x="11517" y="160841"/>
                  </a:lnTo>
                  <a:lnTo>
                    <a:pt x="22014" y="166952"/>
                  </a:lnTo>
                  <a:lnTo>
                    <a:pt x="34656" y="171026"/>
                  </a:lnTo>
                  <a:lnTo>
                    <a:pt x="45907" y="168098"/>
                  </a:lnTo>
                  <a:lnTo>
                    <a:pt x="56230" y="160501"/>
                  </a:lnTo>
                  <a:lnTo>
                    <a:pt x="65933" y="149792"/>
                  </a:lnTo>
                  <a:lnTo>
                    <a:pt x="84242" y="130368"/>
                  </a:lnTo>
                  <a:lnTo>
                    <a:pt x="93075" y="121237"/>
                  </a:lnTo>
                  <a:lnTo>
                    <a:pt x="100375" y="110916"/>
                  </a:lnTo>
                  <a:lnTo>
                    <a:pt x="106653" y="99802"/>
                  </a:lnTo>
                  <a:lnTo>
                    <a:pt x="112249" y="88160"/>
                  </a:lnTo>
                  <a:lnTo>
                    <a:pt x="117391" y="76165"/>
                  </a:lnTo>
                  <a:lnTo>
                    <a:pt x="122230" y="63934"/>
                  </a:lnTo>
                  <a:lnTo>
                    <a:pt x="126868" y="51548"/>
                  </a:lnTo>
                  <a:lnTo>
                    <a:pt x="128547" y="47523"/>
                  </a:lnTo>
                  <a:lnTo>
                    <a:pt x="124170" y="62085"/>
                  </a:lnTo>
                  <a:lnTo>
                    <a:pt x="117650" y="81979"/>
                  </a:lnTo>
                  <a:lnTo>
                    <a:pt x="115347" y="94622"/>
                  </a:lnTo>
                  <a:lnTo>
                    <a:pt x="113813" y="108695"/>
                  </a:lnTo>
                  <a:lnTo>
                    <a:pt x="112789" y="123722"/>
                  </a:lnTo>
                  <a:lnTo>
                    <a:pt x="112107" y="139384"/>
                  </a:lnTo>
                  <a:lnTo>
                    <a:pt x="111348" y="171838"/>
                  </a:lnTo>
                  <a:lnTo>
                    <a:pt x="110795" y="283342"/>
                  </a:lnTo>
                  <a:lnTo>
                    <a:pt x="109366" y="300830"/>
                  </a:lnTo>
                  <a:lnTo>
                    <a:pt x="107002" y="318134"/>
                  </a:lnTo>
                  <a:lnTo>
                    <a:pt x="104016" y="335314"/>
                  </a:lnTo>
                  <a:lnTo>
                    <a:pt x="102024" y="352412"/>
                  </a:lnTo>
                  <a:lnTo>
                    <a:pt x="100696" y="369455"/>
                  </a:lnTo>
                  <a:lnTo>
                    <a:pt x="99811" y="386462"/>
                  </a:lnTo>
                  <a:lnTo>
                    <a:pt x="100633" y="402033"/>
                  </a:lnTo>
                  <a:lnTo>
                    <a:pt x="102591" y="416646"/>
                  </a:lnTo>
                  <a:lnTo>
                    <a:pt x="105308" y="430623"/>
                  </a:lnTo>
                  <a:lnTo>
                    <a:pt x="105708" y="444173"/>
                  </a:lnTo>
                  <a:lnTo>
                    <a:pt x="104564" y="457440"/>
                  </a:lnTo>
                  <a:lnTo>
                    <a:pt x="98042" y="4966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72200" y="1505159"/>
            <a:ext cx="1549401" cy="425242"/>
            <a:chOff x="6172200" y="1505159"/>
            <a:chExt cx="1549401" cy="425242"/>
          </a:xfrm>
        </p:grpSpPr>
        <p:sp>
          <p:nvSpPr>
            <p:cNvPr id="67" name="Freeform 66"/>
            <p:cNvSpPr/>
            <p:nvPr/>
          </p:nvSpPr>
          <p:spPr>
            <a:xfrm>
              <a:off x="6172200" y="1676400"/>
              <a:ext cx="292101" cy="12701"/>
            </a:xfrm>
            <a:custGeom>
              <a:avLst/>
              <a:gdLst/>
              <a:ahLst/>
              <a:cxnLst/>
              <a:rect l="0" t="0" r="0" b="0"/>
              <a:pathLst>
                <a:path w="292101" h="12701">
                  <a:moveTo>
                    <a:pt x="0" y="0"/>
                  </a:moveTo>
                  <a:lnTo>
                    <a:pt x="26967" y="6742"/>
                  </a:lnTo>
                  <a:lnTo>
                    <a:pt x="40556" y="8727"/>
                  </a:lnTo>
                  <a:lnTo>
                    <a:pt x="55260" y="10051"/>
                  </a:lnTo>
                  <a:lnTo>
                    <a:pt x="70706" y="10934"/>
                  </a:lnTo>
                  <a:lnTo>
                    <a:pt x="102921" y="11915"/>
                  </a:lnTo>
                  <a:lnTo>
                    <a:pt x="119414" y="12176"/>
                  </a:lnTo>
                  <a:lnTo>
                    <a:pt x="134642" y="10940"/>
                  </a:lnTo>
                  <a:lnTo>
                    <a:pt x="149028" y="8704"/>
                  </a:lnTo>
                  <a:lnTo>
                    <a:pt x="162852" y="5802"/>
                  </a:lnTo>
                  <a:lnTo>
                    <a:pt x="179123" y="3868"/>
                  </a:lnTo>
                  <a:lnTo>
                    <a:pt x="197027" y="2579"/>
                  </a:lnTo>
                  <a:lnTo>
                    <a:pt x="216018" y="1719"/>
                  </a:lnTo>
                  <a:lnTo>
                    <a:pt x="232912" y="2557"/>
                  </a:lnTo>
                  <a:lnTo>
                    <a:pt x="248408" y="4527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595444" y="1505159"/>
              <a:ext cx="273509" cy="425242"/>
            </a:xfrm>
            <a:custGeom>
              <a:avLst/>
              <a:gdLst/>
              <a:ahLst/>
              <a:cxnLst/>
              <a:rect l="0" t="0" r="0" b="0"/>
              <a:pathLst>
                <a:path w="273509" h="425242">
                  <a:moveTo>
                    <a:pt x="84756" y="18841"/>
                  </a:moveTo>
                  <a:lnTo>
                    <a:pt x="137786" y="1164"/>
                  </a:lnTo>
                  <a:lnTo>
                    <a:pt x="151153" y="0"/>
                  </a:lnTo>
                  <a:lnTo>
                    <a:pt x="165709" y="636"/>
                  </a:lnTo>
                  <a:lnTo>
                    <a:pt x="181058" y="2471"/>
                  </a:lnTo>
                  <a:lnTo>
                    <a:pt x="195524" y="6516"/>
                  </a:lnTo>
                  <a:lnTo>
                    <a:pt x="209401" y="12036"/>
                  </a:lnTo>
                  <a:lnTo>
                    <a:pt x="222886" y="18537"/>
                  </a:lnTo>
                  <a:lnTo>
                    <a:pt x="234698" y="25694"/>
                  </a:lnTo>
                  <a:lnTo>
                    <a:pt x="245395" y="33287"/>
                  </a:lnTo>
                  <a:lnTo>
                    <a:pt x="255348" y="41172"/>
                  </a:lnTo>
                  <a:lnTo>
                    <a:pt x="261984" y="52072"/>
                  </a:lnTo>
                  <a:lnTo>
                    <a:pt x="266408" y="64984"/>
                  </a:lnTo>
                  <a:lnTo>
                    <a:pt x="269357" y="79236"/>
                  </a:lnTo>
                  <a:lnTo>
                    <a:pt x="271323" y="94382"/>
                  </a:lnTo>
                  <a:lnTo>
                    <a:pt x="272634" y="110124"/>
                  </a:lnTo>
                  <a:lnTo>
                    <a:pt x="273508" y="126263"/>
                  </a:lnTo>
                  <a:lnTo>
                    <a:pt x="271268" y="142666"/>
                  </a:lnTo>
                  <a:lnTo>
                    <a:pt x="266953" y="159247"/>
                  </a:lnTo>
                  <a:lnTo>
                    <a:pt x="261254" y="175945"/>
                  </a:lnTo>
                  <a:lnTo>
                    <a:pt x="254632" y="191310"/>
                  </a:lnTo>
                  <a:lnTo>
                    <a:pt x="247396" y="205787"/>
                  </a:lnTo>
                  <a:lnTo>
                    <a:pt x="239749" y="219671"/>
                  </a:lnTo>
                  <a:lnTo>
                    <a:pt x="231829" y="231750"/>
                  </a:lnTo>
                  <a:lnTo>
                    <a:pt x="223727" y="242625"/>
                  </a:lnTo>
                  <a:lnTo>
                    <a:pt x="215503" y="252697"/>
                  </a:lnTo>
                  <a:lnTo>
                    <a:pt x="207198" y="262233"/>
                  </a:lnTo>
                  <a:lnTo>
                    <a:pt x="198840" y="271413"/>
                  </a:lnTo>
                  <a:lnTo>
                    <a:pt x="180616" y="290551"/>
                  </a:lnTo>
                  <a:lnTo>
                    <a:pt x="158404" y="313167"/>
                  </a:lnTo>
                  <a:lnTo>
                    <a:pt x="146555" y="323714"/>
                  </a:lnTo>
                  <a:lnTo>
                    <a:pt x="134421" y="333567"/>
                  </a:lnTo>
                  <a:lnTo>
                    <a:pt x="122100" y="342958"/>
                  </a:lnTo>
                  <a:lnTo>
                    <a:pt x="108240" y="350630"/>
                  </a:lnTo>
                  <a:lnTo>
                    <a:pt x="93357" y="357156"/>
                  </a:lnTo>
                  <a:lnTo>
                    <a:pt x="77789" y="362917"/>
                  </a:lnTo>
                  <a:lnTo>
                    <a:pt x="63179" y="365347"/>
                  </a:lnTo>
                  <a:lnTo>
                    <a:pt x="49204" y="365556"/>
                  </a:lnTo>
                  <a:lnTo>
                    <a:pt x="35655" y="364284"/>
                  </a:lnTo>
                  <a:lnTo>
                    <a:pt x="25210" y="359203"/>
                  </a:lnTo>
                  <a:lnTo>
                    <a:pt x="16837" y="351582"/>
                  </a:lnTo>
                  <a:lnTo>
                    <a:pt x="9843" y="342268"/>
                  </a:lnTo>
                  <a:lnTo>
                    <a:pt x="5181" y="330415"/>
                  </a:lnTo>
                  <a:lnTo>
                    <a:pt x="2072" y="316868"/>
                  </a:lnTo>
                  <a:lnTo>
                    <a:pt x="0" y="302192"/>
                  </a:lnTo>
                  <a:lnTo>
                    <a:pt x="1441" y="289586"/>
                  </a:lnTo>
                  <a:lnTo>
                    <a:pt x="5223" y="278360"/>
                  </a:lnTo>
                  <a:lnTo>
                    <a:pt x="10568" y="268053"/>
                  </a:lnTo>
                  <a:lnTo>
                    <a:pt x="18363" y="259771"/>
                  </a:lnTo>
                  <a:lnTo>
                    <a:pt x="27795" y="252839"/>
                  </a:lnTo>
                  <a:lnTo>
                    <a:pt x="38315" y="246806"/>
                  </a:lnTo>
                  <a:lnTo>
                    <a:pt x="49562" y="244195"/>
                  </a:lnTo>
                  <a:lnTo>
                    <a:pt x="61293" y="243866"/>
                  </a:lnTo>
                  <a:lnTo>
                    <a:pt x="73347" y="245058"/>
                  </a:lnTo>
                  <a:lnTo>
                    <a:pt x="85617" y="248674"/>
                  </a:lnTo>
                  <a:lnTo>
                    <a:pt x="98029" y="253907"/>
                  </a:lnTo>
                  <a:lnTo>
                    <a:pt x="110538" y="260218"/>
                  </a:lnTo>
                  <a:lnTo>
                    <a:pt x="121700" y="267248"/>
                  </a:lnTo>
                  <a:lnTo>
                    <a:pt x="131962" y="274757"/>
                  </a:lnTo>
                  <a:lnTo>
                    <a:pt x="141626" y="282585"/>
                  </a:lnTo>
                  <a:lnTo>
                    <a:pt x="150892" y="293448"/>
                  </a:lnTo>
                  <a:lnTo>
                    <a:pt x="159891" y="306334"/>
                  </a:lnTo>
                  <a:lnTo>
                    <a:pt x="177416" y="334293"/>
                  </a:lnTo>
                  <a:lnTo>
                    <a:pt x="194612" y="360831"/>
                  </a:lnTo>
                  <a:lnTo>
                    <a:pt x="201738" y="373834"/>
                  </a:lnTo>
                  <a:lnTo>
                    <a:pt x="207899" y="386736"/>
                  </a:lnTo>
                  <a:lnTo>
                    <a:pt x="224456" y="4252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997700" y="1689100"/>
              <a:ext cx="254001" cy="177801"/>
            </a:xfrm>
            <a:custGeom>
              <a:avLst/>
              <a:gdLst/>
              <a:ahLst/>
              <a:cxnLst/>
              <a:rect l="0" t="0" r="0" b="0"/>
              <a:pathLst>
                <a:path w="254001" h="1778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2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59707" y="70641"/>
                  </a:lnTo>
                  <a:lnTo>
                    <a:pt x="70849" y="80961"/>
                  </a:lnTo>
                  <a:lnTo>
                    <a:pt x="83922" y="92074"/>
                  </a:lnTo>
                  <a:lnTo>
                    <a:pt x="98281" y="103716"/>
                  </a:lnTo>
                  <a:lnTo>
                    <a:pt x="112087" y="112888"/>
                  </a:lnTo>
                  <a:lnTo>
                    <a:pt x="125524" y="120414"/>
                  </a:lnTo>
                  <a:lnTo>
                    <a:pt x="138716" y="126843"/>
                  </a:lnTo>
                  <a:lnTo>
                    <a:pt x="151744" y="133950"/>
                  </a:lnTo>
                  <a:lnTo>
                    <a:pt x="164662" y="141511"/>
                  </a:lnTo>
                  <a:lnTo>
                    <a:pt x="177508" y="149374"/>
                  </a:lnTo>
                  <a:lnTo>
                    <a:pt x="190306" y="156027"/>
                  </a:lnTo>
                  <a:lnTo>
                    <a:pt x="203070" y="161873"/>
                  </a:lnTo>
                  <a:lnTo>
                    <a:pt x="2540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112000" y="1612900"/>
              <a:ext cx="152401" cy="292101"/>
            </a:xfrm>
            <a:custGeom>
              <a:avLst/>
              <a:gdLst/>
              <a:ahLst/>
              <a:cxnLst/>
              <a:rect l="0" t="0" r="0" b="0"/>
              <a:pathLst>
                <a:path w="152401" h="292101">
                  <a:moveTo>
                    <a:pt x="152400" y="0"/>
                  </a:moveTo>
                  <a:lnTo>
                    <a:pt x="145658" y="20225"/>
                  </a:lnTo>
                  <a:lnTo>
                    <a:pt x="142261" y="31828"/>
                  </a:lnTo>
                  <a:lnTo>
                    <a:pt x="134723" y="59771"/>
                  </a:lnTo>
                  <a:lnTo>
                    <a:pt x="129326" y="75125"/>
                  </a:lnTo>
                  <a:lnTo>
                    <a:pt x="122906" y="91006"/>
                  </a:lnTo>
                  <a:lnTo>
                    <a:pt x="115804" y="107237"/>
                  </a:lnTo>
                  <a:lnTo>
                    <a:pt x="108247" y="122291"/>
                  </a:lnTo>
                  <a:lnTo>
                    <a:pt x="100387" y="136561"/>
                  </a:lnTo>
                  <a:lnTo>
                    <a:pt x="92324" y="150307"/>
                  </a:lnTo>
                  <a:lnTo>
                    <a:pt x="85538" y="163704"/>
                  </a:lnTo>
                  <a:lnTo>
                    <a:pt x="79603" y="176870"/>
                  </a:lnTo>
                  <a:lnTo>
                    <a:pt x="74235" y="189880"/>
                  </a:lnTo>
                  <a:lnTo>
                    <a:pt x="67834" y="202786"/>
                  </a:lnTo>
                  <a:lnTo>
                    <a:pt x="60745" y="215624"/>
                  </a:lnTo>
                  <a:lnTo>
                    <a:pt x="53196" y="228416"/>
                  </a:lnTo>
                  <a:lnTo>
                    <a:pt x="45342" y="239766"/>
                  </a:lnTo>
                  <a:lnTo>
                    <a:pt x="37283" y="250155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480300" y="1643683"/>
              <a:ext cx="241301" cy="7318"/>
            </a:xfrm>
            <a:custGeom>
              <a:avLst/>
              <a:gdLst/>
              <a:ahLst/>
              <a:cxnLst/>
              <a:rect l="0" t="0" r="0" b="0"/>
              <a:pathLst>
                <a:path w="241301" h="7318">
                  <a:moveTo>
                    <a:pt x="0" y="7317"/>
                  </a:moveTo>
                  <a:lnTo>
                    <a:pt x="126155" y="7317"/>
                  </a:lnTo>
                  <a:lnTo>
                    <a:pt x="143371" y="5905"/>
                  </a:lnTo>
                  <a:lnTo>
                    <a:pt x="159080" y="3554"/>
                  </a:lnTo>
                  <a:lnTo>
                    <a:pt x="173787" y="574"/>
                  </a:lnTo>
                  <a:lnTo>
                    <a:pt x="187824" y="0"/>
                  </a:lnTo>
                  <a:lnTo>
                    <a:pt x="201417" y="1028"/>
                  </a:lnTo>
                  <a:lnTo>
                    <a:pt x="241300" y="7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607300" y="15367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77448"/>
                  </a:lnTo>
                  <a:lnTo>
                    <a:pt x="1410" y="93965"/>
                  </a:lnTo>
                  <a:lnTo>
                    <a:pt x="3762" y="109210"/>
                  </a:lnTo>
                  <a:lnTo>
                    <a:pt x="6741" y="123606"/>
                  </a:lnTo>
                  <a:lnTo>
                    <a:pt x="8728" y="138849"/>
                  </a:lnTo>
                  <a:lnTo>
                    <a:pt x="10052" y="154654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900078" y="1333500"/>
            <a:ext cx="977223" cy="774701"/>
            <a:chOff x="7900078" y="1333500"/>
            <a:chExt cx="977223" cy="774701"/>
          </a:xfrm>
        </p:grpSpPr>
        <p:sp>
          <p:nvSpPr>
            <p:cNvPr id="74" name="Freeform 73"/>
            <p:cNvSpPr/>
            <p:nvPr/>
          </p:nvSpPr>
          <p:spPr>
            <a:xfrm>
              <a:off x="7900078" y="1333500"/>
              <a:ext cx="37423" cy="533401"/>
            </a:xfrm>
            <a:custGeom>
              <a:avLst/>
              <a:gdLst/>
              <a:ahLst/>
              <a:cxnLst/>
              <a:rect l="0" t="0" r="0" b="0"/>
              <a:pathLst>
                <a:path w="37423" h="533401">
                  <a:moveTo>
                    <a:pt x="24722" y="0"/>
                  </a:moveTo>
                  <a:lnTo>
                    <a:pt x="7045" y="53029"/>
                  </a:lnTo>
                  <a:lnTo>
                    <a:pt x="4471" y="67808"/>
                  </a:lnTo>
                  <a:lnTo>
                    <a:pt x="2754" y="84716"/>
                  </a:lnTo>
                  <a:lnTo>
                    <a:pt x="1610" y="103044"/>
                  </a:lnTo>
                  <a:lnTo>
                    <a:pt x="338" y="138460"/>
                  </a:lnTo>
                  <a:lnTo>
                    <a:pt x="0" y="155807"/>
                  </a:lnTo>
                  <a:lnTo>
                    <a:pt x="1185" y="173015"/>
                  </a:lnTo>
                  <a:lnTo>
                    <a:pt x="3386" y="190132"/>
                  </a:lnTo>
                  <a:lnTo>
                    <a:pt x="6264" y="207188"/>
                  </a:lnTo>
                  <a:lnTo>
                    <a:pt x="8184" y="225614"/>
                  </a:lnTo>
                  <a:lnTo>
                    <a:pt x="9464" y="244954"/>
                  </a:lnTo>
                  <a:lnTo>
                    <a:pt x="10316" y="264902"/>
                  </a:lnTo>
                  <a:lnTo>
                    <a:pt x="12296" y="283846"/>
                  </a:lnTo>
                  <a:lnTo>
                    <a:pt x="15026" y="302119"/>
                  </a:lnTo>
                  <a:lnTo>
                    <a:pt x="18258" y="319946"/>
                  </a:lnTo>
                  <a:lnTo>
                    <a:pt x="20412" y="338886"/>
                  </a:lnTo>
                  <a:lnTo>
                    <a:pt x="21849" y="358568"/>
                  </a:lnTo>
                  <a:lnTo>
                    <a:pt x="23445" y="397841"/>
                  </a:lnTo>
                  <a:lnTo>
                    <a:pt x="24343" y="451685"/>
                  </a:lnTo>
                  <a:lnTo>
                    <a:pt x="24470" y="469045"/>
                  </a:lnTo>
                  <a:lnTo>
                    <a:pt x="37422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038742" y="1409700"/>
              <a:ext cx="195563" cy="408880"/>
            </a:xfrm>
            <a:custGeom>
              <a:avLst/>
              <a:gdLst/>
              <a:ahLst/>
              <a:cxnLst/>
              <a:rect l="0" t="0" r="0" b="0"/>
              <a:pathLst>
                <a:path w="195563" h="408880">
                  <a:moveTo>
                    <a:pt x="101958" y="0"/>
                  </a:moveTo>
                  <a:lnTo>
                    <a:pt x="74989" y="6742"/>
                  </a:lnTo>
                  <a:lnTo>
                    <a:pt x="62813" y="11550"/>
                  </a:lnTo>
                  <a:lnTo>
                    <a:pt x="50461" y="17577"/>
                  </a:lnTo>
                  <a:lnTo>
                    <a:pt x="37993" y="24418"/>
                  </a:lnTo>
                  <a:lnTo>
                    <a:pt x="26859" y="31801"/>
                  </a:lnTo>
                  <a:lnTo>
                    <a:pt x="16614" y="39545"/>
                  </a:lnTo>
                  <a:lnTo>
                    <a:pt x="6962" y="47530"/>
                  </a:lnTo>
                  <a:lnTo>
                    <a:pt x="1938" y="58497"/>
                  </a:lnTo>
                  <a:lnTo>
                    <a:pt x="0" y="71454"/>
                  </a:lnTo>
                  <a:lnTo>
                    <a:pt x="119" y="85736"/>
                  </a:lnTo>
                  <a:lnTo>
                    <a:pt x="4432" y="99490"/>
                  </a:lnTo>
                  <a:lnTo>
                    <a:pt x="11541" y="112893"/>
                  </a:lnTo>
                  <a:lnTo>
                    <a:pt x="46624" y="164822"/>
                  </a:lnTo>
                  <a:lnTo>
                    <a:pt x="56602" y="177614"/>
                  </a:lnTo>
                  <a:lnTo>
                    <a:pt x="67488" y="190376"/>
                  </a:lnTo>
                  <a:lnTo>
                    <a:pt x="78978" y="203117"/>
                  </a:lnTo>
                  <a:lnTo>
                    <a:pt x="103033" y="228563"/>
                  </a:lnTo>
                  <a:lnTo>
                    <a:pt x="115375" y="241275"/>
                  </a:lnTo>
                  <a:lnTo>
                    <a:pt x="126424" y="253983"/>
                  </a:lnTo>
                  <a:lnTo>
                    <a:pt x="136613" y="266689"/>
                  </a:lnTo>
                  <a:lnTo>
                    <a:pt x="146228" y="279392"/>
                  </a:lnTo>
                  <a:lnTo>
                    <a:pt x="152638" y="294917"/>
                  </a:lnTo>
                  <a:lnTo>
                    <a:pt x="156911" y="312322"/>
                  </a:lnTo>
                  <a:lnTo>
                    <a:pt x="159759" y="330981"/>
                  </a:lnTo>
                  <a:lnTo>
                    <a:pt x="158837" y="347654"/>
                  </a:lnTo>
                  <a:lnTo>
                    <a:pt x="155399" y="363003"/>
                  </a:lnTo>
                  <a:lnTo>
                    <a:pt x="150286" y="377468"/>
                  </a:lnTo>
                  <a:lnTo>
                    <a:pt x="142643" y="388523"/>
                  </a:lnTo>
                  <a:lnTo>
                    <a:pt x="133314" y="397304"/>
                  </a:lnTo>
                  <a:lnTo>
                    <a:pt x="122862" y="404569"/>
                  </a:lnTo>
                  <a:lnTo>
                    <a:pt x="111661" y="408002"/>
                  </a:lnTo>
                  <a:lnTo>
                    <a:pt x="99959" y="408879"/>
                  </a:lnTo>
                  <a:lnTo>
                    <a:pt x="87925" y="408052"/>
                  </a:lnTo>
                  <a:lnTo>
                    <a:pt x="77081" y="403268"/>
                  </a:lnTo>
                  <a:lnTo>
                    <a:pt x="67029" y="395845"/>
                  </a:lnTo>
                  <a:lnTo>
                    <a:pt x="57504" y="386663"/>
                  </a:lnTo>
                  <a:lnTo>
                    <a:pt x="52567" y="374898"/>
                  </a:lnTo>
                  <a:lnTo>
                    <a:pt x="50686" y="361409"/>
                  </a:lnTo>
                  <a:lnTo>
                    <a:pt x="50844" y="346773"/>
                  </a:lnTo>
                  <a:lnTo>
                    <a:pt x="53771" y="332782"/>
                  </a:lnTo>
                  <a:lnTo>
                    <a:pt x="58544" y="319221"/>
                  </a:lnTo>
                  <a:lnTo>
                    <a:pt x="64548" y="305947"/>
                  </a:lnTo>
                  <a:lnTo>
                    <a:pt x="86483" y="260298"/>
                  </a:lnTo>
                  <a:lnTo>
                    <a:pt x="95874" y="245498"/>
                  </a:lnTo>
                  <a:lnTo>
                    <a:pt x="106369" y="231399"/>
                  </a:lnTo>
                  <a:lnTo>
                    <a:pt x="117598" y="217766"/>
                  </a:lnTo>
                  <a:lnTo>
                    <a:pt x="129318" y="205855"/>
                  </a:lnTo>
                  <a:lnTo>
                    <a:pt x="141364" y="195092"/>
                  </a:lnTo>
                  <a:lnTo>
                    <a:pt x="153629" y="185094"/>
                  </a:lnTo>
                  <a:lnTo>
                    <a:pt x="163217" y="174196"/>
                  </a:lnTo>
                  <a:lnTo>
                    <a:pt x="171018" y="162697"/>
                  </a:lnTo>
                  <a:lnTo>
                    <a:pt x="177631" y="150798"/>
                  </a:lnTo>
                  <a:lnTo>
                    <a:pt x="183451" y="137221"/>
                  </a:lnTo>
                  <a:lnTo>
                    <a:pt x="188742" y="122525"/>
                  </a:lnTo>
                  <a:lnTo>
                    <a:pt x="193681" y="107083"/>
                  </a:lnTo>
                  <a:lnTo>
                    <a:pt x="195562" y="92555"/>
                  </a:lnTo>
                  <a:lnTo>
                    <a:pt x="195405" y="78637"/>
                  </a:lnTo>
                  <a:lnTo>
                    <a:pt x="193889" y="65124"/>
                  </a:lnTo>
                  <a:lnTo>
                    <a:pt x="190057" y="53294"/>
                  </a:lnTo>
                  <a:lnTo>
                    <a:pt x="184679" y="42584"/>
                  </a:lnTo>
                  <a:lnTo>
                    <a:pt x="178272" y="32623"/>
                  </a:lnTo>
                  <a:lnTo>
                    <a:pt x="169767" y="24571"/>
                  </a:lnTo>
                  <a:lnTo>
                    <a:pt x="159864" y="17791"/>
                  </a:lnTo>
                  <a:lnTo>
                    <a:pt x="1146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57123" y="1574800"/>
              <a:ext cx="176555" cy="533401"/>
            </a:xfrm>
            <a:custGeom>
              <a:avLst/>
              <a:gdLst/>
              <a:ahLst/>
              <a:cxnLst/>
              <a:rect l="0" t="0" r="0" b="0"/>
              <a:pathLst>
                <a:path w="176555" h="533401">
                  <a:moveTo>
                    <a:pt x="12177" y="0"/>
                  </a:moveTo>
                  <a:lnTo>
                    <a:pt x="5435" y="20225"/>
                  </a:lnTo>
                  <a:lnTo>
                    <a:pt x="3448" y="31828"/>
                  </a:lnTo>
                  <a:lnTo>
                    <a:pt x="2124" y="45207"/>
                  </a:lnTo>
                  <a:lnTo>
                    <a:pt x="1242" y="59771"/>
                  </a:lnTo>
                  <a:lnTo>
                    <a:pt x="261" y="91006"/>
                  </a:lnTo>
                  <a:lnTo>
                    <a:pt x="0" y="107237"/>
                  </a:lnTo>
                  <a:lnTo>
                    <a:pt x="1236" y="122291"/>
                  </a:lnTo>
                  <a:lnTo>
                    <a:pt x="3472" y="136561"/>
                  </a:lnTo>
                  <a:lnTo>
                    <a:pt x="6374" y="150307"/>
                  </a:lnTo>
                  <a:lnTo>
                    <a:pt x="11130" y="163704"/>
                  </a:lnTo>
                  <a:lnTo>
                    <a:pt x="17123" y="176870"/>
                  </a:lnTo>
                  <a:lnTo>
                    <a:pt x="23941" y="189880"/>
                  </a:lnTo>
                  <a:lnTo>
                    <a:pt x="31309" y="201375"/>
                  </a:lnTo>
                  <a:lnTo>
                    <a:pt x="39042" y="211861"/>
                  </a:lnTo>
                  <a:lnTo>
                    <a:pt x="47020" y="221674"/>
                  </a:lnTo>
                  <a:lnTo>
                    <a:pt x="57984" y="226805"/>
                  </a:lnTo>
                  <a:lnTo>
                    <a:pt x="70936" y="228814"/>
                  </a:lnTo>
                  <a:lnTo>
                    <a:pt x="85217" y="228743"/>
                  </a:lnTo>
                  <a:lnTo>
                    <a:pt x="97559" y="223050"/>
                  </a:lnTo>
                  <a:lnTo>
                    <a:pt x="108609" y="213611"/>
                  </a:lnTo>
                  <a:lnTo>
                    <a:pt x="118798" y="201674"/>
                  </a:lnTo>
                  <a:lnTo>
                    <a:pt x="127002" y="186660"/>
                  </a:lnTo>
                  <a:lnTo>
                    <a:pt x="133882" y="169596"/>
                  </a:lnTo>
                  <a:lnTo>
                    <a:pt x="139880" y="151164"/>
                  </a:lnTo>
                  <a:lnTo>
                    <a:pt x="142468" y="134642"/>
                  </a:lnTo>
                  <a:lnTo>
                    <a:pt x="142782" y="119395"/>
                  </a:lnTo>
                  <a:lnTo>
                    <a:pt x="141580" y="104996"/>
                  </a:lnTo>
                  <a:lnTo>
                    <a:pt x="140779" y="102453"/>
                  </a:lnTo>
                  <a:lnTo>
                    <a:pt x="139889" y="118442"/>
                  </a:lnTo>
                  <a:lnTo>
                    <a:pt x="141062" y="131172"/>
                  </a:lnTo>
                  <a:lnTo>
                    <a:pt x="143256" y="145303"/>
                  </a:lnTo>
                  <a:lnTo>
                    <a:pt x="146130" y="160369"/>
                  </a:lnTo>
                  <a:lnTo>
                    <a:pt x="149456" y="174646"/>
                  </a:lnTo>
                  <a:lnTo>
                    <a:pt x="153085" y="188397"/>
                  </a:lnTo>
                  <a:lnTo>
                    <a:pt x="156916" y="201798"/>
                  </a:lnTo>
                  <a:lnTo>
                    <a:pt x="160881" y="217787"/>
                  </a:lnTo>
                  <a:lnTo>
                    <a:pt x="169048" y="254368"/>
                  </a:lnTo>
                  <a:lnTo>
                    <a:pt x="171792" y="272590"/>
                  </a:lnTo>
                  <a:lnTo>
                    <a:pt x="173620" y="290382"/>
                  </a:lnTo>
                  <a:lnTo>
                    <a:pt x="174839" y="307888"/>
                  </a:lnTo>
                  <a:lnTo>
                    <a:pt x="175651" y="325203"/>
                  </a:lnTo>
                  <a:lnTo>
                    <a:pt x="176554" y="359493"/>
                  </a:lnTo>
                  <a:lnTo>
                    <a:pt x="175384" y="377951"/>
                  </a:lnTo>
                  <a:lnTo>
                    <a:pt x="173193" y="397312"/>
                  </a:lnTo>
                  <a:lnTo>
                    <a:pt x="170320" y="417274"/>
                  </a:lnTo>
                  <a:lnTo>
                    <a:pt x="165583" y="434816"/>
                  </a:lnTo>
                  <a:lnTo>
                    <a:pt x="159604" y="450744"/>
                  </a:lnTo>
                  <a:lnTo>
                    <a:pt x="152795" y="465596"/>
                  </a:lnTo>
                  <a:lnTo>
                    <a:pt x="144022" y="478319"/>
                  </a:lnTo>
                  <a:lnTo>
                    <a:pt x="133940" y="489624"/>
                  </a:lnTo>
                  <a:lnTo>
                    <a:pt x="122985" y="499982"/>
                  </a:lnTo>
                  <a:lnTo>
                    <a:pt x="111450" y="508299"/>
                  </a:lnTo>
                  <a:lnTo>
                    <a:pt x="99525" y="515255"/>
                  </a:lnTo>
                  <a:lnTo>
                    <a:pt x="62977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737600" y="16002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763000" y="16891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8978900" y="1333500"/>
            <a:ext cx="771889" cy="393701"/>
            <a:chOff x="8978900" y="1333500"/>
            <a:chExt cx="771889" cy="393701"/>
          </a:xfrm>
        </p:grpSpPr>
        <p:sp>
          <p:nvSpPr>
            <p:cNvPr id="80" name="Freeform 79"/>
            <p:cNvSpPr/>
            <p:nvPr/>
          </p:nvSpPr>
          <p:spPr>
            <a:xfrm>
              <a:off x="8978900" y="14859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41445" y="11584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093200" y="1338883"/>
              <a:ext cx="193538" cy="388318"/>
            </a:xfrm>
            <a:custGeom>
              <a:avLst/>
              <a:gdLst/>
              <a:ahLst/>
              <a:cxnLst/>
              <a:rect l="0" t="0" r="0" b="0"/>
              <a:pathLst>
                <a:path w="193538" h="3883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5" y="1027"/>
                  </a:lnTo>
                  <a:lnTo>
                    <a:pt x="53030" y="3124"/>
                  </a:lnTo>
                  <a:lnTo>
                    <a:pt x="64986" y="5932"/>
                  </a:lnTo>
                  <a:lnTo>
                    <a:pt x="77191" y="9216"/>
                  </a:lnTo>
                  <a:lnTo>
                    <a:pt x="89561" y="12816"/>
                  </a:lnTo>
                  <a:lnTo>
                    <a:pt x="100629" y="18039"/>
                  </a:lnTo>
                  <a:lnTo>
                    <a:pt x="110830" y="24342"/>
                  </a:lnTo>
                  <a:lnTo>
                    <a:pt x="120453" y="31367"/>
                  </a:lnTo>
                  <a:lnTo>
                    <a:pt x="128280" y="40283"/>
                  </a:lnTo>
                  <a:lnTo>
                    <a:pt x="134909" y="50461"/>
                  </a:lnTo>
                  <a:lnTo>
                    <a:pt x="140739" y="61480"/>
                  </a:lnTo>
                  <a:lnTo>
                    <a:pt x="141803" y="71647"/>
                  </a:lnTo>
                  <a:lnTo>
                    <a:pt x="139691" y="81248"/>
                  </a:lnTo>
                  <a:lnTo>
                    <a:pt x="135461" y="90471"/>
                  </a:lnTo>
                  <a:lnTo>
                    <a:pt x="129818" y="99442"/>
                  </a:lnTo>
                  <a:lnTo>
                    <a:pt x="123234" y="108244"/>
                  </a:lnTo>
                  <a:lnTo>
                    <a:pt x="116023" y="116935"/>
                  </a:lnTo>
                  <a:lnTo>
                    <a:pt x="106981" y="124140"/>
                  </a:lnTo>
                  <a:lnTo>
                    <a:pt x="96721" y="130354"/>
                  </a:lnTo>
                  <a:lnTo>
                    <a:pt x="85647" y="135908"/>
                  </a:lnTo>
                  <a:lnTo>
                    <a:pt x="83909" y="139611"/>
                  </a:lnTo>
                  <a:lnTo>
                    <a:pt x="88394" y="142080"/>
                  </a:lnTo>
                  <a:lnTo>
                    <a:pt x="97029" y="143725"/>
                  </a:lnTo>
                  <a:lnTo>
                    <a:pt x="107019" y="146234"/>
                  </a:lnTo>
                  <a:lnTo>
                    <a:pt x="117912" y="149317"/>
                  </a:lnTo>
                  <a:lnTo>
                    <a:pt x="129409" y="152783"/>
                  </a:lnTo>
                  <a:lnTo>
                    <a:pt x="141306" y="157917"/>
                  </a:lnTo>
                  <a:lnTo>
                    <a:pt x="153470" y="164161"/>
                  </a:lnTo>
                  <a:lnTo>
                    <a:pt x="165813" y="171146"/>
                  </a:lnTo>
                  <a:lnTo>
                    <a:pt x="175453" y="180036"/>
                  </a:lnTo>
                  <a:lnTo>
                    <a:pt x="183291" y="190196"/>
                  </a:lnTo>
                  <a:lnTo>
                    <a:pt x="189927" y="201203"/>
                  </a:lnTo>
                  <a:lnTo>
                    <a:pt x="192940" y="212774"/>
                  </a:lnTo>
                  <a:lnTo>
                    <a:pt x="193537" y="224722"/>
                  </a:lnTo>
                  <a:lnTo>
                    <a:pt x="192525" y="236920"/>
                  </a:lnTo>
                  <a:lnTo>
                    <a:pt x="190438" y="249285"/>
                  </a:lnTo>
                  <a:lnTo>
                    <a:pt x="187637" y="261762"/>
                  </a:lnTo>
                  <a:lnTo>
                    <a:pt x="184357" y="274314"/>
                  </a:lnTo>
                  <a:lnTo>
                    <a:pt x="179349" y="286915"/>
                  </a:lnTo>
                  <a:lnTo>
                    <a:pt x="173189" y="299549"/>
                  </a:lnTo>
                  <a:lnTo>
                    <a:pt x="166259" y="312205"/>
                  </a:lnTo>
                  <a:lnTo>
                    <a:pt x="158817" y="323464"/>
                  </a:lnTo>
                  <a:lnTo>
                    <a:pt x="151033" y="333793"/>
                  </a:lnTo>
                  <a:lnTo>
                    <a:pt x="143022" y="343501"/>
                  </a:lnTo>
                  <a:lnTo>
                    <a:pt x="133448" y="352795"/>
                  </a:lnTo>
                  <a:lnTo>
                    <a:pt x="122832" y="361813"/>
                  </a:lnTo>
                  <a:lnTo>
                    <a:pt x="63500" y="388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455063" y="1333500"/>
              <a:ext cx="295726" cy="390176"/>
            </a:xfrm>
            <a:custGeom>
              <a:avLst/>
              <a:gdLst/>
              <a:ahLst/>
              <a:cxnLst/>
              <a:rect l="0" t="0" r="0" b="0"/>
              <a:pathLst>
                <a:path w="295726" h="390176">
                  <a:moveTo>
                    <a:pt x="95337" y="12700"/>
                  </a:moveTo>
                  <a:lnTo>
                    <a:pt x="59984" y="48053"/>
                  </a:lnTo>
                  <a:lnTo>
                    <a:pt x="53424" y="58846"/>
                  </a:lnTo>
                  <a:lnTo>
                    <a:pt x="47639" y="71686"/>
                  </a:lnTo>
                  <a:lnTo>
                    <a:pt x="36038" y="102416"/>
                  </a:lnTo>
                  <a:lnTo>
                    <a:pt x="21474" y="139592"/>
                  </a:lnTo>
                  <a:lnTo>
                    <a:pt x="16461" y="157972"/>
                  </a:lnTo>
                  <a:lnTo>
                    <a:pt x="13120" y="175870"/>
                  </a:lnTo>
                  <a:lnTo>
                    <a:pt x="10892" y="193447"/>
                  </a:lnTo>
                  <a:lnTo>
                    <a:pt x="7996" y="209398"/>
                  </a:lnTo>
                  <a:lnTo>
                    <a:pt x="4654" y="224265"/>
                  </a:lnTo>
                  <a:lnTo>
                    <a:pt x="1015" y="238410"/>
                  </a:lnTo>
                  <a:lnTo>
                    <a:pt x="0" y="253484"/>
                  </a:lnTo>
                  <a:lnTo>
                    <a:pt x="735" y="269178"/>
                  </a:lnTo>
                  <a:lnTo>
                    <a:pt x="2635" y="285285"/>
                  </a:lnTo>
                  <a:lnTo>
                    <a:pt x="6724" y="300257"/>
                  </a:lnTo>
                  <a:lnTo>
                    <a:pt x="12273" y="314471"/>
                  </a:lnTo>
                  <a:lnTo>
                    <a:pt x="18795" y="328180"/>
                  </a:lnTo>
                  <a:lnTo>
                    <a:pt x="27375" y="340142"/>
                  </a:lnTo>
                  <a:lnTo>
                    <a:pt x="37328" y="350939"/>
                  </a:lnTo>
                  <a:lnTo>
                    <a:pt x="48198" y="360959"/>
                  </a:lnTo>
                  <a:lnTo>
                    <a:pt x="59677" y="369050"/>
                  </a:lnTo>
                  <a:lnTo>
                    <a:pt x="71564" y="375856"/>
                  </a:lnTo>
                  <a:lnTo>
                    <a:pt x="83722" y="381804"/>
                  </a:lnTo>
                  <a:lnTo>
                    <a:pt x="97471" y="385769"/>
                  </a:lnTo>
                  <a:lnTo>
                    <a:pt x="112281" y="388412"/>
                  </a:lnTo>
                  <a:lnTo>
                    <a:pt x="127800" y="390175"/>
                  </a:lnTo>
                  <a:lnTo>
                    <a:pt x="143790" y="388528"/>
                  </a:lnTo>
                  <a:lnTo>
                    <a:pt x="160094" y="384607"/>
                  </a:lnTo>
                  <a:lnTo>
                    <a:pt x="176608" y="379171"/>
                  </a:lnTo>
                  <a:lnTo>
                    <a:pt x="191851" y="371314"/>
                  </a:lnTo>
                  <a:lnTo>
                    <a:pt x="206246" y="361843"/>
                  </a:lnTo>
                  <a:lnTo>
                    <a:pt x="220076" y="351295"/>
                  </a:lnTo>
                  <a:lnTo>
                    <a:pt x="232118" y="338619"/>
                  </a:lnTo>
                  <a:lnTo>
                    <a:pt x="242969" y="324523"/>
                  </a:lnTo>
                  <a:lnTo>
                    <a:pt x="253025" y="309482"/>
                  </a:lnTo>
                  <a:lnTo>
                    <a:pt x="261140" y="293810"/>
                  </a:lnTo>
                  <a:lnTo>
                    <a:pt x="267962" y="277718"/>
                  </a:lnTo>
                  <a:lnTo>
                    <a:pt x="273919" y="261345"/>
                  </a:lnTo>
                  <a:lnTo>
                    <a:pt x="279303" y="244785"/>
                  </a:lnTo>
                  <a:lnTo>
                    <a:pt x="284303" y="228101"/>
                  </a:lnTo>
                  <a:lnTo>
                    <a:pt x="289048" y="211334"/>
                  </a:lnTo>
                  <a:lnTo>
                    <a:pt x="292211" y="194511"/>
                  </a:lnTo>
                  <a:lnTo>
                    <a:pt x="294319" y="177652"/>
                  </a:lnTo>
                  <a:lnTo>
                    <a:pt x="295725" y="160768"/>
                  </a:lnTo>
                  <a:lnTo>
                    <a:pt x="295251" y="145278"/>
                  </a:lnTo>
                  <a:lnTo>
                    <a:pt x="293524" y="130719"/>
                  </a:lnTo>
                  <a:lnTo>
                    <a:pt x="290962" y="116779"/>
                  </a:lnTo>
                  <a:lnTo>
                    <a:pt x="286431" y="101841"/>
                  </a:lnTo>
                  <a:lnTo>
                    <a:pt x="280588" y="86239"/>
                  </a:lnTo>
                  <a:lnTo>
                    <a:pt x="273871" y="70192"/>
                  </a:lnTo>
                  <a:lnTo>
                    <a:pt x="265159" y="56672"/>
                  </a:lnTo>
                  <a:lnTo>
                    <a:pt x="255119" y="44837"/>
                  </a:lnTo>
                  <a:lnTo>
                    <a:pt x="244191" y="34124"/>
                  </a:lnTo>
                  <a:lnTo>
                    <a:pt x="232673" y="25572"/>
                  </a:lnTo>
                  <a:lnTo>
                    <a:pt x="220761" y="18459"/>
                  </a:lnTo>
                  <a:lnTo>
                    <a:pt x="208586" y="12306"/>
                  </a:lnTo>
                  <a:lnTo>
                    <a:pt x="193414" y="8204"/>
                  </a:lnTo>
                  <a:lnTo>
                    <a:pt x="176244" y="5469"/>
                  </a:lnTo>
                  <a:lnTo>
                    <a:pt x="826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083300" y="2146300"/>
            <a:ext cx="3543301" cy="76201"/>
            <a:chOff x="6083300" y="2146300"/>
            <a:chExt cx="3543301" cy="76201"/>
          </a:xfrm>
        </p:grpSpPr>
        <p:sp>
          <p:nvSpPr>
            <p:cNvPr id="84" name="Freeform 83"/>
            <p:cNvSpPr/>
            <p:nvPr/>
          </p:nvSpPr>
          <p:spPr>
            <a:xfrm>
              <a:off x="6083300" y="21463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11288" y="8937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464300" y="2159000"/>
              <a:ext cx="3162301" cy="63501"/>
            </a:xfrm>
            <a:custGeom>
              <a:avLst/>
              <a:gdLst/>
              <a:ahLst/>
              <a:cxnLst/>
              <a:rect l="0" t="0" r="0" b="0"/>
              <a:pathLst>
                <a:path w="3162301" h="63501">
                  <a:moveTo>
                    <a:pt x="0" y="0"/>
                  </a:moveTo>
                  <a:lnTo>
                    <a:pt x="40451" y="6742"/>
                  </a:lnTo>
                  <a:lnTo>
                    <a:pt x="60834" y="8727"/>
                  </a:lnTo>
                  <a:lnTo>
                    <a:pt x="82889" y="10051"/>
                  </a:lnTo>
                  <a:lnTo>
                    <a:pt x="150618" y="11915"/>
                  </a:lnTo>
                  <a:lnTo>
                    <a:pt x="381712" y="12686"/>
                  </a:lnTo>
                  <a:lnTo>
                    <a:pt x="408285" y="14102"/>
                  </a:lnTo>
                  <a:lnTo>
                    <a:pt x="435879" y="16456"/>
                  </a:lnTo>
                  <a:lnTo>
                    <a:pt x="464153" y="19437"/>
                  </a:lnTo>
                  <a:lnTo>
                    <a:pt x="492879" y="21425"/>
                  </a:lnTo>
                  <a:lnTo>
                    <a:pt x="521908" y="22750"/>
                  </a:lnTo>
                  <a:lnTo>
                    <a:pt x="609958" y="24614"/>
                  </a:lnTo>
                  <a:lnTo>
                    <a:pt x="823796" y="25354"/>
                  </a:lnTo>
                  <a:lnTo>
                    <a:pt x="855408" y="26780"/>
                  </a:lnTo>
                  <a:lnTo>
                    <a:pt x="886361" y="29142"/>
                  </a:lnTo>
                  <a:lnTo>
                    <a:pt x="916874" y="32128"/>
                  </a:lnTo>
                  <a:lnTo>
                    <a:pt x="948504" y="34118"/>
                  </a:lnTo>
                  <a:lnTo>
                    <a:pt x="1013754" y="36330"/>
                  </a:lnTo>
                  <a:lnTo>
                    <a:pt x="1147626" y="37750"/>
                  </a:lnTo>
                  <a:lnTo>
                    <a:pt x="2270293" y="38100"/>
                  </a:lnTo>
                  <a:lnTo>
                    <a:pt x="2303751" y="39511"/>
                  </a:lnTo>
                  <a:lnTo>
                    <a:pt x="2337344" y="41862"/>
                  </a:lnTo>
                  <a:lnTo>
                    <a:pt x="2371029" y="44842"/>
                  </a:lnTo>
                  <a:lnTo>
                    <a:pt x="2403364" y="46827"/>
                  </a:lnTo>
                  <a:lnTo>
                    <a:pt x="2465632" y="49034"/>
                  </a:lnTo>
                  <a:lnTo>
                    <a:pt x="2586092" y="50451"/>
                  </a:lnTo>
                  <a:lnTo>
                    <a:pt x="3076346" y="50799"/>
                  </a:lnTo>
                  <a:lnTo>
                    <a:pt x="3096531" y="52210"/>
                  </a:lnTo>
                  <a:lnTo>
                    <a:pt x="3114220" y="54562"/>
                  </a:lnTo>
                  <a:lnTo>
                    <a:pt x="316230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900" y="2949676"/>
            <a:ext cx="3289301" cy="1393725"/>
            <a:chOff x="215900" y="2949676"/>
            <a:chExt cx="3289301" cy="1393725"/>
          </a:xfrm>
        </p:grpSpPr>
        <p:sp>
          <p:nvSpPr>
            <p:cNvPr id="87" name="Freeform 86"/>
            <p:cNvSpPr/>
            <p:nvPr/>
          </p:nvSpPr>
          <p:spPr>
            <a:xfrm>
              <a:off x="558800" y="30353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20832" y="2949676"/>
              <a:ext cx="220336" cy="460940"/>
            </a:xfrm>
            <a:custGeom>
              <a:avLst/>
              <a:gdLst/>
              <a:ahLst/>
              <a:cxnLst/>
              <a:rect l="0" t="0" r="0" b="0"/>
              <a:pathLst>
                <a:path w="220336" h="460940">
                  <a:moveTo>
                    <a:pt x="37968" y="72924"/>
                  </a:moveTo>
                  <a:lnTo>
                    <a:pt x="44709" y="52698"/>
                  </a:lnTo>
                  <a:lnTo>
                    <a:pt x="49518" y="43917"/>
                  </a:lnTo>
                  <a:lnTo>
                    <a:pt x="55545" y="35242"/>
                  </a:lnTo>
                  <a:lnTo>
                    <a:pt x="62386" y="26636"/>
                  </a:lnTo>
                  <a:lnTo>
                    <a:pt x="71180" y="19487"/>
                  </a:lnTo>
                  <a:lnTo>
                    <a:pt x="81276" y="13310"/>
                  </a:lnTo>
                  <a:lnTo>
                    <a:pt x="92240" y="7781"/>
                  </a:lnTo>
                  <a:lnTo>
                    <a:pt x="105193" y="4095"/>
                  </a:lnTo>
                  <a:lnTo>
                    <a:pt x="119474" y="1638"/>
                  </a:lnTo>
                  <a:lnTo>
                    <a:pt x="134638" y="0"/>
                  </a:lnTo>
                  <a:lnTo>
                    <a:pt x="148981" y="319"/>
                  </a:lnTo>
                  <a:lnTo>
                    <a:pt x="162777" y="1943"/>
                  </a:lnTo>
                  <a:lnTo>
                    <a:pt x="176207" y="4436"/>
                  </a:lnTo>
                  <a:lnTo>
                    <a:pt x="186572" y="10332"/>
                  </a:lnTo>
                  <a:lnTo>
                    <a:pt x="194892" y="18496"/>
                  </a:lnTo>
                  <a:lnTo>
                    <a:pt x="201851" y="28172"/>
                  </a:lnTo>
                  <a:lnTo>
                    <a:pt x="207901" y="40267"/>
                  </a:lnTo>
                  <a:lnTo>
                    <a:pt x="213345" y="53974"/>
                  </a:lnTo>
                  <a:lnTo>
                    <a:pt x="218386" y="68757"/>
                  </a:lnTo>
                  <a:lnTo>
                    <a:pt x="220335" y="85668"/>
                  </a:lnTo>
                  <a:lnTo>
                    <a:pt x="220224" y="103998"/>
                  </a:lnTo>
                  <a:lnTo>
                    <a:pt x="218738" y="123273"/>
                  </a:lnTo>
                  <a:lnTo>
                    <a:pt x="216337" y="141768"/>
                  </a:lnTo>
                  <a:lnTo>
                    <a:pt x="213325" y="159742"/>
                  </a:lnTo>
                  <a:lnTo>
                    <a:pt x="209906" y="177369"/>
                  </a:lnTo>
                  <a:lnTo>
                    <a:pt x="204804" y="194765"/>
                  </a:lnTo>
                  <a:lnTo>
                    <a:pt x="198581" y="212007"/>
                  </a:lnTo>
                  <a:lnTo>
                    <a:pt x="168315" y="286977"/>
                  </a:lnTo>
                  <a:lnTo>
                    <a:pt x="161554" y="305937"/>
                  </a:lnTo>
                  <a:lnTo>
                    <a:pt x="155637" y="324221"/>
                  </a:lnTo>
                  <a:lnTo>
                    <a:pt x="150280" y="342055"/>
                  </a:lnTo>
                  <a:lnTo>
                    <a:pt x="143887" y="356767"/>
                  </a:lnTo>
                  <a:lnTo>
                    <a:pt x="136803" y="369397"/>
                  </a:lnTo>
                  <a:lnTo>
                    <a:pt x="105155" y="416687"/>
                  </a:lnTo>
                  <a:lnTo>
                    <a:pt x="95459" y="427688"/>
                  </a:lnTo>
                  <a:lnTo>
                    <a:pt x="84762" y="437845"/>
                  </a:lnTo>
                  <a:lnTo>
                    <a:pt x="73397" y="447437"/>
                  </a:lnTo>
                  <a:lnTo>
                    <a:pt x="60176" y="453833"/>
                  </a:lnTo>
                  <a:lnTo>
                    <a:pt x="45718" y="458097"/>
                  </a:lnTo>
                  <a:lnTo>
                    <a:pt x="30434" y="460939"/>
                  </a:lnTo>
                  <a:lnTo>
                    <a:pt x="18834" y="458600"/>
                  </a:lnTo>
                  <a:lnTo>
                    <a:pt x="9690" y="452808"/>
                  </a:lnTo>
                  <a:lnTo>
                    <a:pt x="2182" y="444713"/>
                  </a:lnTo>
                  <a:lnTo>
                    <a:pt x="0" y="435083"/>
                  </a:lnTo>
                  <a:lnTo>
                    <a:pt x="1367" y="424430"/>
                  </a:lnTo>
                  <a:lnTo>
                    <a:pt x="5100" y="413095"/>
                  </a:lnTo>
                  <a:lnTo>
                    <a:pt x="10412" y="402715"/>
                  </a:lnTo>
                  <a:lnTo>
                    <a:pt x="16775" y="392974"/>
                  </a:lnTo>
                  <a:lnTo>
                    <a:pt x="23839" y="383657"/>
                  </a:lnTo>
                  <a:lnTo>
                    <a:pt x="32782" y="376034"/>
                  </a:lnTo>
                  <a:lnTo>
                    <a:pt x="42977" y="369542"/>
                  </a:lnTo>
                  <a:lnTo>
                    <a:pt x="54007" y="363803"/>
                  </a:lnTo>
                  <a:lnTo>
                    <a:pt x="65594" y="358565"/>
                  </a:lnTo>
                  <a:lnTo>
                    <a:pt x="77552" y="353662"/>
                  </a:lnTo>
                  <a:lnTo>
                    <a:pt x="89757" y="348983"/>
                  </a:lnTo>
                  <a:lnTo>
                    <a:pt x="100716" y="348685"/>
                  </a:lnTo>
                  <a:lnTo>
                    <a:pt x="110844" y="351309"/>
                  </a:lnTo>
                  <a:lnTo>
                    <a:pt x="120419" y="355880"/>
                  </a:lnTo>
                  <a:lnTo>
                    <a:pt x="129624" y="363162"/>
                  </a:lnTo>
                  <a:lnTo>
                    <a:pt x="138583" y="372249"/>
                  </a:lnTo>
                  <a:lnTo>
                    <a:pt x="147378" y="382540"/>
                  </a:lnTo>
                  <a:lnTo>
                    <a:pt x="156063" y="393635"/>
                  </a:lnTo>
                  <a:lnTo>
                    <a:pt x="164676" y="405264"/>
                  </a:lnTo>
                  <a:lnTo>
                    <a:pt x="203068" y="4539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63600" y="31877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0" y="0"/>
                  </a:moveTo>
                  <a:lnTo>
                    <a:pt x="0" y="33709"/>
                  </a:lnTo>
                  <a:lnTo>
                    <a:pt x="2822" y="49284"/>
                  </a:lnTo>
                  <a:lnTo>
                    <a:pt x="7525" y="65311"/>
                  </a:lnTo>
                  <a:lnTo>
                    <a:pt x="13483" y="81641"/>
                  </a:lnTo>
                  <a:lnTo>
                    <a:pt x="20278" y="98171"/>
                  </a:lnTo>
                  <a:lnTo>
                    <a:pt x="27629" y="114836"/>
                  </a:lnTo>
                  <a:lnTo>
                    <a:pt x="35353" y="131591"/>
                  </a:lnTo>
                  <a:lnTo>
                    <a:pt x="43324" y="145582"/>
                  </a:lnTo>
                  <a:lnTo>
                    <a:pt x="51460" y="157733"/>
                  </a:lnTo>
                  <a:lnTo>
                    <a:pt x="59707" y="168655"/>
                  </a:lnTo>
                  <a:lnTo>
                    <a:pt x="68026" y="178759"/>
                  </a:lnTo>
                  <a:lnTo>
                    <a:pt x="76395" y="188317"/>
                  </a:lnTo>
                  <a:lnTo>
                    <a:pt x="84797" y="197511"/>
                  </a:lnTo>
                  <a:lnTo>
                    <a:pt x="101657" y="215253"/>
                  </a:lnTo>
                  <a:lnTo>
                    <a:pt x="1524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12800" y="3149600"/>
              <a:ext cx="203201" cy="304801"/>
            </a:xfrm>
            <a:custGeom>
              <a:avLst/>
              <a:gdLst/>
              <a:ahLst/>
              <a:cxnLst/>
              <a:rect l="0" t="0" r="0" b="0"/>
              <a:pathLst>
                <a:path w="203201" h="304801">
                  <a:moveTo>
                    <a:pt x="203200" y="0"/>
                  </a:moveTo>
                  <a:lnTo>
                    <a:pt x="189716" y="13483"/>
                  </a:lnTo>
                  <a:lnTo>
                    <a:pt x="184332" y="21689"/>
                  </a:lnTo>
                  <a:lnTo>
                    <a:pt x="179333" y="31392"/>
                  </a:lnTo>
                  <a:lnTo>
                    <a:pt x="174588" y="42095"/>
                  </a:lnTo>
                  <a:lnTo>
                    <a:pt x="170014" y="53463"/>
                  </a:lnTo>
                  <a:lnTo>
                    <a:pt x="161169" y="77383"/>
                  </a:lnTo>
                  <a:lnTo>
                    <a:pt x="155424" y="89689"/>
                  </a:lnTo>
                  <a:lnTo>
                    <a:pt x="148771" y="102125"/>
                  </a:lnTo>
                  <a:lnTo>
                    <a:pt x="141514" y="114650"/>
                  </a:lnTo>
                  <a:lnTo>
                    <a:pt x="125924" y="139855"/>
                  </a:lnTo>
                  <a:lnTo>
                    <a:pt x="117816" y="152503"/>
                  </a:lnTo>
                  <a:lnTo>
                    <a:pt x="108177" y="165169"/>
                  </a:lnTo>
                  <a:lnTo>
                    <a:pt x="97518" y="177846"/>
                  </a:lnTo>
                  <a:lnTo>
                    <a:pt x="86179" y="190530"/>
                  </a:lnTo>
                  <a:lnTo>
                    <a:pt x="75797" y="203220"/>
                  </a:lnTo>
                  <a:lnTo>
                    <a:pt x="66053" y="215913"/>
                  </a:lnTo>
                  <a:lnTo>
                    <a:pt x="56735" y="228609"/>
                  </a:lnTo>
                  <a:lnTo>
                    <a:pt x="38856" y="254004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117600" y="31877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2"/>
                  </a:lnTo>
                  <a:lnTo>
                    <a:pt x="45207" y="15347"/>
                  </a:lnTo>
                  <a:lnTo>
                    <a:pt x="59771" y="14465"/>
                  </a:lnTo>
                  <a:lnTo>
                    <a:pt x="91005" y="13484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193800" y="3124200"/>
              <a:ext cx="7317" cy="228601"/>
            </a:xfrm>
            <a:custGeom>
              <a:avLst/>
              <a:gdLst/>
              <a:ahLst/>
              <a:cxnLst/>
              <a:rect l="0" t="0" r="0" b="0"/>
              <a:pathLst>
                <a:path w="7317" h="228601">
                  <a:moveTo>
                    <a:pt x="0" y="0"/>
                  </a:moveTo>
                  <a:lnTo>
                    <a:pt x="0" y="81641"/>
                  </a:lnTo>
                  <a:lnTo>
                    <a:pt x="1411" y="96760"/>
                  </a:lnTo>
                  <a:lnTo>
                    <a:pt x="3762" y="111074"/>
                  </a:lnTo>
                  <a:lnTo>
                    <a:pt x="6742" y="124849"/>
                  </a:lnTo>
                  <a:lnTo>
                    <a:pt x="7316" y="139677"/>
                  </a:lnTo>
                  <a:lnTo>
                    <a:pt x="6289" y="155207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409700" y="3062269"/>
              <a:ext cx="236043" cy="315932"/>
            </a:xfrm>
            <a:custGeom>
              <a:avLst/>
              <a:gdLst/>
              <a:ahLst/>
              <a:cxnLst/>
              <a:rect l="0" t="0" r="0" b="0"/>
              <a:pathLst>
                <a:path w="236043" h="315932">
                  <a:moveTo>
                    <a:pt x="0" y="36531"/>
                  </a:moveTo>
                  <a:lnTo>
                    <a:pt x="13483" y="16305"/>
                  </a:lnTo>
                  <a:lnTo>
                    <a:pt x="23100" y="10347"/>
                  </a:lnTo>
                  <a:lnTo>
                    <a:pt x="35155" y="6375"/>
                  </a:lnTo>
                  <a:lnTo>
                    <a:pt x="48837" y="3726"/>
                  </a:lnTo>
                  <a:lnTo>
                    <a:pt x="65013" y="1961"/>
                  </a:lnTo>
                  <a:lnTo>
                    <a:pt x="82853" y="784"/>
                  </a:lnTo>
                  <a:lnTo>
                    <a:pt x="101802" y="0"/>
                  </a:lnTo>
                  <a:lnTo>
                    <a:pt x="118668" y="2299"/>
                  </a:lnTo>
                  <a:lnTo>
                    <a:pt x="134145" y="6654"/>
                  </a:lnTo>
                  <a:lnTo>
                    <a:pt x="148697" y="12379"/>
                  </a:lnTo>
                  <a:lnTo>
                    <a:pt x="156986" y="20430"/>
                  </a:lnTo>
                  <a:lnTo>
                    <a:pt x="161102" y="30030"/>
                  </a:lnTo>
                  <a:lnTo>
                    <a:pt x="162434" y="40663"/>
                  </a:lnTo>
                  <a:lnTo>
                    <a:pt x="160501" y="50575"/>
                  </a:lnTo>
                  <a:lnTo>
                    <a:pt x="156389" y="60004"/>
                  </a:lnTo>
                  <a:lnTo>
                    <a:pt x="150826" y="69113"/>
                  </a:lnTo>
                  <a:lnTo>
                    <a:pt x="142884" y="76597"/>
                  </a:lnTo>
                  <a:lnTo>
                    <a:pt x="133356" y="82997"/>
                  </a:lnTo>
                  <a:lnTo>
                    <a:pt x="122770" y="88675"/>
                  </a:lnTo>
                  <a:lnTo>
                    <a:pt x="110069" y="93871"/>
                  </a:lnTo>
                  <a:lnTo>
                    <a:pt x="95957" y="98746"/>
                  </a:lnTo>
                  <a:lnTo>
                    <a:pt x="80904" y="103408"/>
                  </a:lnTo>
                  <a:lnTo>
                    <a:pt x="75103" y="105104"/>
                  </a:lnTo>
                  <a:lnTo>
                    <a:pt x="75468" y="104824"/>
                  </a:lnTo>
                  <a:lnTo>
                    <a:pt x="79945" y="103226"/>
                  </a:lnTo>
                  <a:lnTo>
                    <a:pt x="88575" y="100750"/>
                  </a:lnTo>
                  <a:lnTo>
                    <a:pt x="113214" y="94235"/>
                  </a:lnTo>
                  <a:lnTo>
                    <a:pt x="126276" y="93345"/>
                  </a:lnTo>
                  <a:lnTo>
                    <a:pt x="139217" y="94162"/>
                  </a:lnTo>
                  <a:lnTo>
                    <a:pt x="152078" y="96119"/>
                  </a:lnTo>
                  <a:lnTo>
                    <a:pt x="164885" y="100245"/>
                  </a:lnTo>
                  <a:lnTo>
                    <a:pt x="177656" y="105818"/>
                  </a:lnTo>
                  <a:lnTo>
                    <a:pt x="190404" y="112356"/>
                  </a:lnTo>
                  <a:lnTo>
                    <a:pt x="201725" y="120947"/>
                  </a:lnTo>
                  <a:lnTo>
                    <a:pt x="212094" y="130908"/>
                  </a:lnTo>
                  <a:lnTo>
                    <a:pt x="221829" y="141782"/>
                  </a:lnTo>
                  <a:lnTo>
                    <a:pt x="228319" y="154676"/>
                  </a:lnTo>
                  <a:lnTo>
                    <a:pt x="232646" y="168917"/>
                  </a:lnTo>
                  <a:lnTo>
                    <a:pt x="235531" y="184055"/>
                  </a:lnTo>
                  <a:lnTo>
                    <a:pt x="236042" y="198380"/>
                  </a:lnTo>
                  <a:lnTo>
                    <a:pt x="234973" y="212164"/>
                  </a:lnTo>
                  <a:lnTo>
                    <a:pt x="232848" y="225586"/>
                  </a:lnTo>
                  <a:lnTo>
                    <a:pt x="228610" y="237356"/>
                  </a:lnTo>
                  <a:lnTo>
                    <a:pt x="222962" y="248026"/>
                  </a:lnTo>
                  <a:lnTo>
                    <a:pt x="216374" y="257960"/>
                  </a:lnTo>
                  <a:lnTo>
                    <a:pt x="209161" y="267406"/>
                  </a:lnTo>
                  <a:lnTo>
                    <a:pt x="201529" y="276526"/>
                  </a:lnTo>
                  <a:lnTo>
                    <a:pt x="193619" y="285427"/>
                  </a:lnTo>
                  <a:lnTo>
                    <a:pt x="182702" y="292773"/>
                  </a:lnTo>
                  <a:lnTo>
                    <a:pt x="169779" y="299081"/>
                  </a:lnTo>
                  <a:lnTo>
                    <a:pt x="155519" y="304697"/>
                  </a:lnTo>
                  <a:lnTo>
                    <a:pt x="140368" y="309853"/>
                  </a:lnTo>
                  <a:lnTo>
                    <a:pt x="124623" y="314701"/>
                  </a:lnTo>
                  <a:lnTo>
                    <a:pt x="50800" y="3159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717062" y="3098800"/>
              <a:ext cx="205688" cy="331123"/>
            </a:xfrm>
            <a:custGeom>
              <a:avLst/>
              <a:gdLst/>
              <a:ahLst/>
              <a:cxnLst/>
              <a:rect l="0" t="0" r="0" b="0"/>
              <a:pathLst>
                <a:path w="205688" h="331123">
                  <a:moveTo>
                    <a:pt x="86338" y="0"/>
                  </a:moveTo>
                  <a:lnTo>
                    <a:pt x="72853" y="13483"/>
                  </a:lnTo>
                  <a:lnTo>
                    <a:pt x="66059" y="21689"/>
                  </a:lnTo>
                  <a:lnTo>
                    <a:pt x="58708" y="31392"/>
                  </a:lnTo>
                  <a:lnTo>
                    <a:pt x="50984" y="42095"/>
                  </a:lnTo>
                  <a:lnTo>
                    <a:pt x="44424" y="53463"/>
                  </a:lnTo>
                  <a:lnTo>
                    <a:pt x="38640" y="65275"/>
                  </a:lnTo>
                  <a:lnTo>
                    <a:pt x="33372" y="77383"/>
                  </a:lnTo>
                  <a:lnTo>
                    <a:pt x="28450" y="89689"/>
                  </a:lnTo>
                  <a:lnTo>
                    <a:pt x="19217" y="114650"/>
                  </a:lnTo>
                  <a:lnTo>
                    <a:pt x="14779" y="128644"/>
                  </a:lnTo>
                  <a:lnTo>
                    <a:pt x="6086" y="159245"/>
                  </a:lnTo>
                  <a:lnTo>
                    <a:pt x="3203" y="176719"/>
                  </a:lnTo>
                  <a:lnTo>
                    <a:pt x="1281" y="195424"/>
                  </a:lnTo>
                  <a:lnTo>
                    <a:pt x="0" y="214949"/>
                  </a:lnTo>
                  <a:lnTo>
                    <a:pt x="557" y="232199"/>
                  </a:lnTo>
                  <a:lnTo>
                    <a:pt x="2339" y="247933"/>
                  </a:lnTo>
                  <a:lnTo>
                    <a:pt x="4939" y="262655"/>
                  </a:lnTo>
                  <a:lnTo>
                    <a:pt x="9494" y="275292"/>
                  </a:lnTo>
                  <a:lnTo>
                    <a:pt x="15353" y="286539"/>
                  </a:lnTo>
                  <a:lnTo>
                    <a:pt x="22081" y="296859"/>
                  </a:lnTo>
                  <a:lnTo>
                    <a:pt x="30800" y="306561"/>
                  </a:lnTo>
                  <a:lnTo>
                    <a:pt x="40846" y="315852"/>
                  </a:lnTo>
                  <a:lnTo>
                    <a:pt x="51776" y="324868"/>
                  </a:lnTo>
                  <a:lnTo>
                    <a:pt x="66119" y="329467"/>
                  </a:lnTo>
                  <a:lnTo>
                    <a:pt x="82736" y="331122"/>
                  </a:lnTo>
                  <a:lnTo>
                    <a:pt x="100870" y="330815"/>
                  </a:lnTo>
                  <a:lnTo>
                    <a:pt x="115781" y="327788"/>
                  </a:lnTo>
                  <a:lnTo>
                    <a:pt x="128545" y="322947"/>
                  </a:lnTo>
                  <a:lnTo>
                    <a:pt x="139876" y="316898"/>
                  </a:lnTo>
                  <a:lnTo>
                    <a:pt x="150252" y="307221"/>
                  </a:lnTo>
                  <a:lnTo>
                    <a:pt x="159991" y="295125"/>
                  </a:lnTo>
                  <a:lnTo>
                    <a:pt x="169307" y="281416"/>
                  </a:lnTo>
                  <a:lnTo>
                    <a:pt x="176928" y="266633"/>
                  </a:lnTo>
                  <a:lnTo>
                    <a:pt x="183420" y="251133"/>
                  </a:lnTo>
                  <a:lnTo>
                    <a:pt x="189159" y="235155"/>
                  </a:lnTo>
                  <a:lnTo>
                    <a:pt x="194396" y="218859"/>
                  </a:lnTo>
                  <a:lnTo>
                    <a:pt x="199299" y="202350"/>
                  </a:lnTo>
                  <a:lnTo>
                    <a:pt x="203979" y="185700"/>
                  </a:lnTo>
                  <a:lnTo>
                    <a:pt x="205687" y="168955"/>
                  </a:lnTo>
                  <a:lnTo>
                    <a:pt x="205415" y="152148"/>
                  </a:lnTo>
                  <a:lnTo>
                    <a:pt x="203823" y="135298"/>
                  </a:lnTo>
                  <a:lnTo>
                    <a:pt x="199939" y="118421"/>
                  </a:lnTo>
                  <a:lnTo>
                    <a:pt x="194527" y="101525"/>
                  </a:lnTo>
                  <a:lnTo>
                    <a:pt x="188097" y="84617"/>
                  </a:lnTo>
                  <a:lnTo>
                    <a:pt x="179577" y="69111"/>
                  </a:lnTo>
                  <a:lnTo>
                    <a:pt x="169664" y="54541"/>
                  </a:lnTo>
                  <a:lnTo>
                    <a:pt x="158822" y="40594"/>
                  </a:lnTo>
                  <a:lnTo>
                    <a:pt x="147360" y="29884"/>
                  </a:lnTo>
                  <a:lnTo>
                    <a:pt x="135486" y="21334"/>
                  </a:lnTo>
                  <a:lnTo>
                    <a:pt x="990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970788" y="3200400"/>
              <a:ext cx="211119" cy="533401"/>
            </a:xfrm>
            <a:custGeom>
              <a:avLst/>
              <a:gdLst/>
              <a:ahLst/>
              <a:cxnLst/>
              <a:rect l="0" t="0" r="0" b="0"/>
              <a:pathLst>
                <a:path w="211119" h="533401">
                  <a:moveTo>
                    <a:pt x="23112" y="0"/>
                  </a:moveTo>
                  <a:lnTo>
                    <a:pt x="5435" y="53029"/>
                  </a:lnTo>
                  <a:lnTo>
                    <a:pt x="2860" y="67808"/>
                  </a:lnTo>
                  <a:lnTo>
                    <a:pt x="1144" y="84716"/>
                  </a:lnTo>
                  <a:lnTo>
                    <a:pt x="0" y="103044"/>
                  </a:lnTo>
                  <a:lnTo>
                    <a:pt x="648" y="119496"/>
                  </a:lnTo>
                  <a:lnTo>
                    <a:pt x="2492" y="134697"/>
                  </a:lnTo>
                  <a:lnTo>
                    <a:pt x="5132" y="149065"/>
                  </a:lnTo>
                  <a:lnTo>
                    <a:pt x="12536" y="158643"/>
                  </a:lnTo>
                  <a:lnTo>
                    <a:pt x="23117" y="165029"/>
                  </a:lnTo>
                  <a:lnTo>
                    <a:pt x="35815" y="169286"/>
                  </a:lnTo>
                  <a:lnTo>
                    <a:pt x="48514" y="169301"/>
                  </a:lnTo>
                  <a:lnTo>
                    <a:pt x="61213" y="166490"/>
                  </a:lnTo>
                  <a:lnTo>
                    <a:pt x="73912" y="161793"/>
                  </a:lnTo>
                  <a:lnTo>
                    <a:pt x="85201" y="155840"/>
                  </a:lnTo>
                  <a:lnTo>
                    <a:pt x="95549" y="149049"/>
                  </a:lnTo>
                  <a:lnTo>
                    <a:pt x="105270" y="141699"/>
                  </a:lnTo>
                  <a:lnTo>
                    <a:pt x="113161" y="132566"/>
                  </a:lnTo>
                  <a:lnTo>
                    <a:pt x="119834" y="122244"/>
                  </a:lnTo>
                  <a:lnTo>
                    <a:pt x="125693" y="111129"/>
                  </a:lnTo>
                  <a:lnTo>
                    <a:pt x="131010" y="99486"/>
                  </a:lnTo>
                  <a:lnTo>
                    <a:pt x="135966" y="87490"/>
                  </a:lnTo>
                  <a:lnTo>
                    <a:pt x="140681" y="75260"/>
                  </a:lnTo>
                  <a:lnTo>
                    <a:pt x="143825" y="72751"/>
                  </a:lnTo>
                  <a:lnTo>
                    <a:pt x="145920" y="76723"/>
                  </a:lnTo>
                  <a:lnTo>
                    <a:pt x="147317" y="85015"/>
                  </a:lnTo>
                  <a:lnTo>
                    <a:pt x="149660" y="96188"/>
                  </a:lnTo>
                  <a:lnTo>
                    <a:pt x="156026" y="123654"/>
                  </a:lnTo>
                  <a:lnTo>
                    <a:pt x="158288" y="140291"/>
                  </a:lnTo>
                  <a:lnTo>
                    <a:pt x="159795" y="158438"/>
                  </a:lnTo>
                  <a:lnTo>
                    <a:pt x="160801" y="177592"/>
                  </a:lnTo>
                  <a:lnTo>
                    <a:pt x="162882" y="194595"/>
                  </a:lnTo>
                  <a:lnTo>
                    <a:pt x="165681" y="210163"/>
                  </a:lnTo>
                  <a:lnTo>
                    <a:pt x="172553" y="241572"/>
                  </a:lnTo>
                  <a:lnTo>
                    <a:pt x="184356" y="297511"/>
                  </a:lnTo>
                  <a:lnTo>
                    <a:pt x="200986" y="367696"/>
                  </a:lnTo>
                  <a:lnTo>
                    <a:pt x="205195" y="384830"/>
                  </a:lnTo>
                  <a:lnTo>
                    <a:pt x="208000" y="401898"/>
                  </a:lnTo>
                  <a:lnTo>
                    <a:pt x="209871" y="418921"/>
                  </a:lnTo>
                  <a:lnTo>
                    <a:pt x="211118" y="435914"/>
                  </a:lnTo>
                  <a:lnTo>
                    <a:pt x="209127" y="450065"/>
                  </a:lnTo>
                  <a:lnTo>
                    <a:pt x="204977" y="462321"/>
                  </a:lnTo>
                  <a:lnTo>
                    <a:pt x="199389" y="473314"/>
                  </a:lnTo>
                  <a:lnTo>
                    <a:pt x="191430" y="483465"/>
                  </a:lnTo>
                  <a:lnTo>
                    <a:pt x="181890" y="493054"/>
                  </a:lnTo>
                  <a:lnTo>
                    <a:pt x="171297" y="502269"/>
                  </a:lnTo>
                  <a:lnTo>
                    <a:pt x="158591" y="509824"/>
                  </a:lnTo>
                  <a:lnTo>
                    <a:pt x="144475" y="516271"/>
                  </a:lnTo>
                  <a:lnTo>
                    <a:pt x="86612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209800" y="32004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26967" y="12700"/>
                  </a:lnTo>
                  <a:lnTo>
                    <a:pt x="39145" y="11288"/>
                  </a:lnTo>
                  <a:lnTo>
                    <a:pt x="51496" y="8936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336800" y="3200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247900" y="32893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501900" y="31623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26967" y="5957"/>
                  </a:lnTo>
                  <a:lnTo>
                    <a:pt x="40556" y="3972"/>
                  </a:lnTo>
                  <a:lnTo>
                    <a:pt x="55259" y="2647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755900" y="30353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25400" y="0"/>
                  </a:moveTo>
                  <a:lnTo>
                    <a:pt x="7723" y="53029"/>
                  </a:lnTo>
                  <a:lnTo>
                    <a:pt x="5148" y="67808"/>
                  </a:lnTo>
                  <a:lnTo>
                    <a:pt x="3432" y="84716"/>
                  </a:lnTo>
                  <a:lnTo>
                    <a:pt x="2288" y="103044"/>
                  </a:lnTo>
                  <a:lnTo>
                    <a:pt x="1016" y="138460"/>
                  </a:lnTo>
                  <a:lnTo>
                    <a:pt x="200" y="207188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943437" y="3027983"/>
              <a:ext cx="202751" cy="342693"/>
            </a:xfrm>
            <a:custGeom>
              <a:avLst/>
              <a:gdLst/>
              <a:ahLst/>
              <a:cxnLst/>
              <a:rect l="0" t="0" r="0" b="0"/>
              <a:pathLst>
                <a:path w="202751" h="342693">
                  <a:moveTo>
                    <a:pt x="129963" y="7317"/>
                  </a:moveTo>
                  <a:lnTo>
                    <a:pt x="102995" y="574"/>
                  </a:lnTo>
                  <a:lnTo>
                    <a:pt x="90817" y="0"/>
                  </a:lnTo>
                  <a:lnTo>
                    <a:pt x="78466" y="1028"/>
                  </a:lnTo>
                  <a:lnTo>
                    <a:pt x="65998" y="3124"/>
                  </a:lnTo>
                  <a:lnTo>
                    <a:pt x="53453" y="5932"/>
                  </a:lnTo>
                  <a:lnTo>
                    <a:pt x="40856" y="9216"/>
                  </a:lnTo>
                  <a:lnTo>
                    <a:pt x="28225" y="12816"/>
                  </a:lnTo>
                  <a:lnTo>
                    <a:pt x="18393" y="19450"/>
                  </a:lnTo>
                  <a:lnTo>
                    <a:pt x="10427" y="28105"/>
                  </a:lnTo>
                  <a:lnTo>
                    <a:pt x="3706" y="38109"/>
                  </a:lnTo>
                  <a:lnTo>
                    <a:pt x="636" y="49011"/>
                  </a:lnTo>
                  <a:lnTo>
                    <a:pt x="0" y="60513"/>
                  </a:lnTo>
                  <a:lnTo>
                    <a:pt x="988" y="72414"/>
                  </a:lnTo>
                  <a:lnTo>
                    <a:pt x="4468" y="83171"/>
                  </a:lnTo>
                  <a:lnTo>
                    <a:pt x="9611" y="93164"/>
                  </a:lnTo>
                  <a:lnTo>
                    <a:pt x="15861" y="102648"/>
                  </a:lnTo>
                  <a:lnTo>
                    <a:pt x="24262" y="113204"/>
                  </a:lnTo>
                  <a:lnTo>
                    <a:pt x="34095" y="124475"/>
                  </a:lnTo>
                  <a:lnTo>
                    <a:pt x="44884" y="136222"/>
                  </a:lnTo>
                  <a:lnTo>
                    <a:pt x="68161" y="160563"/>
                  </a:lnTo>
                  <a:lnTo>
                    <a:pt x="80295" y="172981"/>
                  </a:lnTo>
                  <a:lnTo>
                    <a:pt x="94028" y="185493"/>
                  </a:lnTo>
                  <a:lnTo>
                    <a:pt x="108829" y="198067"/>
                  </a:lnTo>
                  <a:lnTo>
                    <a:pt x="124340" y="210684"/>
                  </a:lnTo>
                  <a:lnTo>
                    <a:pt x="138914" y="223328"/>
                  </a:lnTo>
                  <a:lnTo>
                    <a:pt x="152863" y="235991"/>
                  </a:lnTo>
                  <a:lnTo>
                    <a:pt x="166397" y="248666"/>
                  </a:lnTo>
                  <a:lnTo>
                    <a:pt x="178241" y="261349"/>
                  </a:lnTo>
                  <a:lnTo>
                    <a:pt x="188959" y="274039"/>
                  </a:lnTo>
                  <a:lnTo>
                    <a:pt x="198927" y="286731"/>
                  </a:lnTo>
                  <a:lnTo>
                    <a:pt x="202750" y="299426"/>
                  </a:lnTo>
                  <a:lnTo>
                    <a:pt x="202476" y="312123"/>
                  </a:lnTo>
                  <a:lnTo>
                    <a:pt x="199472" y="324821"/>
                  </a:lnTo>
                  <a:lnTo>
                    <a:pt x="191824" y="333286"/>
                  </a:lnTo>
                  <a:lnTo>
                    <a:pt x="181081" y="338930"/>
                  </a:lnTo>
                  <a:lnTo>
                    <a:pt x="168275" y="342692"/>
                  </a:lnTo>
                  <a:lnTo>
                    <a:pt x="156915" y="342378"/>
                  </a:lnTo>
                  <a:lnTo>
                    <a:pt x="146520" y="339346"/>
                  </a:lnTo>
                  <a:lnTo>
                    <a:pt x="136768" y="334503"/>
                  </a:lnTo>
                  <a:lnTo>
                    <a:pt x="126033" y="329863"/>
                  </a:lnTo>
                  <a:lnTo>
                    <a:pt x="114643" y="325359"/>
                  </a:lnTo>
                  <a:lnTo>
                    <a:pt x="102816" y="320945"/>
                  </a:lnTo>
                  <a:lnTo>
                    <a:pt x="92109" y="315180"/>
                  </a:lnTo>
                  <a:lnTo>
                    <a:pt x="82149" y="308514"/>
                  </a:lnTo>
                  <a:lnTo>
                    <a:pt x="72687" y="301249"/>
                  </a:lnTo>
                  <a:lnTo>
                    <a:pt x="63556" y="292171"/>
                  </a:lnTo>
                  <a:lnTo>
                    <a:pt x="54648" y="281886"/>
                  </a:lnTo>
                  <a:lnTo>
                    <a:pt x="45886" y="270796"/>
                  </a:lnTo>
                  <a:lnTo>
                    <a:pt x="41456" y="259170"/>
                  </a:lnTo>
                  <a:lnTo>
                    <a:pt x="39914" y="247186"/>
                  </a:lnTo>
                  <a:lnTo>
                    <a:pt x="40296" y="234962"/>
                  </a:lnTo>
                  <a:lnTo>
                    <a:pt x="43374" y="222580"/>
                  </a:lnTo>
                  <a:lnTo>
                    <a:pt x="48248" y="210092"/>
                  </a:lnTo>
                  <a:lnTo>
                    <a:pt x="54319" y="197534"/>
                  </a:lnTo>
                  <a:lnTo>
                    <a:pt x="62601" y="184928"/>
                  </a:lnTo>
                  <a:lnTo>
                    <a:pt x="72355" y="172291"/>
                  </a:lnTo>
                  <a:lnTo>
                    <a:pt x="83091" y="159633"/>
                  </a:lnTo>
                  <a:lnTo>
                    <a:pt x="93070" y="148372"/>
                  </a:lnTo>
                  <a:lnTo>
                    <a:pt x="111684" y="128334"/>
                  </a:lnTo>
                  <a:lnTo>
                    <a:pt x="120599" y="117628"/>
                  </a:lnTo>
                  <a:lnTo>
                    <a:pt x="129365" y="106258"/>
                  </a:lnTo>
                  <a:lnTo>
                    <a:pt x="138031" y="94444"/>
                  </a:lnTo>
                  <a:lnTo>
                    <a:pt x="145219" y="82335"/>
                  </a:lnTo>
                  <a:lnTo>
                    <a:pt x="151422" y="70029"/>
                  </a:lnTo>
                  <a:lnTo>
                    <a:pt x="155363" y="7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42900" y="37846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6967" y="12700"/>
                  </a:lnTo>
                  <a:lnTo>
                    <a:pt x="41967" y="11288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28914" y="3684765"/>
              <a:ext cx="233087" cy="328436"/>
            </a:xfrm>
            <a:custGeom>
              <a:avLst/>
              <a:gdLst/>
              <a:ahLst/>
              <a:cxnLst/>
              <a:rect l="0" t="0" r="0" b="0"/>
              <a:pathLst>
                <a:path w="233087" h="328436">
                  <a:moveTo>
                    <a:pt x="42586" y="10935"/>
                  </a:moveTo>
                  <a:lnTo>
                    <a:pt x="62811" y="4192"/>
                  </a:lnTo>
                  <a:lnTo>
                    <a:pt x="74414" y="2206"/>
                  </a:lnTo>
                  <a:lnTo>
                    <a:pt x="87793" y="882"/>
                  </a:lnTo>
                  <a:lnTo>
                    <a:pt x="102357" y="0"/>
                  </a:lnTo>
                  <a:lnTo>
                    <a:pt x="116300" y="2233"/>
                  </a:lnTo>
                  <a:lnTo>
                    <a:pt x="129829" y="6545"/>
                  </a:lnTo>
                  <a:lnTo>
                    <a:pt x="143081" y="12241"/>
                  </a:lnTo>
                  <a:lnTo>
                    <a:pt x="154738" y="18862"/>
                  </a:lnTo>
                  <a:lnTo>
                    <a:pt x="165332" y="26097"/>
                  </a:lnTo>
                  <a:lnTo>
                    <a:pt x="175216" y="33743"/>
                  </a:lnTo>
                  <a:lnTo>
                    <a:pt x="184628" y="41662"/>
                  </a:lnTo>
                  <a:lnTo>
                    <a:pt x="193725" y="49764"/>
                  </a:lnTo>
                  <a:lnTo>
                    <a:pt x="202612" y="57987"/>
                  </a:lnTo>
                  <a:lnTo>
                    <a:pt x="209948" y="67703"/>
                  </a:lnTo>
                  <a:lnTo>
                    <a:pt x="216249" y="78414"/>
                  </a:lnTo>
                  <a:lnTo>
                    <a:pt x="221861" y="89787"/>
                  </a:lnTo>
                  <a:lnTo>
                    <a:pt x="224192" y="104425"/>
                  </a:lnTo>
                  <a:lnTo>
                    <a:pt x="224334" y="121239"/>
                  </a:lnTo>
                  <a:lnTo>
                    <a:pt x="223018" y="139505"/>
                  </a:lnTo>
                  <a:lnTo>
                    <a:pt x="219318" y="155914"/>
                  </a:lnTo>
                  <a:lnTo>
                    <a:pt x="214029" y="171088"/>
                  </a:lnTo>
                  <a:lnTo>
                    <a:pt x="207681" y="185437"/>
                  </a:lnTo>
                  <a:lnTo>
                    <a:pt x="202038" y="199236"/>
                  </a:lnTo>
                  <a:lnTo>
                    <a:pt x="196865" y="212669"/>
                  </a:lnTo>
                  <a:lnTo>
                    <a:pt x="192005" y="225857"/>
                  </a:lnTo>
                  <a:lnTo>
                    <a:pt x="183121" y="237472"/>
                  </a:lnTo>
                  <a:lnTo>
                    <a:pt x="171554" y="248037"/>
                  </a:lnTo>
                  <a:lnTo>
                    <a:pt x="158198" y="257903"/>
                  </a:lnTo>
                  <a:lnTo>
                    <a:pt x="143649" y="265891"/>
                  </a:lnTo>
                  <a:lnTo>
                    <a:pt x="128306" y="272628"/>
                  </a:lnTo>
                  <a:lnTo>
                    <a:pt x="112432" y="278530"/>
                  </a:lnTo>
                  <a:lnTo>
                    <a:pt x="96206" y="283876"/>
                  </a:lnTo>
                  <a:lnTo>
                    <a:pt x="79743" y="288851"/>
                  </a:lnTo>
                  <a:lnTo>
                    <a:pt x="63124" y="293579"/>
                  </a:lnTo>
                  <a:lnTo>
                    <a:pt x="47811" y="293909"/>
                  </a:lnTo>
                  <a:lnTo>
                    <a:pt x="33369" y="291306"/>
                  </a:lnTo>
                  <a:lnTo>
                    <a:pt x="19508" y="286749"/>
                  </a:lnTo>
                  <a:lnTo>
                    <a:pt x="10267" y="278066"/>
                  </a:lnTo>
                  <a:lnTo>
                    <a:pt x="4107" y="266634"/>
                  </a:lnTo>
                  <a:lnTo>
                    <a:pt x="0" y="253367"/>
                  </a:lnTo>
                  <a:lnTo>
                    <a:pt x="1495" y="241701"/>
                  </a:lnTo>
                  <a:lnTo>
                    <a:pt x="6725" y="231101"/>
                  </a:lnTo>
                  <a:lnTo>
                    <a:pt x="14445" y="221212"/>
                  </a:lnTo>
                  <a:lnTo>
                    <a:pt x="23825" y="213209"/>
                  </a:lnTo>
                  <a:lnTo>
                    <a:pt x="34312" y="206462"/>
                  </a:lnTo>
                  <a:lnTo>
                    <a:pt x="45537" y="200552"/>
                  </a:lnTo>
                  <a:lnTo>
                    <a:pt x="58664" y="198024"/>
                  </a:lnTo>
                  <a:lnTo>
                    <a:pt x="73060" y="197750"/>
                  </a:lnTo>
                  <a:lnTo>
                    <a:pt x="88302" y="198978"/>
                  </a:lnTo>
                  <a:lnTo>
                    <a:pt x="102696" y="201208"/>
                  </a:lnTo>
                  <a:lnTo>
                    <a:pt x="116526" y="204106"/>
                  </a:lnTo>
                  <a:lnTo>
                    <a:pt x="129979" y="207449"/>
                  </a:lnTo>
                  <a:lnTo>
                    <a:pt x="141770" y="212500"/>
                  </a:lnTo>
                  <a:lnTo>
                    <a:pt x="152453" y="218689"/>
                  </a:lnTo>
                  <a:lnTo>
                    <a:pt x="162397" y="225637"/>
                  </a:lnTo>
                  <a:lnTo>
                    <a:pt x="171849" y="234503"/>
                  </a:lnTo>
                  <a:lnTo>
                    <a:pt x="180972" y="244647"/>
                  </a:lnTo>
                  <a:lnTo>
                    <a:pt x="189877" y="255643"/>
                  </a:lnTo>
                  <a:lnTo>
                    <a:pt x="198635" y="267207"/>
                  </a:lnTo>
                  <a:lnTo>
                    <a:pt x="207296" y="279149"/>
                  </a:lnTo>
                  <a:lnTo>
                    <a:pt x="233086" y="328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14400" y="3835400"/>
              <a:ext cx="177801" cy="241301"/>
            </a:xfrm>
            <a:custGeom>
              <a:avLst/>
              <a:gdLst/>
              <a:ahLst/>
              <a:cxnLst/>
              <a:rect l="0" t="0" r="0" b="0"/>
              <a:pathLst>
                <a:path w="177801" h="241301">
                  <a:moveTo>
                    <a:pt x="0" y="0"/>
                  </a:moveTo>
                  <a:lnTo>
                    <a:pt x="17676" y="53029"/>
                  </a:lnTo>
                  <a:lnTo>
                    <a:pt x="23073" y="63575"/>
                  </a:lnTo>
                  <a:lnTo>
                    <a:pt x="29493" y="73428"/>
                  </a:lnTo>
                  <a:lnTo>
                    <a:pt x="36595" y="82818"/>
                  </a:lnTo>
                  <a:lnTo>
                    <a:pt x="52012" y="104541"/>
                  </a:lnTo>
                  <a:lnTo>
                    <a:pt x="84906" y="152980"/>
                  </a:lnTo>
                  <a:lnTo>
                    <a:pt x="93293" y="164076"/>
                  </a:lnTo>
                  <a:lnTo>
                    <a:pt x="101706" y="174295"/>
                  </a:lnTo>
                  <a:lnTo>
                    <a:pt x="110137" y="183930"/>
                  </a:lnTo>
                  <a:lnTo>
                    <a:pt x="119991" y="193175"/>
                  </a:lnTo>
                  <a:lnTo>
                    <a:pt x="1778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01700" y="38354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139700" y="0"/>
                  </a:moveTo>
                  <a:lnTo>
                    <a:pt x="126216" y="13484"/>
                  </a:lnTo>
                  <a:lnTo>
                    <a:pt x="120832" y="21689"/>
                  </a:lnTo>
                  <a:lnTo>
                    <a:pt x="115833" y="31392"/>
                  </a:lnTo>
                  <a:lnTo>
                    <a:pt x="111088" y="42095"/>
                  </a:lnTo>
                  <a:lnTo>
                    <a:pt x="103692" y="54874"/>
                  </a:lnTo>
                  <a:lnTo>
                    <a:pt x="94528" y="69038"/>
                  </a:lnTo>
                  <a:lnTo>
                    <a:pt x="84185" y="84125"/>
                  </a:lnTo>
                  <a:lnTo>
                    <a:pt x="74468" y="97006"/>
                  </a:lnTo>
                  <a:lnTo>
                    <a:pt x="65167" y="108415"/>
                  </a:lnTo>
                  <a:lnTo>
                    <a:pt x="56145" y="118843"/>
                  </a:lnTo>
                  <a:lnTo>
                    <a:pt x="47307" y="128617"/>
                  </a:lnTo>
                  <a:lnTo>
                    <a:pt x="38594" y="137956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219200" y="38100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26967" y="6742"/>
                  </a:lnTo>
                  <a:lnTo>
                    <a:pt x="40556" y="8728"/>
                  </a:lnTo>
                  <a:lnTo>
                    <a:pt x="55259" y="10052"/>
                  </a:lnTo>
                  <a:lnTo>
                    <a:pt x="70706" y="10934"/>
                  </a:lnTo>
                  <a:lnTo>
                    <a:pt x="102921" y="11915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320800" y="37465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6742" y="20225"/>
                  </a:lnTo>
                  <a:lnTo>
                    <a:pt x="8727" y="31828"/>
                  </a:lnTo>
                  <a:lnTo>
                    <a:pt x="10052" y="45208"/>
                  </a:lnTo>
                  <a:lnTo>
                    <a:pt x="10934" y="59771"/>
                  </a:lnTo>
                  <a:lnTo>
                    <a:pt x="11915" y="91006"/>
                  </a:lnTo>
                  <a:lnTo>
                    <a:pt x="12176" y="107237"/>
                  </a:lnTo>
                  <a:lnTo>
                    <a:pt x="13762" y="122291"/>
                  </a:lnTo>
                  <a:lnTo>
                    <a:pt x="16230" y="136561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587655" y="3695700"/>
              <a:ext cx="25246" cy="381001"/>
            </a:xfrm>
            <a:custGeom>
              <a:avLst/>
              <a:gdLst/>
              <a:ahLst/>
              <a:cxnLst/>
              <a:rect l="0" t="0" r="0" b="0"/>
              <a:pathLst>
                <a:path w="25246" h="381001">
                  <a:moveTo>
                    <a:pt x="12545" y="0"/>
                  </a:moveTo>
                  <a:lnTo>
                    <a:pt x="5803" y="26968"/>
                  </a:lnTo>
                  <a:lnTo>
                    <a:pt x="3817" y="40556"/>
                  </a:lnTo>
                  <a:lnTo>
                    <a:pt x="2493" y="55259"/>
                  </a:lnTo>
                  <a:lnTo>
                    <a:pt x="1610" y="70706"/>
                  </a:lnTo>
                  <a:lnTo>
                    <a:pt x="629" y="106684"/>
                  </a:lnTo>
                  <a:lnTo>
                    <a:pt x="0" y="180528"/>
                  </a:lnTo>
                  <a:lnTo>
                    <a:pt x="1359" y="197963"/>
                  </a:lnTo>
                  <a:lnTo>
                    <a:pt x="3676" y="215231"/>
                  </a:lnTo>
                  <a:lnTo>
                    <a:pt x="6632" y="232387"/>
                  </a:lnTo>
                  <a:lnTo>
                    <a:pt x="8603" y="249469"/>
                  </a:lnTo>
                  <a:lnTo>
                    <a:pt x="9917" y="266501"/>
                  </a:lnTo>
                  <a:lnTo>
                    <a:pt x="10793" y="283501"/>
                  </a:lnTo>
                  <a:lnTo>
                    <a:pt x="11766" y="317441"/>
                  </a:lnTo>
                  <a:lnTo>
                    <a:pt x="25245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737394" y="3746500"/>
              <a:ext cx="142161" cy="318417"/>
            </a:xfrm>
            <a:custGeom>
              <a:avLst/>
              <a:gdLst/>
              <a:ahLst/>
              <a:cxnLst/>
              <a:rect l="0" t="0" r="0" b="0"/>
              <a:pathLst>
                <a:path w="142161" h="318417">
                  <a:moveTo>
                    <a:pt x="66006" y="12700"/>
                  </a:moveTo>
                  <a:lnTo>
                    <a:pt x="45780" y="19442"/>
                  </a:lnTo>
                  <a:lnTo>
                    <a:pt x="36999" y="24250"/>
                  </a:lnTo>
                  <a:lnTo>
                    <a:pt x="28323" y="30277"/>
                  </a:lnTo>
                  <a:lnTo>
                    <a:pt x="19718" y="37118"/>
                  </a:lnTo>
                  <a:lnTo>
                    <a:pt x="12569" y="45912"/>
                  </a:lnTo>
                  <a:lnTo>
                    <a:pt x="6392" y="56008"/>
                  </a:lnTo>
                  <a:lnTo>
                    <a:pt x="863" y="66972"/>
                  </a:lnTo>
                  <a:lnTo>
                    <a:pt x="0" y="79925"/>
                  </a:lnTo>
                  <a:lnTo>
                    <a:pt x="2246" y="94206"/>
                  </a:lnTo>
                  <a:lnTo>
                    <a:pt x="6566" y="109370"/>
                  </a:lnTo>
                  <a:lnTo>
                    <a:pt x="13679" y="123713"/>
                  </a:lnTo>
                  <a:lnTo>
                    <a:pt x="22654" y="137509"/>
                  </a:lnTo>
                  <a:lnTo>
                    <a:pt x="32871" y="150939"/>
                  </a:lnTo>
                  <a:lnTo>
                    <a:pt x="42505" y="162715"/>
                  </a:lnTo>
                  <a:lnTo>
                    <a:pt x="51750" y="173387"/>
                  </a:lnTo>
                  <a:lnTo>
                    <a:pt x="60735" y="183325"/>
                  </a:lnTo>
                  <a:lnTo>
                    <a:pt x="69547" y="194183"/>
                  </a:lnTo>
                  <a:lnTo>
                    <a:pt x="78244" y="205655"/>
                  </a:lnTo>
                  <a:lnTo>
                    <a:pt x="86865" y="217537"/>
                  </a:lnTo>
                  <a:lnTo>
                    <a:pt x="96845" y="229691"/>
                  </a:lnTo>
                  <a:lnTo>
                    <a:pt x="107732" y="242027"/>
                  </a:lnTo>
                  <a:lnTo>
                    <a:pt x="119223" y="254485"/>
                  </a:lnTo>
                  <a:lnTo>
                    <a:pt x="128295" y="267023"/>
                  </a:lnTo>
                  <a:lnTo>
                    <a:pt x="135754" y="279615"/>
                  </a:lnTo>
                  <a:lnTo>
                    <a:pt x="142138" y="292243"/>
                  </a:lnTo>
                  <a:lnTo>
                    <a:pt x="142160" y="302073"/>
                  </a:lnTo>
                  <a:lnTo>
                    <a:pt x="137942" y="310038"/>
                  </a:lnTo>
                  <a:lnTo>
                    <a:pt x="130897" y="316758"/>
                  </a:lnTo>
                  <a:lnTo>
                    <a:pt x="121966" y="318416"/>
                  </a:lnTo>
                  <a:lnTo>
                    <a:pt x="111779" y="316700"/>
                  </a:lnTo>
                  <a:lnTo>
                    <a:pt x="100755" y="312733"/>
                  </a:lnTo>
                  <a:lnTo>
                    <a:pt x="89172" y="305855"/>
                  </a:lnTo>
                  <a:lnTo>
                    <a:pt x="77216" y="297037"/>
                  </a:lnTo>
                  <a:lnTo>
                    <a:pt x="65013" y="286924"/>
                  </a:lnTo>
                  <a:lnTo>
                    <a:pt x="56877" y="274538"/>
                  </a:lnTo>
                  <a:lnTo>
                    <a:pt x="51453" y="260636"/>
                  </a:lnTo>
                  <a:lnTo>
                    <a:pt x="47837" y="245724"/>
                  </a:lnTo>
                  <a:lnTo>
                    <a:pt x="48249" y="231549"/>
                  </a:lnTo>
                  <a:lnTo>
                    <a:pt x="51346" y="217866"/>
                  </a:lnTo>
                  <a:lnTo>
                    <a:pt x="56232" y="204511"/>
                  </a:lnTo>
                  <a:lnTo>
                    <a:pt x="60901" y="189962"/>
                  </a:lnTo>
                  <a:lnTo>
                    <a:pt x="65425" y="174619"/>
                  </a:lnTo>
                  <a:lnTo>
                    <a:pt x="69852" y="158746"/>
                  </a:lnTo>
                  <a:lnTo>
                    <a:pt x="75625" y="145342"/>
                  </a:lnTo>
                  <a:lnTo>
                    <a:pt x="82297" y="133583"/>
                  </a:lnTo>
                  <a:lnTo>
                    <a:pt x="89566" y="122922"/>
                  </a:lnTo>
                  <a:lnTo>
                    <a:pt x="95824" y="111581"/>
                  </a:lnTo>
                  <a:lnTo>
                    <a:pt x="101407" y="99787"/>
                  </a:lnTo>
                  <a:lnTo>
                    <a:pt x="106540" y="87691"/>
                  </a:lnTo>
                  <a:lnTo>
                    <a:pt x="108550" y="75394"/>
                  </a:lnTo>
                  <a:lnTo>
                    <a:pt x="108480" y="62962"/>
                  </a:lnTo>
                  <a:lnTo>
                    <a:pt x="107022" y="50441"/>
                  </a:lnTo>
                  <a:lnTo>
                    <a:pt x="101816" y="40683"/>
                  </a:lnTo>
                  <a:lnTo>
                    <a:pt x="94113" y="32766"/>
                  </a:lnTo>
                  <a:lnTo>
                    <a:pt x="406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930400" y="38989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0" y="0"/>
                  </a:moveTo>
                  <a:lnTo>
                    <a:pt x="254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936357" y="3958896"/>
              <a:ext cx="191740" cy="346405"/>
            </a:xfrm>
            <a:custGeom>
              <a:avLst/>
              <a:gdLst/>
              <a:ahLst/>
              <a:cxnLst/>
              <a:rect l="0" t="0" r="0" b="0"/>
              <a:pathLst>
                <a:path w="191740" h="346405">
                  <a:moveTo>
                    <a:pt x="6743" y="41604"/>
                  </a:moveTo>
                  <a:lnTo>
                    <a:pt x="0" y="61829"/>
                  </a:lnTo>
                  <a:lnTo>
                    <a:pt x="837" y="70609"/>
                  </a:lnTo>
                  <a:lnTo>
                    <a:pt x="4216" y="79285"/>
                  </a:lnTo>
                  <a:lnTo>
                    <a:pt x="9292" y="87891"/>
                  </a:lnTo>
                  <a:lnTo>
                    <a:pt x="18320" y="92217"/>
                  </a:lnTo>
                  <a:lnTo>
                    <a:pt x="29983" y="93691"/>
                  </a:lnTo>
                  <a:lnTo>
                    <a:pt x="43403" y="93262"/>
                  </a:lnTo>
                  <a:lnTo>
                    <a:pt x="56583" y="91564"/>
                  </a:lnTo>
                  <a:lnTo>
                    <a:pt x="69603" y="89022"/>
                  </a:lnTo>
                  <a:lnTo>
                    <a:pt x="82516" y="85916"/>
                  </a:lnTo>
                  <a:lnTo>
                    <a:pt x="93947" y="81023"/>
                  </a:lnTo>
                  <a:lnTo>
                    <a:pt x="104390" y="74939"/>
                  </a:lnTo>
                  <a:lnTo>
                    <a:pt x="114174" y="68060"/>
                  </a:lnTo>
                  <a:lnTo>
                    <a:pt x="123519" y="59241"/>
                  </a:lnTo>
                  <a:lnTo>
                    <a:pt x="132571" y="49129"/>
                  </a:lnTo>
                  <a:lnTo>
                    <a:pt x="141428" y="38154"/>
                  </a:lnTo>
                  <a:lnTo>
                    <a:pt x="148744" y="26604"/>
                  </a:lnTo>
                  <a:lnTo>
                    <a:pt x="155032" y="14670"/>
                  </a:lnTo>
                  <a:lnTo>
                    <a:pt x="160636" y="2481"/>
                  </a:lnTo>
                  <a:lnTo>
                    <a:pt x="164371" y="0"/>
                  </a:lnTo>
                  <a:lnTo>
                    <a:pt x="166862" y="3990"/>
                  </a:lnTo>
                  <a:lnTo>
                    <a:pt x="168522" y="12294"/>
                  </a:lnTo>
                  <a:lnTo>
                    <a:pt x="171040" y="22064"/>
                  </a:lnTo>
                  <a:lnTo>
                    <a:pt x="174130" y="32811"/>
                  </a:lnTo>
                  <a:lnTo>
                    <a:pt x="177601" y="44208"/>
                  </a:lnTo>
                  <a:lnTo>
                    <a:pt x="179915" y="57451"/>
                  </a:lnTo>
                  <a:lnTo>
                    <a:pt x="181457" y="71924"/>
                  </a:lnTo>
                  <a:lnTo>
                    <a:pt x="182486" y="87217"/>
                  </a:lnTo>
                  <a:lnTo>
                    <a:pt x="183171" y="103057"/>
                  </a:lnTo>
                  <a:lnTo>
                    <a:pt x="183933" y="135709"/>
                  </a:lnTo>
                  <a:lnTo>
                    <a:pt x="185547" y="153729"/>
                  </a:lnTo>
                  <a:lnTo>
                    <a:pt x="188035" y="172799"/>
                  </a:lnTo>
                  <a:lnTo>
                    <a:pt x="191104" y="192567"/>
                  </a:lnTo>
                  <a:lnTo>
                    <a:pt x="191739" y="211390"/>
                  </a:lnTo>
                  <a:lnTo>
                    <a:pt x="190751" y="229583"/>
                  </a:lnTo>
                  <a:lnTo>
                    <a:pt x="188682" y="247357"/>
                  </a:lnTo>
                  <a:lnTo>
                    <a:pt x="185891" y="263439"/>
                  </a:lnTo>
                  <a:lnTo>
                    <a:pt x="182619" y="278394"/>
                  </a:lnTo>
                  <a:lnTo>
                    <a:pt x="179027" y="292597"/>
                  </a:lnTo>
                  <a:lnTo>
                    <a:pt x="173810" y="304888"/>
                  </a:lnTo>
                  <a:lnTo>
                    <a:pt x="167510" y="315905"/>
                  </a:lnTo>
                  <a:lnTo>
                    <a:pt x="108343" y="346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235200" y="38481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286000" y="39116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26967" y="12700"/>
                  </a:lnTo>
                  <a:lnTo>
                    <a:pt x="39145" y="11288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527300" y="38227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05100" y="3683000"/>
              <a:ext cx="191501" cy="330201"/>
            </a:xfrm>
            <a:custGeom>
              <a:avLst/>
              <a:gdLst/>
              <a:ahLst/>
              <a:cxnLst/>
              <a:rect l="0" t="0" r="0" b="0"/>
              <a:pathLst>
                <a:path w="191501" h="330201">
                  <a:moveTo>
                    <a:pt x="0" y="0"/>
                  </a:moveTo>
                  <a:lnTo>
                    <a:pt x="70706" y="17676"/>
                  </a:lnTo>
                  <a:lnTo>
                    <a:pt x="83826" y="23073"/>
                  </a:lnTo>
                  <a:lnTo>
                    <a:pt x="95395" y="29493"/>
                  </a:lnTo>
                  <a:lnTo>
                    <a:pt x="105930" y="36595"/>
                  </a:lnTo>
                  <a:lnTo>
                    <a:pt x="115775" y="45563"/>
                  </a:lnTo>
                  <a:lnTo>
                    <a:pt x="125161" y="55775"/>
                  </a:lnTo>
                  <a:lnTo>
                    <a:pt x="134241" y="66817"/>
                  </a:lnTo>
                  <a:lnTo>
                    <a:pt x="137471" y="77000"/>
                  </a:lnTo>
                  <a:lnTo>
                    <a:pt x="136803" y="86611"/>
                  </a:lnTo>
                  <a:lnTo>
                    <a:pt x="133535" y="95841"/>
                  </a:lnTo>
                  <a:lnTo>
                    <a:pt x="128534" y="104816"/>
                  </a:lnTo>
                  <a:lnTo>
                    <a:pt x="122378" y="113622"/>
                  </a:lnTo>
                  <a:lnTo>
                    <a:pt x="115452" y="122314"/>
                  </a:lnTo>
                  <a:lnTo>
                    <a:pt x="105190" y="129520"/>
                  </a:lnTo>
                  <a:lnTo>
                    <a:pt x="92704" y="135735"/>
                  </a:lnTo>
                  <a:lnTo>
                    <a:pt x="78736" y="141290"/>
                  </a:lnTo>
                  <a:lnTo>
                    <a:pt x="72246" y="147816"/>
                  </a:lnTo>
                  <a:lnTo>
                    <a:pt x="70742" y="154988"/>
                  </a:lnTo>
                  <a:lnTo>
                    <a:pt x="72561" y="162592"/>
                  </a:lnTo>
                  <a:lnTo>
                    <a:pt x="78007" y="169072"/>
                  </a:lnTo>
                  <a:lnTo>
                    <a:pt x="85871" y="174803"/>
                  </a:lnTo>
                  <a:lnTo>
                    <a:pt x="95347" y="180035"/>
                  </a:lnTo>
                  <a:lnTo>
                    <a:pt x="105898" y="184934"/>
                  </a:lnTo>
                  <a:lnTo>
                    <a:pt x="117165" y="189612"/>
                  </a:lnTo>
                  <a:lnTo>
                    <a:pt x="128910" y="194141"/>
                  </a:lnTo>
                  <a:lnTo>
                    <a:pt x="140973" y="199983"/>
                  </a:lnTo>
                  <a:lnTo>
                    <a:pt x="153248" y="206699"/>
                  </a:lnTo>
                  <a:lnTo>
                    <a:pt x="165666" y="213999"/>
                  </a:lnTo>
                  <a:lnTo>
                    <a:pt x="175355" y="223099"/>
                  </a:lnTo>
                  <a:lnTo>
                    <a:pt x="183225" y="233400"/>
                  </a:lnTo>
                  <a:lnTo>
                    <a:pt x="189883" y="244500"/>
                  </a:lnTo>
                  <a:lnTo>
                    <a:pt x="191500" y="254722"/>
                  </a:lnTo>
                  <a:lnTo>
                    <a:pt x="189755" y="264359"/>
                  </a:lnTo>
                  <a:lnTo>
                    <a:pt x="185770" y="273606"/>
                  </a:lnTo>
                  <a:lnTo>
                    <a:pt x="180291" y="282593"/>
                  </a:lnTo>
                  <a:lnTo>
                    <a:pt x="173816" y="291406"/>
                  </a:lnTo>
                  <a:lnTo>
                    <a:pt x="166677" y="300104"/>
                  </a:lnTo>
                  <a:lnTo>
                    <a:pt x="156273" y="307314"/>
                  </a:lnTo>
                  <a:lnTo>
                    <a:pt x="143693" y="313531"/>
                  </a:lnTo>
                  <a:lnTo>
                    <a:pt x="129662" y="319087"/>
                  </a:lnTo>
                  <a:lnTo>
                    <a:pt x="114663" y="322791"/>
                  </a:lnTo>
                  <a:lnTo>
                    <a:pt x="99020" y="325261"/>
                  </a:lnTo>
                  <a:lnTo>
                    <a:pt x="381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967288" y="3733800"/>
              <a:ext cx="210595" cy="282992"/>
            </a:xfrm>
            <a:custGeom>
              <a:avLst/>
              <a:gdLst/>
              <a:ahLst/>
              <a:cxnLst/>
              <a:rect l="0" t="0" r="0" b="0"/>
              <a:pathLst>
                <a:path w="210595" h="282992">
                  <a:moveTo>
                    <a:pt x="55312" y="25400"/>
                  </a:moveTo>
                  <a:lnTo>
                    <a:pt x="48569" y="52368"/>
                  </a:lnTo>
                  <a:lnTo>
                    <a:pt x="45172" y="64545"/>
                  </a:lnTo>
                  <a:lnTo>
                    <a:pt x="37635" y="89364"/>
                  </a:lnTo>
                  <a:lnTo>
                    <a:pt x="32238" y="101909"/>
                  </a:lnTo>
                  <a:lnTo>
                    <a:pt x="25818" y="114506"/>
                  </a:lnTo>
                  <a:lnTo>
                    <a:pt x="18716" y="127137"/>
                  </a:lnTo>
                  <a:lnTo>
                    <a:pt x="12570" y="142613"/>
                  </a:lnTo>
                  <a:lnTo>
                    <a:pt x="7062" y="159987"/>
                  </a:lnTo>
                  <a:lnTo>
                    <a:pt x="1978" y="178624"/>
                  </a:lnTo>
                  <a:lnTo>
                    <a:pt x="0" y="195283"/>
                  </a:lnTo>
                  <a:lnTo>
                    <a:pt x="93" y="210622"/>
                  </a:lnTo>
                  <a:lnTo>
                    <a:pt x="1566" y="225081"/>
                  </a:lnTo>
                  <a:lnTo>
                    <a:pt x="6781" y="237543"/>
                  </a:lnTo>
                  <a:lnTo>
                    <a:pt x="14491" y="248673"/>
                  </a:lnTo>
                  <a:lnTo>
                    <a:pt x="23865" y="258915"/>
                  </a:lnTo>
                  <a:lnTo>
                    <a:pt x="34347" y="267154"/>
                  </a:lnTo>
                  <a:lnTo>
                    <a:pt x="45568" y="274058"/>
                  </a:lnTo>
                  <a:lnTo>
                    <a:pt x="57283" y="280072"/>
                  </a:lnTo>
                  <a:lnTo>
                    <a:pt x="70737" y="282670"/>
                  </a:lnTo>
                  <a:lnTo>
                    <a:pt x="85351" y="282991"/>
                  </a:lnTo>
                  <a:lnTo>
                    <a:pt x="100738" y="281794"/>
                  </a:lnTo>
                  <a:lnTo>
                    <a:pt x="115229" y="279585"/>
                  </a:lnTo>
                  <a:lnTo>
                    <a:pt x="129123" y="276700"/>
                  </a:lnTo>
                  <a:lnTo>
                    <a:pt x="142619" y="273367"/>
                  </a:lnTo>
                  <a:lnTo>
                    <a:pt x="155850" y="266911"/>
                  </a:lnTo>
                  <a:lnTo>
                    <a:pt x="168904" y="258374"/>
                  </a:lnTo>
                  <a:lnTo>
                    <a:pt x="181840" y="248449"/>
                  </a:lnTo>
                  <a:lnTo>
                    <a:pt x="191875" y="237599"/>
                  </a:lnTo>
                  <a:lnTo>
                    <a:pt x="199976" y="226133"/>
                  </a:lnTo>
                  <a:lnTo>
                    <a:pt x="206788" y="214255"/>
                  </a:lnTo>
                  <a:lnTo>
                    <a:pt x="209918" y="202103"/>
                  </a:lnTo>
                  <a:lnTo>
                    <a:pt x="210594" y="189769"/>
                  </a:lnTo>
                  <a:lnTo>
                    <a:pt x="209633" y="177312"/>
                  </a:lnTo>
                  <a:lnTo>
                    <a:pt x="207581" y="163364"/>
                  </a:lnTo>
                  <a:lnTo>
                    <a:pt x="204802" y="148420"/>
                  </a:lnTo>
                  <a:lnTo>
                    <a:pt x="197952" y="116764"/>
                  </a:lnTo>
                  <a:lnTo>
                    <a:pt x="190203" y="83880"/>
                  </a:lnTo>
                  <a:lnTo>
                    <a:pt x="184751" y="70031"/>
                  </a:lnTo>
                  <a:lnTo>
                    <a:pt x="178293" y="57976"/>
                  </a:lnTo>
                  <a:lnTo>
                    <a:pt x="171166" y="47117"/>
                  </a:lnTo>
                  <a:lnTo>
                    <a:pt x="162181" y="37056"/>
                  </a:lnTo>
                  <a:lnTo>
                    <a:pt x="151958" y="27526"/>
                  </a:lnTo>
                  <a:lnTo>
                    <a:pt x="807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15900" y="4127513"/>
              <a:ext cx="3289301" cy="215888"/>
            </a:xfrm>
            <a:custGeom>
              <a:avLst/>
              <a:gdLst/>
              <a:ahLst/>
              <a:cxnLst/>
              <a:rect l="0" t="0" r="0" b="0"/>
              <a:pathLst>
                <a:path w="3289301" h="215888">
                  <a:moveTo>
                    <a:pt x="0" y="12687"/>
                  </a:moveTo>
                  <a:lnTo>
                    <a:pt x="180529" y="12687"/>
                  </a:lnTo>
                  <a:lnTo>
                    <a:pt x="252613" y="5944"/>
                  </a:lnTo>
                  <a:lnTo>
                    <a:pt x="336459" y="1163"/>
                  </a:lnTo>
                  <a:lnTo>
                    <a:pt x="419500" y="219"/>
                  </a:lnTo>
                  <a:lnTo>
                    <a:pt x="574032" y="0"/>
                  </a:lnTo>
                  <a:lnTo>
                    <a:pt x="641708" y="6733"/>
                  </a:lnTo>
                  <a:lnTo>
                    <a:pt x="737925" y="11511"/>
                  </a:lnTo>
                  <a:lnTo>
                    <a:pt x="838461" y="16217"/>
                  </a:lnTo>
                  <a:lnTo>
                    <a:pt x="918240" y="22670"/>
                  </a:lnTo>
                  <a:lnTo>
                    <a:pt x="1000674" y="28344"/>
                  </a:lnTo>
                  <a:lnTo>
                    <a:pt x="1054344" y="33757"/>
                  </a:lnTo>
                  <a:lnTo>
                    <a:pt x="1140093" y="38215"/>
                  </a:lnTo>
                  <a:lnTo>
                    <a:pt x="1198623" y="44258"/>
                  </a:lnTo>
                  <a:lnTo>
                    <a:pt x="1307955" y="50908"/>
                  </a:lnTo>
                  <a:lnTo>
                    <a:pt x="1364950" y="56955"/>
                  </a:lnTo>
                  <a:lnTo>
                    <a:pt x="1452571" y="68293"/>
                  </a:lnTo>
                  <a:lnTo>
                    <a:pt x="1534350" y="73848"/>
                  </a:lnTo>
                  <a:lnTo>
                    <a:pt x="1590218" y="78910"/>
                  </a:lnTo>
                  <a:lnTo>
                    <a:pt x="1647974" y="85863"/>
                  </a:lnTo>
                  <a:lnTo>
                    <a:pt x="1706570" y="93658"/>
                  </a:lnTo>
                  <a:lnTo>
                    <a:pt x="1788350" y="99237"/>
                  </a:lnTo>
                  <a:lnTo>
                    <a:pt x="1844218" y="104305"/>
                  </a:lnTo>
                  <a:lnTo>
                    <a:pt x="1901974" y="111261"/>
                  </a:lnTo>
                  <a:lnTo>
                    <a:pt x="1960570" y="119057"/>
                  </a:lnTo>
                  <a:lnTo>
                    <a:pt x="2042350" y="124637"/>
                  </a:lnTo>
                  <a:lnTo>
                    <a:pt x="2098218" y="129705"/>
                  </a:lnTo>
                  <a:lnTo>
                    <a:pt x="2154563" y="135250"/>
                  </a:lnTo>
                  <a:lnTo>
                    <a:pt x="2233885" y="139783"/>
                  </a:lnTo>
                  <a:lnTo>
                    <a:pt x="2285415" y="145844"/>
                  </a:lnTo>
                  <a:lnTo>
                    <a:pt x="2387484" y="152505"/>
                  </a:lnTo>
                  <a:lnTo>
                    <a:pt x="2438348" y="158554"/>
                  </a:lnTo>
                  <a:lnTo>
                    <a:pt x="2514584" y="169893"/>
                  </a:lnTo>
                  <a:lnTo>
                    <a:pt x="2614785" y="177638"/>
                  </a:lnTo>
                  <a:lnTo>
                    <a:pt x="2660256" y="183835"/>
                  </a:lnTo>
                  <a:lnTo>
                    <a:pt x="2755665" y="190584"/>
                  </a:lnTo>
                  <a:lnTo>
                    <a:pt x="2800480" y="196645"/>
                  </a:lnTo>
                  <a:lnTo>
                    <a:pt x="2886741" y="201894"/>
                  </a:lnTo>
                  <a:lnTo>
                    <a:pt x="2967959" y="206694"/>
                  </a:lnTo>
                  <a:lnTo>
                    <a:pt x="3021462" y="213163"/>
                  </a:lnTo>
                  <a:lnTo>
                    <a:pt x="3111350" y="215528"/>
                  </a:lnTo>
                  <a:lnTo>
                    <a:pt x="3289300" y="2158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0800" y="3416300"/>
            <a:ext cx="228601" cy="304801"/>
            <a:chOff x="50800" y="3416300"/>
            <a:chExt cx="228601" cy="304801"/>
          </a:xfrm>
        </p:grpSpPr>
        <p:sp>
          <p:nvSpPr>
            <p:cNvPr id="119" name="Freeform 118"/>
            <p:cNvSpPr/>
            <p:nvPr/>
          </p:nvSpPr>
          <p:spPr>
            <a:xfrm>
              <a:off x="50800" y="3517900"/>
              <a:ext cx="228601" cy="50801"/>
            </a:xfrm>
            <a:custGeom>
              <a:avLst/>
              <a:gdLst/>
              <a:ahLst/>
              <a:cxnLst/>
              <a:rect l="0" t="0" r="0" b="0"/>
              <a:pathLst>
                <a:path w="228601" h="508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73714" y="12934"/>
                  </a:lnTo>
                  <a:lnTo>
                    <a:pt x="87243" y="15678"/>
                  </a:lnTo>
                  <a:lnTo>
                    <a:pt x="146114" y="30221"/>
                  </a:lnTo>
                  <a:lnTo>
                    <a:pt x="162320" y="32847"/>
                  </a:lnTo>
                  <a:lnTo>
                    <a:pt x="178769" y="34598"/>
                  </a:lnTo>
                  <a:lnTo>
                    <a:pt x="2286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27000" y="3416300"/>
              <a:ext cx="63501" cy="304801"/>
            </a:xfrm>
            <a:custGeom>
              <a:avLst/>
              <a:gdLst/>
              <a:ahLst/>
              <a:cxnLst/>
              <a:rect l="0" t="0" r="0" b="0"/>
              <a:pathLst>
                <a:path w="63501" h="304801">
                  <a:moveTo>
                    <a:pt x="63500" y="0"/>
                  </a:moveTo>
                  <a:lnTo>
                    <a:pt x="56758" y="20225"/>
                  </a:lnTo>
                  <a:lnTo>
                    <a:pt x="54772" y="33239"/>
                  </a:lnTo>
                  <a:lnTo>
                    <a:pt x="53448" y="48970"/>
                  </a:lnTo>
                  <a:lnTo>
                    <a:pt x="52565" y="66513"/>
                  </a:lnTo>
                  <a:lnTo>
                    <a:pt x="51584" y="104820"/>
                  </a:lnTo>
                  <a:lnTo>
                    <a:pt x="51323" y="124913"/>
                  </a:lnTo>
                  <a:lnTo>
                    <a:pt x="49737" y="143953"/>
                  </a:lnTo>
                  <a:lnTo>
                    <a:pt x="47269" y="162291"/>
                  </a:lnTo>
                  <a:lnTo>
                    <a:pt x="44213" y="180160"/>
                  </a:lnTo>
                  <a:lnTo>
                    <a:pt x="40764" y="196307"/>
                  </a:lnTo>
                  <a:lnTo>
                    <a:pt x="37053" y="211304"/>
                  </a:lnTo>
                  <a:lnTo>
                    <a:pt x="33169" y="225536"/>
                  </a:lnTo>
                  <a:lnTo>
                    <a:pt x="25090" y="252638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371600" y="4368800"/>
            <a:ext cx="2045245" cy="1816101"/>
            <a:chOff x="1371600" y="4368800"/>
            <a:chExt cx="2045245" cy="1816101"/>
          </a:xfrm>
        </p:grpSpPr>
        <p:sp>
          <p:nvSpPr>
            <p:cNvPr id="122" name="Freeform 121"/>
            <p:cNvSpPr/>
            <p:nvPr/>
          </p:nvSpPr>
          <p:spPr>
            <a:xfrm>
              <a:off x="1379369" y="4368800"/>
              <a:ext cx="144632" cy="266701"/>
            </a:xfrm>
            <a:custGeom>
              <a:avLst/>
              <a:gdLst/>
              <a:ahLst/>
              <a:cxnLst/>
              <a:rect l="0" t="0" r="0" b="0"/>
              <a:pathLst>
                <a:path w="144632" h="266701">
                  <a:moveTo>
                    <a:pt x="30331" y="0"/>
                  </a:moveTo>
                  <a:lnTo>
                    <a:pt x="23588" y="33709"/>
                  </a:lnTo>
                  <a:lnTo>
                    <a:pt x="21603" y="50695"/>
                  </a:lnTo>
                  <a:lnTo>
                    <a:pt x="20278" y="69074"/>
                  </a:lnTo>
                  <a:lnTo>
                    <a:pt x="18807" y="106900"/>
                  </a:lnTo>
                  <a:lnTo>
                    <a:pt x="18154" y="142525"/>
                  </a:lnTo>
                  <a:lnTo>
                    <a:pt x="16568" y="158517"/>
                  </a:lnTo>
                  <a:lnTo>
                    <a:pt x="14100" y="173411"/>
                  </a:lnTo>
                  <a:lnTo>
                    <a:pt x="11043" y="187574"/>
                  </a:lnTo>
                  <a:lnTo>
                    <a:pt x="7595" y="201249"/>
                  </a:lnTo>
                  <a:lnTo>
                    <a:pt x="3884" y="214599"/>
                  </a:lnTo>
                  <a:lnTo>
                    <a:pt x="0" y="227733"/>
                  </a:lnTo>
                  <a:lnTo>
                    <a:pt x="1643" y="235077"/>
                  </a:lnTo>
                  <a:lnTo>
                    <a:pt x="6972" y="238562"/>
                  </a:lnTo>
                  <a:lnTo>
                    <a:pt x="14758" y="239475"/>
                  </a:lnTo>
                  <a:lnTo>
                    <a:pt x="24182" y="238672"/>
                  </a:lnTo>
                  <a:lnTo>
                    <a:pt x="34698" y="236725"/>
                  </a:lnTo>
                  <a:lnTo>
                    <a:pt x="45942" y="234017"/>
                  </a:lnTo>
                  <a:lnTo>
                    <a:pt x="57672" y="233622"/>
                  </a:lnTo>
                  <a:lnTo>
                    <a:pt x="69725" y="234770"/>
                  </a:lnTo>
                  <a:lnTo>
                    <a:pt x="81993" y="236947"/>
                  </a:lnTo>
                  <a:lnTo>
                    <a:pt x="94406" y="239809"/>
                  </a:lnTo>
                  <a:lnTo>
                    <a:pt x="106914" y="243128"/>
                  </a:lnTo>
                  <a:lnTo>
                    <a:pt x="144631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549400" y="44323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25400" y="0"/>
                  </a:moveTo>
                  <a:lnTo>
                    <a:pt x="18658" y="20225"/>
                  </a:lnTo>
                  <a:lnTo>
                    <a:pt x="15260" y="33239"/>
                  </a:lnTo>
                  <a:lnTo>
                    <a:pt x="7723" y="66513"/>
                  </a:lnTo>
                  <a:lnTo>
                    <a:pt x="6559" y="83853"/>
                  </a:lnTo>
                  <a:lnTo>
                    <a:pt x="7195" y="101058"/>
                  </a:lnTo>
                  <a:lnTo>
                    <a:pt x="9030" y="118172"/>
                  </a:lnTo>
                  <a:lnTo>
                    <a:pt x="10253" y="135225"/>
                  </a:lnTo>
                  <a:lnTo>
                    <a:pt x="11069" y="152239"/>
                  </a:lnTo>
                  <a:lnTo>
                    <a:pt x="11612" y="169226"/>
                  </a:lnTo>
                  <a:lnTo>
                    <a:pt x="13386" y="187606"/>
                  </a:lnTo>
                  <a:lnTo>
                    <a:pt x="15979" y="206915"/>
                  </a:lnTo>
                  <a:lnTo>
                    <a:pt x="19119" y="226843"/>
                  </a:lnTo>
                  <a:lnTo>
                    <a:pt x="19802" y="245773"/>
                  </a:lnTo>
                  <a:lnTo>
                    <a:pt x="18845" y="264038"/>
                  </a:lnTo>
                  <a:lnTo>
                    <a:pt x="16797" y="281858"/>
                  </a:lnTo>
                  <a:lnTo>
                    <a:pt x="15431" y="299383"/>
                  </a:lnTo>
                  <a:lnTo>
                    <a:pt x="14521" y="316711"/>
                  </a:lnTo>
                  <a:lnTo>
                    <a:pt x="13914" y="333907"/>
                  </a:lnTo>
                  <a:lnTo>
                    <a:pt x="12098" y="349605"/>
                  </a:lnTo>
                  <a:lnTo>
                    <a:pt x="9476" y="364303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765300" y="4533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700512" y="4521200"/>
              <a:ext cx="177202" cy="284213"/>
            </a:xfrm>
            <a:custGeom>
              <a:avLst/>
              <a:gdLst/>
              <a:ahLst/>
              <a:cxnLst/>
              <a:rect l="0" t="0" r="0" b="0"/>
              <a:pathLst>
                <a:path w="177202" h="284213">
                  <a:moveTo>
                    <a:pt x="52088" y="25400"/>
                  </a:moveTo>
                  <a:lnTo>
                    <a:pt x="31862" y="32142"/>
                  </a:lnTo>
                  <a:lnTo>
                    <a:pt x="23081" y="36950"/>
                  </a:lnTo>
                  <a:lnTo>
                    <a:pt x="14405" y="42977"/>
                  </a:lnTo>
                  <a:lnTo>
                    <a:pt x="5800" y="49818"/>
                  </a:lnTo>
                  <a:lnTo>
                    <a:pt x="1473" y="58612"/>
                  </a:lnTo>
                  <a:lnTo>
                    <a:pt x="0" y="68708"/>
                  </a:lnTo>
                  <a:lnTo>
                    <a:pt x="429" y="79672"/>
                  </a:lnTo>
                  <a:lnTo>
                    <a:pt x="3538" y="89803"/>
                  </a:lnTo>
                  <a:lnTo>
                    <a:pt x="8432" y="99380"/>
                  </a:lnTo>
                  <a:lnTo>
                    <a:pt x="14517" y="108586"/>
                  </a:lnTo>
                  <a:lnTo>
                    <a:pt x="22807" y="117546"/>
                  </a:lnTo>
                  <a:lnTo>
                    <a:pt x="32567" y="126342"/>
                  </a:lnTo>
                  <a:lnTo>
                    <a:pt x="43307" y="135028"/>
                  </a:lnTo>
                  <a:lnTo>
                    <a:pt x="54701" y="142230"/>
                  </a:lnTo>
                  <a:lnTo>
                    <a:pt x="66530" y="148442"/>
                  </a:lnTo>
                  <a:lnTo>
                    <a:pt x="78649" y="153994"/>
                  </a:lnTo>
                  <a:lnTo>
                    <a:pt x="90962" y="159107"/>
                  </a:lnTo>
                  <a:lnTo>
                    <a:pt x="103404" y="163927"/>
                  </a:lnTo>
                  <a:lnTo>
                    <a:pt x="115932" y="168551"/>
                  </a:lnTo>
                  <a:lnTo>
                    <a:pt x="127106" y="174456"/>
                  </a:lnTo>
                  <a:lnTo>
                    <a:pt x="137378" y="181215"/>
                  </a:lnTo>
                  <a:lnTo>
                    <a:pt x="147048" y="188543"/>
                  </a:lnTo>
                  <a:lnTo>
                    <a:pt x="156316" y="196251"/>
                  </a:lnTo>
                  <a:lnTo>
                    <a:pt x="165318" y="204211"/>
                  </a:lnTo>
                  <a:lnTo>
                    <a:pt x="174141" y="212341"/>
                  </a:lnTo>
                  <a:lnTo>
                    <a:pt x="177201" y="221994"/>
                  </a:lnTo>
                  <a:lnTo>
                    <a:pt x="176419" y="232662"/>
                  </a:lnTo>
                  <a:lnTo>
                    <a:pt x="173075" y="244008"/>
                  </a:lnTo>
                  <a:lnTo>
                    <a:pt x="165201" y="252983"/>
                  </a:lnTo>
                  <a:lnTo>
                    <a:pt x="154308" y="260377"/>
                  </a:lnTo>
                  <a:lnTo>
                    <a:pt x="141401" y="266718"/>
                  </a:lnTo>
                  <a:lnTo>
                    <a:pt x="128563" y="272357"/>
                  </a:lnTo>
                  <a:lnTo>
                    <a:pt x="115771" y="277526"/>
                  </a:lnTo>
                  <a:lnTo>
                    <a:pt x="103010" y="282384"/>
                  </a:lnTo>
                  <a:lnTo>
                    <a:pt x="90269" y="284212"/>
                  </a:lnTo>
                  <a:lnTo>
                    <a:pt x="77542" y="284019"/>
                  </a:lnTo>
                  <a:lnTo>
                    <a:pt x="64824" y="282479"/>
                  </a:lnTo>
                  <a:lnTo>
                    <a:pt x="56345" y="275808"/>
                  </a:lnTo>
                  <a:lnTo>
                    <a:pt x="50693" y="265716"/>
                  </a:lnTo>
                  <a:lnTo>
                    <a:pt x="46924" y="253344"/>
                  </a:lnTo>
                  <a:lnTo>
                    <a:pt x="45823" y="238040"/>
                  </a:lnTo>
                  <a:lnTo>
                    <a:pt x="46500" y="220782"/>
                  </a:lnTo>
                  <a:lnTo>
                    <a:pt x="48363" y="202221"/>
                  </a:lnTo>
                  <a:lnTo>
                    <a:pt x="52426" y="185614"/>
                  </a:lnTo>
                  <a:lnTo>
                    <a:pt x="57958" y="170309"/>
                  </a:lnTo>
                  <a:lnTo>
                    <a:pt x="64468" y="155873"/>
                  </a:lnTo>
                  <a:lnTo>
                    <a:pt x="71630" y="142015"/>
                  </a:lnTo>
                  <a:lnTo>
                    <a:pt x="79227" y="128543"/>
                  </a:lnTo>
                  <a:lnTo>
                    <a:pt x="87114" y="115329"/>
                  </a:lnTo>
                  <a:lnTo>
                    <a:pt x="93783" y="102286"/>
                  </a:lnTo>
                  <a:lnTo>
                    <a:pt x="99640" y="89357"/>
                  </a:lnTo>
                  <a:lnTo>
                    <a:pt x="104956" y="76505"/>
                  </a:lnTo>
                  <a:lnTo>
                    <a:pt x="111322" y="65114"/>
                  </a:lnTo>
                  <a:lnTo>
                    <a:pt x="118388" y="54698"/>
                  </a:lnTo>
                  <a:lnTo>
                    <a:pt x="125921" y="44932"/>
                  </a:lnTo>
                  <a:lnTo>
                    <a:pt x="128121" y="35599"/>
                  </a:lnTo>
                  <a:lnTo>
                    <a:pt x="126765" y="26554"/>
                  </a:lnTo>
                  <a:lnTo>
                    <a:pt x="10288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950836" y="4648200"/>
              <a:ext cx="182234" cy="444501"/>
            </a:xfrm>
            <a:custGeom>
              <a:avLst/>
              <a:gdLst/>
              <a:ahLst/>
              <a:cxnLst/>
              <a:rect l="0" t="0" r="0" b="0"/>
              <a:pathLst>
                <a:path w="182234" h="444501">
                  <a:moveTo>
                    <a:pt x="30364" y="0"/>
                  </a:moveTo>
                  <a:lnTo>
                    <a:pt x="16879" y="13484"/>
                  </a:lnTo>
                  <a:lnTo>
                    <a:pt x="11496" y="21689"/>
                  </a:lnTo>
                  <a:lnTo>
                    <a:pt x="6497" y="31392"/>
                  </a:lnTo>
                  <a:lnTo>
                    <a:pt x="1752" y="42095"/>
                  </a:lnTo>
                  <a:lnTo>
                    <a:pt x="0" y="53463"/>
                  </a:lnTo>
                  <a:lnTo>
                    <a:pt x="244" y="65275"/>
                  </a:lnTo>
                  <a:lnTo>
                    <a:pt x="1817" y="77383"/>
                  </a:lnTo>
                  <a:lnTo>
                    <a:pt x="5688" y="88277"/>
                  </a:lnTo>
                  <a:lnTo>
                    <a:pt x="11091" y="98362"/>
                  </a:lnTo>
                  <a:lnTo>
                    <a:pt x="17515" y="107908"/>
                  </a:lnTo>
                  <a:lnTo>
                    <a:pt x="26031" y="115683"/>
                  </a:lnTo>
                  <a:lnTo>
                    <a:pt x="35942" y="122277"/>
                  </a:lnTo>
                  <a:lnTo>
                    <a:pt x="46782" y="128085"/>
                  </a:lnTo>
                  <a:lnTo>
                    <a:pt x="58243" y="129134"/>
                  </a:lnTo>
                  <a:lnTo>
                    <a:pt x="70116" y="127012"/>
                  </a:lnTo>
                  <a:lnTo>
                    <a:pt x="82266" y="122774"/>
                  </a:lnTo>
                  <a:lnTo>
                    <a:pt x="93187" y="114305"/>
                  </a:lnTo>
                  <a:lnTo>
                    <a:pt x="103290" y="103014"/>
                  </a:lnTo>
                  <a:lnTo>
                    <a:pt x="122042" y="76828"/>
                  </a:lnTo>
                  <a:lnTo>
                    <a:pt x="139784" y="51079"/>
                  </a:lnTo>
                  <a:lnTo>
                    <a:pt x="147055" y="36875"/>
                  </a:lnTo>
                  <a:lnTo>
                    <a:pt x="153313" y="21761"/>
                  </a:lnTo>
                  <a:lnTo>
                    <a:pt x="158897" y="6040"/>
                  </a:lnTo>
                  <a:lnTo>
                    <a:pt x="162619" y="1204"/>
                  </a:lnTo>
                  <a:lnTo>
                    <a:pt x="165100" y="3625"/>
                  </a:lnTo>
                  <a:lnTo>
                    <a:pt x="166755" y="10883"/>
                  </a:lnTo>
                  <a:lnTo>
                    <a:pt x="167858" y="22778"/>
                  </a:lnTo>
                  <a:lnTo>
                    <a:pt x="168593" y="37763"/>
                  </a:lnTo>
                  <a:lnTo>
                    <a:pt x="169410" y="73228"/>
                  </a:lnTo>
                  <a:lnTo>
                    <a:pt x="169773" y="112508"/>
                  </a:lnTo>
                  <a:lnTo>
                    <a:pt x="171281" y="132861"/>
                  </a:lnTo>
                  <a:lnTo>
                    <a:pt x="173697" y="153485"/>
                  </a:lnTo>
                  <a:lnTo>
                    <a:pt x="176719" y="174290"/>
                  </a:lnTo>
                  <a:lnTo>
                    <a:pt x="178734" y="195215"/>
                  </a:lnTo>
                  <a:lnTo>
                    <a:pt x="180077" y="216221"/>
                  </a:lnTo>
                  <a:lnTo>
                    <a:pt x="181570" y="256965"/>
                  </a:lnTo>
                  <a:lnTo>
                    <a:pt x="182233" y="293888"/>
                  </a:lnTo>
                  <a:lnTo>
                    <a:pt x="180999" y="311636"/>
                  </a:lnTo>
                  <a:lnTo>
                    <a:pt x="178765" y="329113"/>
                  </a:lnTo>
                  <a:lnTo>
                    <a:pt x="175864" y="346409"/>
                  </a:lnTo>
                  <a:lnTo>
                    <a:pt x="172520" y="362172"/>
                  </a:lnTo>
                  <a:lnTo>
                    <a:pt x="168878" y="376914"/>
                  </a:lnTo>
                  <a:lnTo>
                    <a:pt x="165040" y="390976"/>
                  </a:lnTo>
                  <a:lnTo>
                    <a:pt x="159659" y="403173"/>
                  </a:lnTo>
                  <a:lnTo>
                    <a:pt x="153249" y="414126"/>
                  </a:lnTo>
                  <a:lnTo>
                    <a:pt x="131964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298700" y="4622800"/>
              <a:ext cx="88901" cy="16342"/>
            </a:xfrm>
            <a:custGeom>
              <a:avLst/>
              <a:gdLst/>
              <a:ahLst/>
              <a:cxnLst/>
              <a:rect l="0" t="0" r="0" b="0"/>
              <a:pathLst>
                <a:path w="88901" h="16342">
                  <a:moveTo>
                    <a:pt x="0" y="0"/>
                  </a:moveTo>
                  <a:lnTo>
                    <a:pt x="13484" y="13484"/>
                  </a:lnTo>
                  <a:lnTo>
                    <a:pt x="23100" y="16044"/>
                  </a:lnTo>
                  <a:lnTo>
                    <a:pt x="35155" y="16341"/>
                  </a:lnTo>
                  <a:lnTo>
                    <a:pt x="889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349500" y="4699000"/>
              <a:ext cx="114301" cy="50801"/>
            </a:xfrm>
            <a:custGeom>
              <a:avLst/>
              <a:gdLst/>
              <a:ahLst/>
              <a:cxnLst/>
              <a:rect l="0" t="0" r="0" b="0"/>
              <a:pathLst>
                <a:path w="114301" h="50801">
                  <a:moveTo>
                    <a:pt x="0" y="50800"/>
                  </a:moveTo>
                  <a:lnTo>
                    <a:pt x="13484" y="37315"/>
                  </a:lnTo>
                  <a:lnTo>
                    <a:pt x="23100" y="30521"/>
                  </a:lnTo>
                  <a:lnTo>
                    <a:pt x="35155" y="23169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628900" y="45593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26967" y="31357"/>
                  </a:lnTo>
                  <a:lnTo>
                    <a:pt x="40556" y="29371"/>
                  </a:lnTo>
                  <a:lnTo>
                    <a:pt x="55259" y="28047"/>
                  </a:lnTo>
                  <a:lnTo>
                    <a:pt x="70706" y="27165"/>
                  </a:lnTo>
                  <a:lnTo>
                    <a:pt x="85237" y="25165"/>
                  </a:lnTo>
                  <a:lnTo>
                    <a:pt x="99158" y="22421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865746" y="4406900"/>
              <a:ext cx="144155" cy="203201"/>
            </a:xfrm>
            <a:custGeom>
              <a:avLst/>
              <a:gdLst/>
              <a:ahLst/>
              <a:cxnLst/>
              <a:rect l="0" t="0" r="0" b="0"/>
              <a:pathLst>
                <a:path w="144155" h="203201">
                  <a:moveTo>
                    <a:pt x="29854" y="0"/>
                  </a:moveTo>
                  <a:lnTo>
                    <a:pt x="29854" y="26968"/>
                  </a:lnTo>
                  <a:lnTo>
                    <a:pt x="28442" y="39145"/>
                  </a:lnTo>
                  <a:lnTo>
                    <a:pt x="26090" y="51496"/>
                  </a:lnTo>
                  <a:lnTo>
                    <a:pt x="23111" y="63964"/>
                  </a:lnTo>
                  <a:lnTo>
                    <a:pt x="19714" y="76509"/>
                  </a:lnTo>
                  <a:lnTo>
                    <a:pt x="12177" y="101737"/>
                  </a:lnTo>
                  <a:lnTo>
                    <a:pt x="0" y="139740"/>
                  </a:lnTo>
                  <a:lnTo>
                    <a:pt x="1484" y="146782"/>
                  </a:lnTo>
                  <a:lnTo>
                    <a:pt x="6707" y="150066"/>
                  </a:lnTo>
                  <a:lnTo>
                    <a:pt x="14423" y="150844"/>
                  </a:lnTo>
                  <a:lnTo>
                    <a:pt x="23800" y="152774"/>
                  </a:lnTo>
                  <a:lnTo>
                    <a:pt x="34284" y="155471"/>
                  </a:lnTo>
                  <a:lnTo>
                    <a:pt x="45507" y="158681"/>
                  </a:lnTo>
                  <a:lnTo>
                    <a:pt x="57223" y="163643"/>
                  </a:lnTo>
                  <a:lnTo>
                    <a:pt x="69266" y="169772"/>
                  </a:lnTo>
                  <a:lnTo>
                    <a:pt x="81529" y="176681"/>
                  </a:lnTo>
                  <a:lnTo>
                    <a:pt x="93937" y="182698"/>
                  </a:lnTo>
                  <a:lnTo>
                    <a:pt x="106442" y="188121"/>
                  </a:lnTo>
                  <a:lnTo>
                    <a:pt x="144154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073400" y="4432300"/>
              <a:ext cx="50801" cy="342901"/>
            </a:xfrm>
            <a:custGeom>
              <a:avLst/>
              <a:gdLst/>
              <a:ahLst/>
              <a:cxnLst/>
              <a:rect l="0" t="0" r="0" b="0"/>
              <a:pathLst>
                <a:path w="50801" h="342901">
                  <a:moveTo>
                    <a:pt x="50800" y="0"/>
                  </a:moveTo>
                  <a:lnTo>
                    <a:pt x="44057" y="20225"/>
                  </a:lnTo>
                  <a:lnTo>
                    <a:pt x="40660" y="31828"/>
                  </a:lnTo>
                  <a:lnTo>
                    <a:pt x="29137" y="75125"/>
                  </a:lnTo>
                  <a:lnTo>
                    <a:pt x="20946" y="107237"/>
                  </a:lnTo>
                  <a:lnTo>
                    <a:pt x="18197" y="123702"/>
                  </a:lnTo>
                  <a:lnTo>
                    <a:pt x="16365" y="140323"/>
                  </a:lnTo>
                  <a:lnTo>
                    <a:pt x="15143" y="157049"/>
                  </a:lnTo>
                  <a:lnTo>
                    <a:pt x="14328" y="175255"/>
                  </a:lnTo>
                  <a:lnTo>
                    <a:pt x="13423" y="214298"/>
                  </a:lnTo>
                  <a:lnTo>
                    <a:pt x="11771" y="231765"/>
                  </a:lnTo>
                  <a:lnTo>
                    <a:pt x="9258" y="247643"/>
                  </a:lnTo>
                  <a:lnTo>
                    <a:pt x="6172" y="262462"/>
                  </a:lnTo>
                  <a:lnTo>
                    <a:pt x="5526" y="276574"/>
                  </a:lnTo>
                  <a:lnTo>
                    <a:pt x="6506" y="290216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263900" y="444500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254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206357" y="4394200"/>
              <a:ext cx="210488" cy="308635"/>
            </a:xfrm>
            <a:custGeom>
              <a:avLst/>
              <a:gdLst/>
              <a:ahLst/>
              <a:cxnLst/>
              <a:rect l="0" t="0" r="0" b="0"/>
              <a:pathLst>
                <a:path w="210488" h="308635">
                  <a:moveTo>
                    <a:pt x="6743" y="101600"/>
                  </a:moveTo>
                  <a:lnTo>
                    <a:pt x="0" y="121825"/>
                  </a:lnTo>
                  <a:lnTo>
                    <a:pt x="3659" y="130605"/>
                  </a:lnTo>
                  <a:lnTo>
                    <a:pt x="11742" y="139281"/>
                  </a:lnTo>
                  <a:lnTo>
                    <a:pt x="22776" y="147887"/>
                  </a:lnTo>
                  <a:lnTo>
                    <a:pt x="34365" y="155036"/>
                  </a:lnTo>
                  <a:lnTo>
                    <a:pt x="46324" y="161213"/>
                  </a:lnTo>
                  <a:lnTo>
                    <a:pt x="58530" y="166742"/>
                  </a:lnTo>
                  <a:lnTo>
                    <a:pt x="70901" y="171839"/>
                  </a:lnTo>
                  <a:lnTo>
                    <a:pt x="83381" y="176648"/>
                  </a:lnTo>
                  <a:lnTo>
                    <a:pt x="95935" y="181265"/>
                  </a:lnTo>
                  <a:lnTo>
                    <a:pt x="109949" y="187166"/>
                  </a:lnTo>
                  <a:lnTo>
                    <a:pt x="124935" y="193921"/>
                  </a:lnTo>
                  <a:lnTo>
                    <a:pt x="140571" y="201247"/>
                  </a:lnTo>
                  <a:lnTo>
                    <a:pt x="155228" y="208953"/>
                  </a:lnTo>
                  <a:lnTo>
                    <a:pt x="169233" y="216913"/>
                  </a:lnTo>
                  <a:lnTo>
                    <a:pt x="182803" y="225042"/>
                  </a:lnTo>
                  <a:lnTo>
                    <a:pt x="193261" y="234694"/>
                  </a:lnTo>
                  <a:lnTo>
                    <a:pt x="201643" y="245363"/>
                  </a:lnTo>
                  <a:lnTo>
                    <a:pt x="208643" y="256709"/>
                  </a:lnTo>
                  <a:lnTo>
                    <a:pt x="210487" y="267094"/>
                  </a:lnTo>
                  <a:lnTo>
                    <a:pt x="208895" y="276840"/>
                  </a:lnTo>
                  <a:lnTo>
                    <a:pt x="205011" y="286160"/>
                  </a:lnTo>
                  <a:lnTo>
                    <a:pt x="198188" y="293784"/>
                  </a:lnTo>
                  <a:lnTo>
                    <a:pt x="189406" y="300278"/>
                  </a:lnTo>
                  <a:lnTo>
                    <a:pt x="179318" y="306018"/>
                  </a:lnTo>
                  <a:lnTo>
                    <a:pt x="168360" y="308435"/>
                  </a:lnTo>
                  <a:lnTo>
                    <a:pt x="156821" y="308634"/>
                  </a:lnTo>
                  <a:lnTo>
                    <a:pt x="144895" y="307356"/>
                  </a:lnTo>
                  <a:lnTo>
                    <a:pt x="135533" y="302270"/>
                  </a:lnTo>
                  <a:lnTo>
                    <a:pt x="127880" y="294647"/>
                  </a:lnTo>
                  <a:lnTo>
                    <a:pt x="121368" y="285331"/>
                  </a:lnTo>
                  <a:lnTo>
                    <a:pt x="118437" y="272065"/>
                  </a:lnTo>
                  <a:lnTo>
                    <a:pt x="117894" y="256165"/>
                  </a:lnTo>
                  <a:lnTo>
                    <a:pt x="118944" y="238510"/>
                  </a:lnTo>
                  <a:lnTo>
                    <a:pt x="121055" y="222506"/>
                  </a:lnTo>
                  <a:lnTo>
                    <a:pt x="123873" y="207604"/>
                  </a:lnTo>
                  <a:lnTo>
                    <a:pt x="127163" y="193436"/>
                  </a:lnTo>
                  <a:lnTo>
                    <a:pt x="130767" y="179757"/>
                  </a:lnTo>
                  <a:lnTo>
                    <a:pt x="134581" y="166404"/>
                  </a:lnTo>
                  <a:lnTo>
                    <a:pt x="138535" y="153270"/>
                  </a:lnTo>
                  <a:lnTo>
                    <a:pt x="143993" y="138869"/>
                  </a:lnTo>
                  <a:lnTo>
                    <a:pt x="150454" y="123623"/>
                  </a:lnTo>
                  <a:lnTo>
                    <a:pt x="157583" y="107815"/>
                  </a:lnTo>
                  <a:lnTo>
                    <a:pt x="163748" y="93043"/>
                  </a:lnTo>
                  <a:lnTo>
                    <a:pt x="169268" y="78962"/>
                  </a:lnTo>
                  <a:lnTo>
                    <a:pt x="174359" y="65341"/>
                  </a:lnTo>
                  <a:lnTo>
                    <a:pt x="176343" y="52027"/>
                  </a:lnTo>
                  <a:lnTo>
                    <a:pt x="176253" y="38918"/>
                  </a:lnTo>
                  <a:lnTo>
                    <a:pt x="1591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371600" y="4889500"/>
              <a:ext cx="736601" cy="63501"/>
            </a:xfrm>
            <a:custGeom>
              <a:avLst/>
              <a:gdLst/>
              <a:ahLst/>
              <a:cxnLst/>
              <a:rect l="0" t="0" r="0" b="0"/>
              <a:pathLst>
                <a:path w="736601" h="63501">
                  <a:moveTo>
                    <a:pt x="0" y="63500"/>
                  </a:moveTo>
                  <a:lnTo>
                    <a:pt x="26967" y="63500"/>
                  </a:lnTo>
                  <a:lnTo>
                    <a:pt x="40556" y="62088"/>
                  </a:lnTo>
                  <a:lnTo>
                    <a:pt x="55259" y="59737"/>
                  </a:lnTo>
                  <a:lnTo>
                    <a:pt x="89471" y="53360"/>
                  </a:lnTo>
                  <a:lnTo>
                    <a:pt x="204947" y="33646"/>
                  </a:lnTo>
                  <a:lnTo>
                    <a:pt x="231176" y="30897"/>
                  </a:lnTo>
                  <a:lnTo>
                    <a:pt x="258539" y="29065"/>
                  </a:lnTo>
                  <a:lnTo>
                    <a:pt x="286659" y="27843"/>
                  </a:lnTo>
                  <a:lnTo>
                    <a:pt x="311050" y="25617"/>
                  </a:lnTo>
                  <a:lnTo>
                    <a:pt x="332956" y="22723"/>
                  </a:lnTo>
                  <a:lnTo>
                    <a:pt x="353204" y="19382"/>
                  </a:lnTo>
                  <a:lnTo>
                    <a:pt x="376580" y="17154"/>
                  </a:lnTo>
                  <a:lnTo>
                    <a:pt x="402042" y="15669"/>
                  </a:lnTo>
                  <a:lnTo>
                    <a:pt x="428895" y="14679"/>
                  </a:lnTo>
                  <a:lnTo>
                    <a:pt x="451030" y="12608"/>
                  </a:lnTo>
                  <a:lnTo>
                    <a:pt x="470020" y="9816"/>
                  </a:lnTo>
                  <a:lnTo>
                    <a:pt x="486913" y="6544"/>
                  </a:lnTo>
                  <a:lnTo>
                    <a:pt x="503820" y="4362"/>
                  </a:lnTo>
                  <a:lnTo>
                    <a:pt x="520735" y="2908"/>
                  </a:lnTo>
                  <a:lnTo>
                    <a:pt x="537657" y="1939"/>
                  </a:lnTo>
                  <a:lnTo>
                    <a:pt x="579036" y="861"/>
                  </a:lnTo>
                  <a:lnTo>
                    <a:pt x="736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467408" y="5080000"/>
              <a:ext cx="145493" cy="218248"/>
            </a:xfrm>
            <a:custGeom>
              <a:avLst/>
              <a:gdLst/>
              <a:ahLst/>
              <a:cxnLst/>
              <a:rect l="0" t="0" r="0" b="0"/>
              <a:pathLst>
                <a:path w="145493" h="218248">
                  <a:moveTo>
                    <a:pt x="31192" y="0"/>
                  </a:moveTo>
                  <a:lnTo>
                    <a:pt x="31192" y="81641"/>
                  </a:lnTo>
                  <a:lnTo>
                    <a:pt x="29780" y="98171"/>
                  </a:lnTo>
                  <a:lnTo>
                    <a:pt x="27429" y="114836"/>
                  </a:lnTo>
                  <a:lnTo>
                    <a:pt x="24450" y="131591"/>
                  </a:lnTo>
                  <a:lnTo>
                    <a:pt x="21052" y="146994"/>
                  </a:lnTo>
                  <a:lnTo>
                    <a:pt x="17376" y="161495"/>
                  </a:lnTo>
                  <a:lnTo>
                    <a:pt x="13515" y="175397"/>
                  </a:lnTo>
                  <a:lnTo>
                    <a:pt x="5461" y="202131"/>
                  </a:lnTo>
                  <a:lnTo>
                    <a:pt x="1338" y="215188"/>
                  </a:lnTo>
                  <a:lnTo>
                    <a:pt x="0" y="218247"/>
                  </a:lnTo>
                  <a:lnTo>
                    <a:pt x="519" y="214642"/>
                  </a:lnTo>
                  <a:lnTo>
                    <a:pt x="2277" y="206595"/>
                  </a:lnTo>
                  <a:lnTo>
                    <a:pt x="6271" y="198408"/>
                  </a:lnTo>
                  <a:lnTo>
                    <a:pt x="11755" y="190127"/>
                  </a:lnTo>
                  <a:lnTo>
                    <a:pt x="18234" y="181785"/>
                  </a:lnTo>
                  <a:lnTo>
                    <a:pt x="28198" y="176223"/>
                  </a:lnTo>
                  <a:lnTo>
                    <a:pt x="40484" y="172515"/>
                  </a:lnTo>
                  <a:lnTo>
                    <a:pt x="54320" y="170043"/>
                  </a:lnTo>
                  <a:lnTo>
                    <a:pt x="66366" y="171217"/>
                  </a:lnTo>
                  <a:lnTo>
                    <a:pt x="77219" y="174823"/>
                  </a:lnTo>
                  <a:lnTo>
                    <a:pt x="87277" y="180048"/>
                  </a:lnTo>
                  <a:lnTo>
                    <a:pt x="98215" y="184943"/>
                  </a:lnTo>
                  <a:lnTo>
                    <a:pt x="109740" y="189617"/>
                  </a:lnTo>
                  <a:lnTo>
                    <a:pt x="145492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638300" y="5092700"/>
              <a:ext cx="50801" cy="419101"/>
            </a:xfrm>
            <a:custGeom>
              <a:avLst/>
              <a:gdLst/>
              <a:ahLst/>
              <a:cxnLst/>
              <a:rect l="0" t="0" r="0" b="0"/>
              <a:pathLst>
                <a:path w="50801" h="419101">
                  <a:moveTo>
                    <a:pt x="50800" y="0"/>
                  </a:moveTo>
                  <a:lnTo>
                    <a:pt x="33123" y="53029"/>
                  </a:lnTo>
                  <a:lnTo>
                    <a:pt x="30548" y="67808"/>
                  </a:lnTo>
                  <a:lnTo>
                    <a:pt x="28832" y="84716"/>
                  </a:lnTo>
                  <a:lnTo>
                    <a:pt x="27688" y="103044"/>
                  </a:lnTo>
                  <a:lnTo>
                    <a:pt x="25514" y="122318"/>
                  </a:lnTo>
                  <a:lnTo>
                    <a:pt x="22654" y="142223"/>
                  </a:lnTo>
                  <a:lnTo>
                    <a:pt x="19336" y="162548"/>
                  </a:lnTo>
                  <a:lnTo>
                    <a:pt x="17123" y="183154"/>
                  </a:lnTo>
                  <a:lnTo>
                    <a:pt x="15649" y="203947"/>
                  </a:lnTo>
                  <a:lnTo>
                    <a:pt x="14666" y="224864"/>
                  </a:lnTo>
                  <a:lnTo>
                    <a:pt x="13573" y="266921"/>
                  </a:lnTo>
                  <a:lnTo>
                    <a:pt x="13282" y="288014"/>
                  </a:lnTo>
                  <a:lnTo>
                    <a:pt x="11677" y="309131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828800" y="5168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749048" y="5245100"/>
              <a:ext cx="219453" cy="152401"/>
            </a:xfrm>
            <a:custGeom>
              <a:avLst/>
              <a:gdLst/>
              <a:ahLst/>
              <a:cxnLst/>
              <a:rect l="0" t="0" r="0" b="0"/>
              <a:pathLst>
                <a:path w="219453" h="152401">
                  <a:moveTo>
                    <a:pt x="28952" y="0"/>
                  </a:moveTo>
                  <a:lnTo>
                    <a:pt x="15467" y="13484"/>
                  </a:lnTo>
                  <a:lnTo>
                    <a:pt x="10084" y="21689"/>
                  </a:lnTo>
                  <a:lnTo>
                    <a:pt x="5085" y="31392"/>
                  </a:lnTo>
                  <a:lnTo>
                    <a:pt x="340" y="42095"/>
                  </a:lnTo>
                  <a:lnTo>
                    <a:pt x="0" y="52052"/>
                  </a:lnTo>
                  <a:lnTo>
                    <a:pt x="2595" y="61512"/>
                  </a:lnTo>
                  <a:lnTo>
                    <a:pt x="7147" y="70641"/>
                  </a:lnTo>
                  <a:lnTo>
                    <a:pt x="14415" y="78139"/>
                  </a:lnTo>
                  <a:lnTo>
                    <a:pt x="23494" y="84548"/>
                  </a:lnTo>
                  <a:lnTo>
                    <a:pt x="33780" y="90232"/>
                  </a:lnTo>
                  <a:lnTo>
                    <a:pt x="46281" y="95432"/>
                  </a:lnTo>
                  <a:lnTo>
                    <a:pt x="60260" y="100310"/>
                  </a:lnTo>
                  <a:lnTo>
                    <a:pt x="75224" y="104973"/>
                  </a:lnTo>
                  <a:lnTo>
                    <a:pt x="106902" y="113917"/>
                  </a:lnTo>
                  <a:lnTo>
                    <a:pt x="123252" y="118278"/>
                  </a:lnTo>
                  <a:lnTo>
                    <a:pt x="152707" y="126886"/>
                  </a:lnTo>
                  <a:lnTo>
                    <a:pt x="219452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845609" y="5118100"/>
              <a:ext cx="110192" cy="330201"/>
            </a:xfrm>
            <a:custGeom>
              <a:avLst/>
              <a:gdLst/>
              <a:ahLst/>
              <a:cxnLst/>
              <a:rect l="0" t="0" r="0" b="0"/>
              <a:pathLst>
                <a:path w="110192" h="330201">
                  <a:moveTo>
                    <a:pt x="110191" y="330200"/>
                  </a:moveTo>
                  <a:lnTo>
                    <a:pt x="76481" y="330200"/>
                  </a:lnTo>
                  <a:lnTo>
                    <a:pt x="62317" y="328788"/>
                  </a:lnTo>
                  <a:lnTo>
                    <a:pt x="48642" y="326437"/>
                  </a:lnTo>
                  <a:lnTo>
                    <a:pt x="35291" y="323457"/>
                  </a:lnTo>
                  <a:lnTo>
                    <a:pt x="24980" y="315827"/>
                  </a:lnTo>
                  <a:lnTo>
                    <a:pt x="16695" y="305096"/>
                  </a:lnTo>
                  <a:lnTo>
                    <a:pt x="9760" y="292297"/>
                  </a:lnTo>
                  <a:lnTo>
                    <a:pt x="5137" y="278120"/>
                  </a:lnTo>
                  <a:lnTo>
                    <a:pt x="2055" y="263024"/>
                  </a:lnTo>
                  <a:lnTo>
                    <a:pt x="0" y="247316"/>
                  </a:lnTo>
                  <a:lnTo>
                    <a:pt x="41" y="231199"/>
                  </a:lnTo>
                  <a:lnTo>
                    <a:pt x="1480" y="214810"/>
                  </a:lnTo>
                  <a:lnTo>
                    <a:pt x="3850" y="198240"/>
                  </a:lnTo>
                  <a:lnTo>
                    <a:pt x="8252" y="182960"/>
                  </a:lnTo>
                  <a:lnTo>
                    <a:pt x="14010" y="168540"/>
                  </a:lnTo>
                  <a:lnTo>
                    <a:pt x="20670" y="154693"/>
                  </a:lnTo>
                  <a:lnTo>
                    <a:pt x="26521" y="139817"/>
                  </a:lnTo>
                  <a:lnTo>
                    <a:pt x="31833" y="124256"/>
                  </a:lnTo>
                  <a:lnTo>
                    <a:pt x="36786" y="108237"/>
                  </a:lnTo>
                  <a:lnTo>
                    <a:pt x="42910" y="93324"/>
                  </a:lnTo>
                  <a:lnTo>
                    <a:pt x="49814" y="79150"/>
                  </a:lnTo>
                  <a:lnTo>
                    <a:pt x="57240" y="65466"/>
                  </a:lnTo>
                  <a:lnTo>
                    <a:pt x="63601" y="52111"/>
                  </a:lnTo>
                  <a:lnTo>
                    <a:pt x="69253" y="38973"/>
                  </a:lnTo>
                  <a:lnTo>
                    <a:pt x="847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552700" y="4864100"/>
              <a:ext cx="622301" cy="83517"/>
            </a:xfrm>
            <a:custGeom>
              <a:avLst/>
              <a:gdLst/>
              <a:ahLst/>
              <a:cxnLst/>
              <a:rect l="0" t="0" r="0" b="0"/>
              <a:pathLst>
                <a:path w="622301" h="83517">
                  <a:moveTo>
                    <a:pt x="0" y="76200"/>
                  </a:moveTo>
                  <a:lnTo>
                    <a:pt x="20225" y="82942"/>
                  </a:lnTo>
                  <a:lnTo>
                    <a:pt x="30417" y="83516"/>
                  </a:lnTo>
                  <a:lnTo>
                    <a:pt x="41444" y="82489"/>
                  </a:lnTo>
                  <a:lnTo>
                    <a:pt x="53029" y="80392"/>
                  </a:lnTo>
                  <a:lnTo>
                    <a:pt x="66397" y="77584"/>
                  </a:lnTo>
                  <a:lnTo>
                    <a:pt x="96302" y="70700"/>
                  </a:lnTo>
                  <a:lnTo>
                    <a:pt x="113590" y="68300"/>
                  </a:lnTo>
                  <a:lnTo>
                    <a:pt x="132171" y="66700"/>
                  </a:lnTo>
                  <a:lnTo>
                    <a:pt x="151614" y="65633"/>
                  </a:lnTo>
                  <a:lnTo>
                    <a:pt x="171631" y="63511"/>
                  </a:lnTo>
                  <a:lnTo>
                    <a:pt x="192032" y="60685"/>
                  </a:lnTo>
                  <a:lnTo>
                    <a:pt x="233514" y="53782"/>
                  </a:lnTo>
                  <a:lnTo>
                    <a:pt x="275469" y="46010"/>
                  </a:lnTo>
                  <a:lnTo>
                    <a:pt x="293712" y="41962"/>
                  </a:lnTo>
                  <a:lnTo>
                    <a:pt x="310108" y="37853"/>
                  </a:lnTo>
                  <a:lnTo>
                    <a:pt x="325272" y="33701"/>
                  </a:lnTo>
                  <a:lnTo>
                    <a:pt x="343848" y="30934"/>
                  </a:lnTo>
                  <a:lnTo>
                    <a:pt x="364698" y="29089"/>
                  </a:lnTo>
                  <a:lnTo>
                    <a:pt x="387065" y="27859"/>
                  </a:lnTo>
                  <a:lnTo>
                    <a:pt x="409032" y="25628"/>
                  </a:lnTo>
                  <a:lnTo>
                    <a:pt x="430733" y="22730"/>
                  </a:lnTo>
                  <a:lnTo>
                    <a:pt x="452255" y="19386"/>
                  </a:lnTo>
                  <a:lnTo>
                    <a:pt x="494983" y="11908"/>
                  </a:lnTo>
                  <a:lnTo>
                    <a:pt x="516255" y="7939"/>
                  </a:lnTo>
                  <a:lnTo>
                    <a:pt x="536081" y="5292"/>
                  </a:lnTo>
                  <a:lnTo>
                    <a:pt x="554943" y="3528"/>
                  </a:lnTo>
                  <a:lnTo>
                    <a:pt x="622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789747" y="5029200"/>
              <a:ext cx="182054" cy="196647"/>
            </a:xfrm>
            <a:custGeom>
              <a:avLst/>
              <a:gdLst/>
              <a:ahLst/>
              <a:cxnLst/>
              <a:rect l="0" t="0" r="0" b="0"/>
              <a:pathLst>
                <a:path w="182054" h="196647">
                  <a:moveTo>
                    <a:pt x="55053" y="0"/>
                  </a:moveTo>
                  <a:lnTo>
                    <a:pt x="37376" y="53029"/>
                  </a:lnTo>
                  <a:lnTo>
                    <a:pt x="33390" y="67808"/>
                  </a:lnTo>
                  <a:lnTo>
                    <a:pt x="29322" y="84716"/>
                  </a:lnTo>
                  <a:lnTo>
                    <a:pt x="25199" y="103044"/>
                  </a:lnTo>
                  <a:lnTo>
                    <a:pt x="21039" y="119496"/>
                  </a:lnTo>
                  <a:lnTo>
                    <a:pt x="16855" y="134697"/>
                  </a:lnTo>
                  <a:lnTo>
                    <a:pt x="8442" y="162876"/>
                  </a:lnTo>
                  <a:lnTo>
                    <a:pt x="0" y="189512"/>
                  </a:lnTo>
                  <a:lnTo>
                    <a:pt x="6" y="195485"/>
                  </a:lnTo>
                  <a:lnTo>
                    <a:pt x="2833" y="196646"/>
                  </a:lnTo>
                  <a:lnTo>
                    <a:pt x="7539" y="194597"/>
                  </a:lnTo>
                  <a:lnTo>
                    <a:pt x="13499" y="188998"/>
                  </a:lnTo>
                  <a:lnTo>
                    <a:pt x="20295" y="181032"/>
                  </a:lnTo>
                  <a:lnTo>
                    <a:pt x="27647" y="171487"/>
                  </a:lnTo>
                  <a:lnTo>
                    <a:pt x="36782" y="163714"/>
                  </a:lnTo>
                  <a:lnTo>
                    <a:pt x="47106" y="157120"/>
                  </a:lnTo>
                  <a:lnTo>
                    <a:pt x="58221" y="151314"/>
                  </a:lnTo>
                  <a:lnTo>
                    <a:pt x="69865" y="146031"/>
                  </a:lnTo>
                  <a:lnTo>
                    <a:pt x="81861" y="141098"/>
                  </a:lnTo>
                  <a:lnTo>
                    <a:pt x="94091" y="136399"/>
                  </a:lnTo>
                  <a:lnTo>
                    <a:pt x="106478" y="136088"/>
                  </a:lnTo>
                  <a:lnTo>
                    <a:pt x="118970" y="138703"/>
                  </a:lnTo>
                  <a:lnTo>
                    <a:pt x="182053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997200" y="5054600"/>
              <a:ext cx="63501" cy="304801"/>
            </a:xfrm>
            <a:custGeom>
              <a:avLst/>
              <a:gdLst/>
              <a:ahLst/>
              <a:cxnLst/>
              <a:rect l="0" t="0" r="0" b="0"/>
              <a:pathLst>
                <a:path w="63501" h="304801">
                  <a:moveTo>
                    <a:pt x="63500" y="0"/>
                  </a:moveTo>
                  <a:lnTo>
                    <a:pt x="33646" y="119414"/>
                  </a:lnTo>
                  <a:lnTo>
                    <a:pt x="29486" y="134642"/>
                  </a:lnTo>
                  <a:lnTo>
                    <a:pt x="16889" y="177712"/>
                  </a:lnTo>
                  <a:lnTo>
                    <a:pt x="8447" y="209275"/>
                  </a:lnTo>
                  <a:lnTo>
                    <a:pt x="5631" y="225595"/>
                  </a:lnTo>
                  <a:lnTo>
                    <a:pt x="3754" y="242118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147055" y="4965700"/>
              <a:ext cx="186054" cy="396028"/>
            </a:xfrm>
            <a:custGeom>
              <a:avLst/>
              <a:gdLst/>
              <a:ahLst/>
              <a:cxnLst/>
              <a:rect l="0" t="0" r="0" b="0"/>
              <a:pathLst>
                <a:path w="186054" h="396028">
                  <a:moveTo>
                    <a:pt x="91445" y="12700"/>
                  </a:moveTo>
                  <a:lnTo>
                    <a:pt x="71219" y="32925"/>
                  </a:lnTo>
                  <a:lnTo>
                    <a:pt x="62438" y="43117"/>
                  </a:lnTo>
                  <a:lnTo>
                    <a:pt x="53763" y="54144"/>
                  </a:lnTo>
                  <a:lnTo>
                    <a:pt x="45157" y="65729"/>
                  </a:lnTo>
                  <a:lnTo>
                    <a:pt x="36597" y="76275"/>
                  </a:lnTo>
                  <a:lnTo>
                    <a:pt x="28069" y="86128"/>
                  </a:lnTo>
                  <a:lnTo>
                    <a:pt x="19561" y="95518"/>
                  </a:lnTo>
                  <a:lnTo>
                    <a:pt x="12477" y="106012"/>
                  </a:lnTo>
                  <a:lnTo>
                    <a:pt x="6344" y="117241"/>
                  </a:lnTo>
                  <a:lnTo>
                    <a:pt x="844" y="128961"/>
                  </a:lnTo>
                  <a:lnTo>
                    <a:pt x="0" y="141007"/>
                  </a:lnTo>
                  <a:lnTo>
                    <a:pt x="2259" y="153271"/>
                  </a:lnTo>
                  <a:lnTo>
                    <a:pt x="6588" y="165680"/>
                  </a:lnTo>
                  <a:lnTo>
                    <a:pt x="13707" y="175365"/>
                  </a:lnTo>
                  <a:lnTo>
                    <a:pt x="22686" y="183232"/>
                  </a:lnTo>
                  <a:lnTo>
                    <a:pt x="32905" y="189888"/>
                  </a:lnTo>
                  <a:lnTo>
                    <a:pt x="43952" y="195736"/>
                  </a:lnTo>
                  <a:lnTo>
                    <a:pt x="55549" y="201046"/>
                  </a:lnTo>
                  <a:lnTo>
                    <a:pt x="67514" y="205997"/>
                  </a:lnTo>
                  <a:lnTo>
                    <a:pt x="79724" y="210709"/>
                  </a:lnTo>
                  <a:lnTo>
                    <a:pt x="104580" y="219707"/>
                  </a:lnTo>
                  <a:lnTo>
                    <a:pt x="115724" y="225494"/>
                  </a:lnTo>
                  <a:lnTo>
                    <a:pt x="125975" y="232173"/>
                  </a:lnTo>
                  <a:lnTo>
                    <a:pt x="135631" y="239449"/>
                  </a:lnTo>
                  <a:lnTo>
                    <a:pt x="146302" y="248532"/>
                  </a:lnTo>
                  <a:lnTo>
                    <a:pt x="157650" y="258821"/>
                  </a:lnTo>
                  <a:lnTo>
                    <a:pt x="169448" y="269914"/>
                  </a:lnTo>
                  <a:lnTo>
                    <a:pt x="177314" y="282954"/>
                  </a:lnTo>
                  <a:lnTo>
                    <a:pt x="182557" y="297291"/>
                  </a:lnTo>
                  <a:lnTo>
                    <a:pt x="186053" y="312494"/>
                  </a:lnTo>
                  <a:lnTo>
                    <a:pt x="185561" y="325451"/>
                  </a:lnTo>
                  <a:lnTo>
                    <a:pt x="182411" y="336912"/>
                  </a:lnTo>
                  <a:lnTo>
                    <a:pt x="177489" y="347374"/>
                  </a:lnTo>
                  <a:lnTo>
                    <a:pt x="171385" y="357171"/>
                  </a:lnTo>
                  <a:lnTo>
                    <a:pt x="164494" y="366525"/>
                  </a:lnTo>
                  <a:lnTo>
                    <a:pt x="157077" y="375583"/>
                  </a:lnTo>
                  <a:lnTo>
                    <a:pt x="147900" y="383033"/>
                  </a:lnTo>
                  <a:lnTo>
                    <a:pt x="137548" y="389411"/>
                  </a:lnTo>
                  <a:lnTo>
                    <a:pt x="126414" y="395073"/>
                  </a:lnTo>
                  <a:lnTo>
                    <a:pt x="116168" y="396027"/>
                  </a:lnTo>
                  <a:lnTo>
                    <a:pt x="106516" y="393840"/>
                  </a:lnTo>
                  <a:lnTo>
                    <a:pt x="97259" y="389560"/>
                  </a:lnTo>
                  <a:lnTo>
                    <a:pt x="89676" y="381062"/>
                  </a:lnTo>
                  <a:lnTo>
                    <a:pt x="83210" y="369752"/>
                  </a:lnTo>
                  <a:lnTo>
                    <a:pt x="77488" y="356568"/>
                  </a:lnTo>
                  <a:lnTo>
                    <a:pt x="75085" y="342134"/>
                  </a:lnTo>
                  <a:lnTo>
                    <a:pt x="74894" y="326867"/>
                  </a:lnTo>
                  <a:lnTo>
                    <a:pt x="76177" y="311044"/>
                  </a:lnTo>
                  <a:lnTo>
                    <a:pt x="78444" y="293441"/>
                  </a:lnTo>
                  <a:lnTo>
                    <a:pt x="81367" y="274649"/>
                  </a:lnTo>
                  <a:lnTo>
                    <a:pt x="84726" y="255066"/>
                  </a:lnTo>
                  <a:lnTo>
                    <a:pt x="88376" y="236366"/>
                  </a:lnTo>
                  <a:lnTo>
                    <a:pt x="96196" y="200536"/>
                  </a:lnTo>
                  <a:lnTo>
                    <a:pt x="101668" y="183080"/>
                  </a:lnTo>
                  <a:lnTo>
                    <a:pt x="108138" y="165798"/>
                  </a:lnTo>
                  <a:lnTo>
                    <a:pt x="115273" y="148632"/>
                  </a:lnTo>
                  <a:lnTo>
                    <a:pt x="121442" y="131543"/>
                  </a:lnTo>
                  <a:lnTo>
                    <a:pt x="126965" y="114506"/>
                  </a:lnTo>
                  <a:lnTo>
                    <a:pt x="132058" y="97504"/>
                  </a:lnTo>
                  <a:lnTo>
                    <a:pt x="141480" y="63561"/>
                  </a:lnTo>
                  <a:lnTo>
                    <a:pt x="1422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037340" y="5676900"/>
              <a:ext cx="148475" cy="508001"/>
            </a:xfrm>
            <a:custGeom>
              <a:avLst/>
              <a:gdLst/>
              <a:ahLst/>
              <a:cxnLst/>
              <a:rect l="0" t="0" r="0" b="0"/>
              <a:pathLst>
                <a:path w="148475" h="508001">
                  <a:moveTo>
                    <a:pt x="20060" y="0"/>
                  </a:moveTo>
                  <a:lnTo>
                    <a:pt x="6575" y="13484"/>
                  </a:lnTo>
                  <a:lnTo>
                    <a:pt x="4015" y="21689"/>
                  </a:lnTo>
                  <a:lnTo>
                    <a:pt x="3719" y="31392"/>
                  </a:lnTo>
                  <a:lnTo>
                    <a:pt x="4932" y="42095"/>
                  </a:lnTo>
                  <a:lnTo>
                    <a:pt x="5741" y="54874"/>
                  </a:lnTo>
                  <a:lnTo>
                    <a:pt x="6281" y="69038"/>
                  </a:lnTo>
                  <a:lnTo>
                    <a:pt x="7040" y="115941"/>
                  </a:lnTo>
                  <a:lnTo>
                    <a:pt x="7146" y="132327"/>
                  </a:lnTo>
                  <a:lnTo>
                    <a:pt x="5806" y="147485"/>
                  </a:lnTo>
                  <a:lnTo>
                    <a:pt x="3502" y="161823"/>
                  </a:lnTo>
                  <a:lnTo>
                    <a:pt x="554" y="175615"/>
                  </a:lnTo>
                  <a:lnTo>
                    <a:pt x="0" y="190454"/>
                  </a:lnTo>
                  <a:lnTo>
                    <a:pt x="1042" y="205992"/>
                  </a:lnTo>
                  <a:lnTo>
                    <a:pt x="3148" y="221994"/>
                  </a:lnTo>
                  <a:lnTo>
                    <a:pt x="7374" y="229841"/>
                  </a:lnTo>
                  <a:lnTo>
                    <a:pt x="13014" y="232249"/>
                  </a:lnTo>
                  <a:lnTo>
                    <a:pt x="19596" y="231033"/>
                  </a:lnTo>
                  <a:lnTo>
                    <a:pt x="26806" y="225988"/>
                  </a:lnTo>
                  <a:lnTo>
                    <a:pt x="34435" y="218392"/>
                  </a:lnTo>
                  <a:lnTo>
                    <a:pt x="42343" y="209094"/>
                  </a:lnTo>
                  <a:lnTo>
                    <a:pt x="50437" y="197251"/>
                  </a:lnTo>
                  <a:lnTo>
                    <a:pt x="58656" y="183712"/>
                  </a:lnTo>
                  <a:lnTo>
                    <a:pt x="66957" y="169041"/>
                  </a:lnTo>
                  <a:lnTo>
                    <a:pt x="75313" y="152205"/>
                  </a:lnTo>
                  <a:lnTo>
                    <a:pt x="83707" y="133925"/>
                  </a:lnTo>
                  <a:lnTo>
                    <a:pt x="92124" y="114684"/>
                  </a:lnTo>
                  <a:lnTo>
                    <a:pt x="109003" y="78252"/>
                  </a:lnTo>
                  <a:lnTo>
                    <a:pt x="117455" y="60634"/>
                  </a:lnTo>
                  <a:lnTo>
                    <a:pt x="125912" y="44656"/>
                  </a:lnTo>
                  <a:lnTo>
                    <a:pt x="134372" y="29771"/>
                  </a:lnTo>
                  <a:lnTo>
                    <a:pt x="142835" y="15614"/>
                  </a:lnTo>
                  <a:lnTo>
                    <a:pt x="147065" y="10409"/>
                  </a:lnTo>
                  <a:lnTo>
                    <a:pt x="148474" y="11172"/>
                  </a:lnTo>
                  <a:lnTo>
                    <a:pt x="146277" y="24721"/>
                  </a:lnTo>
                  <a:lnTo>
                    <a:pt x="140597" y="49557"/>
                  </a:lnTo>
                  <a:lnTo>
                    <a:pt x="129466" y="95274"/>
                  </a:lnTo>
                  <a:lnTo>
                    <a:pt x="126864" y="111493"/>
                  </a:lnTo>
                  <a:lnTo>
                    <a:pt x="125129" y="127951"/>
                  </a:lnTo>
                  <a:lnTo>
                    <a:pt x="123972" y="144567"/>
                  </a:lnTo>
                  <a:lnTo>
                    <a:pt x="121790" y="161289"/>
                  </a:lnTo>
                  <a:lnTo>
                    <a:pt x="118924" y="178081"/>
                  </a:lnTo>
                  <a:lnTo>
                    <a:pt x="115603" y="194921"/>
                  </a:lnTo>
                  <a:lnTo>
                    <a:pt x="113388" y="211791"/>
                  </a:lnTo>
                  <a:lnTo>
                    <a:pt x="111912" y="228683"/>
                  </a:lnTo>
                  <a:lnTo>
                    <a:pt x="110928" y="245588"/>
                  </a:lnTo>
                  <a:lnTo>
                    <a:pt x="109834" y="279424"/>
                  </a:lnTo>
                  <a:lnTo>
                    <a:pt x="109543" y="296349"/>
                  </a:lnTo>
                  <a:lnTo>
                    <a:pt x="107937" y="314688"/>
                  </a:lnTo>
                  <a:lnTo>
                    <a:pt x="105456" y="333970"/>
                  </a:lnTo>
                  <a:lnTo>
                    <a:pt x="102390" y="353880"/>
                  </a:lnTo>
                  <a:lnTo>
                    <a:pt x="98936" y="371386"/>
                  </a:lnTo>
                  <a:lnTo>
                    <a:pt x="95221" y="387291"/>
                  </a:lnTo>
                  <a:lnTo>
                    <a:pt x="91334" y="402127"/>
                  </a:lnTo>
                  <a:lnTo>
                    <a:pt x="83252" y="437427"/>
                  </a:lnTo>
                  <a:lnTo>
                    <a:pt x="58160" y="508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298700" y="57404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70706" y="12700"/>
                  </a:lnTo>
                  <a:lnTo>
                    <a:pt x="85237" y="11288"/>
                  </a:lnTo>
                  <a:lnTo>
                    <a:pt x="99158" y="8937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336800" y="58547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6967" y="12700"/>
                  </a:lnTo>
                  <a:lnTo>
                    <a:pt x="39145" y="11288"/>
                  </a:lnTo>
                  <a:lnTo>
                    <a:pt x="51496" y="8937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641600" y="57658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59771" y="1765"/>
                  </a:lnTo>
                  <a:lnTo>
                    <a:pt x="91006" y="784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70200" y="5575300"/>
              <a:ext cx="63501" cy="444501"/>
            </a:xfrm>
            <a:custGeom>
              <a:avLst/>
              <a:gdLst/>
              <a:ahLst/>
              <a:cxnLst/>
              <a:rect l="0" t="0" r="0" b="0"/>
              <a:pathLst>
                <a:path w="63501" h="444501">
                  <a:moveTo>
                    <a:pt x="63500" y="0"/>
                  </a:moveTo>
                  <a:lnTo>
                    <a:pt x="63500" y="26968"/>
                  </a:lnTo>
                  <a:lnTo>
                    <a:pt x="62088" y="39145"/>
                  </a:lnTo>
                  <a:lnTo>
                    <a:pt x="59736" y="51496"/>
                  </a:lnTo>
                  <a:lnTo>
                    <a:pt x="56757" y="63964"/>
                  </a:lnTo>
                  <a:lnTo>
                    <a:pt x="53360" y="76509"/>
                  </a:lnTo>
                  <a:lnTo>
                    <a:pt x="45823" y="101737"/>
                  </a:lnTo>
                  <a:lnTo>
                    <a:pt x="43248" y="115803"/>
                  </a:lnTo>
                  <a:lnTo>
                    <a:pt x="41532" y="130824"/>
                  </a:lnTo>
                  <a:lnTo>
                    <a:pt x="40388" y="146482"/>
                  </a:lnTo>
                  <a:lnTo>
                    <a:pt x="38214" y="161155"/>
                  </a:lnTo>
                  <a:lnTo>
                    <a:pt x="35354" y="175169"/>
                  </a:lnTo>
                  <a:lnTo>
                    <a:pt x="32036" y="188746"/>
                  </a:lnTo>
                  <a:lnTo>
                    <a:pt x="29824" y="203442"/>
                  </a:lnTo>
                  <a:lnTo>
                    <a:pt x="28349" y="218883"/>
                  </a:lnTo>
                  <a:lnTo>
                    <a:pt x="27366" y="234822"/>
                  </a:lnTo>
                  <a:lnTo>
                    <a:pt x="25299" y="249681"/>
                  </a:lnTo>
                  <a:lnTo>
                    <a:pt x="22511" y="263821"/>
                  </a:lnTo>
                  <a:lnTo>
                    <a:pt x="19240" y="277480"/>
                  </a:lnTo>
                  <a:lnTo>
                    <a:pt x="17060" y="293642"/>
                  </a:lnTo>
                  <a:lnTo>
                    <a:pt x="15606" y="311473"/>
                  </a:lnTo>
                  <a:lnTo>
                    <a:pt x="14638" y="330415"/>
                  </a:lnTo>
                  <a:lnTo>
                    <a:pt x="12580" y="347276"/>
                  </a:lnTo>
                  <a:lnTo>
                    <a:pt x="9798" y="362751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181600" y="2667000"/>
            <a:ext cx="3531511" cy="749301"/>
            <a:chOff x="5181600" y="2667000"/>
            <a:chExt cx="3531511" cy="749301"/>
          </a:xfrm>
        </p:grpSpPr>
        <p:sp>
          <p:nvSpPr>
            <p:cNvPr id="150" name="Freeform 149"/>
            <p:cNvSpPr/>
            <p:nvPr/>
          </p:nvSpPr>
          <p:spPr>
            <a:xfrm>
              <a:off x="5402883" y="2667000"/>
              <a:ext cx="7318" cy="266701"/>
            </a:xfrm>
            <a:custGeom>
              <a:avLst/>
              <a:gdLst/>
              <a:ahLst/>
              <a:cxnLst/>
              <a:rect l="0" t="0" r="0" b="0"/>
              <a:pathLst>
                <a:path w="7318" h="266701">
                  <a:moveTo>
                    <a:pt x="7317" y="0"/>
                  </a:moveTo>
                  <a:lnTo>
                    <a:pt x="574" y="20225"/>
                  </a:lnTo>
                  <a:lnTo>
                    <a:pt x="0" y="33239"/>
                  </a:lnTo>
                  <a:lnTo>
                    <a:pt x="1027" y="48970"/>
                  </a:lnTo>
                  <a:lnTo>
                    <a:pt x="3124" y="66513"/>
                  </a:lnTo>
                  <a:lnTo>
                    <a:pt x="4521" y="85264"/>
                  </a:lnTo>
                  <a:lnTo>
                    <a:pt x="5453" y="104820"/>
                  </a:lnTo>
                  <a:lnTo>
                    <a:pt x="6488" y="145364"/>
                  </a:lnTo>
                  <a:lnTo>
                    <a:pt x="7317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181600" y="2971800"/>
              <a:ext cx="355601" cy="12655"/>
            </a:xfrm>
            <a:custGeom>
              <a:avLst/>
              <a:gdLst/>
              <a:ahLst/>
              <a:cxnLst/>
              <a:rect l="0" t="0" r="0" b="0"/>
              <a:pathLst>
                <a:path w="355601" h="12655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94769" y="11915"/>
                  </a:lnTo>
                  <a:lnTo>
                    <a:pt x="219733" y="12654"/>
                  </a:lnTo>
                  <a:lnTo>
                    <a:pt x="236800" y="11258"/>
                  </a:lnTo>
                  <a:lnTo>
                    <a:pt x="253822" y="8916"/>
                  </a:lnTo>
                  <a:lnTo>
                    <a:pt x="270814" y="5944"/>
                  </a:lnTo>
                  <a:lnTo>
                    <a:pt x="287787" y="3962"/>
                  </a:lnTo>
                  <a:lnTo>
                    <a:pt x="304747" y="2642"/>
                  </a:lnTo>
                  <a:lnTo>
                    <a:pt x="355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334000" y="3086623"/>
              <a:ext cx="208075" cy="278878"/>
            </a:xfrm>
            <a:custGeom>
              <a:avLst/>
              <a:gdLst/>
              <a:ahLst/>
              <a:cxnLst/>
              <a:rect l="0" t="0" r="0" b="0"/>
              <a:pathLst>
                <a:path w="208075" h="278878">
                  <a:moveTo>
                    <a:pt x="0" y="12177"/>
                  </a:moveTo>
                  <a:lnTo>
                    <a:pt x="26968" y="5434"/>
                  </a:lnTo>
                  <a:lnTo>
                    <a:pt x="40556" y="3449"/>
                  </a:lnTo>
                  <a:lnTo>
                    <a:pt x="55259" y="2124"/>
                  </a:lnTo>
                  <a:lnTo>
                    <a:pt x="70706" y="1242"/>
                  </a:lnTo>
                  <a:lnTo>
                    <a:pt x="102921" y="261"/>
                  </a:lnTo>
                  <a:lnTo>
                    <a:pt x="119414" y="0"/>
                  </a:lnTo>
                  <a:lnTo>
                    <a:pt x="133231" y="2647"/>
                  </a:lnTo>
                  <a:lnTo>
                    <a:pt x="145265" y="7235"/>
                  </a:lnTo>
                  <a:lnTo>
                    <a:pt x="156110" y="13115"/>
                  </a:lnTo>
                  <a:lnTo>
                    <a:pt x="160518" y="22680"/>
                  </a:lnTo>
                  <a:lnTo>
                    <a:pt x="160633" y="34701"/>
                  </a:lnTo>
                  <a:lnTo>
                    <a:pt x="157889" y="48360"/>
                  </a:lnTo>
                  <a:lnTo>
                    <a:pt x="151826" y="60288"/>
                  </a:lnTo>
                  <a:lnTo>
                    <a:pt x="143550" y="71061"/>
                  </a:lnTo>
                  <a:lnTo>
                    <a:pt x="133800" y="81066"/>
                  </a:lnTo>
                  <a:lnTo>
                    <a:pt x="123066" y="90559"/>
                  </a:lnTo>
                  <a:lnTo>
                    <a:pt x="111678" y="99709"/>
                  </a:lnTo>
                  <a:lnTo>
                    <a:pt x="99852" y="108632"/>
                  </a:lnTo>
                  <a:lnTo>
                    <a:pt x="97612" y="114580"/>
                  </a:lnTo>
                  <a:lnTo>
                    <a:pt x="101763" y="118546"/>
                  </a:lnTo>
                  <a:lnTo>
                    <a:pt x="110175" y="121189"/>
                  </a:lnTo>
                  <a:lnTo>
                    <a:pt x="134574" y="127890"/>
                  </a:lnTo>
                  <a:lnTo>
                    <a:pt x="148982" y="131652"/>
                  </a:lnTo>
                  <a:lnTo>
                    <a:pt x="162821" y="136982"/>
                  </a:lnTo>
                  <a:lnTo>
                    <a:pt x="176281" y="143358"/>
                  </a:lnTo>
                  <a:lnTo>
                    <a:pt x="189487" y="150431"/>
                  </a:lnTo>
                  <a:lnTo>
                    <a:pt x="198291" y="160790"/>
                  </a:lnTo>
                  <a:lnTo>
                    <a:pt x="204161" y="173341"/>
                  </a:lnTo>
                  <a:lnTo>
                    <a:pt x="208074" y="187353"/>
                  </a:lnTo>
                  <a:lnTo>
                    <a:pt x="207860" y="199517"/>
                  </a:lnTo>
                  <a:lnTo>
                    <a:pt x="204896" y="210448"/>
                  </a:lnTo>
                  <a:lnTo>
                    <a:pt x="200097" y="220557"/>
                  </a:lnTo>
                  <a:lnTo>
                    <a:pt x="192664" y="230119"/>
                  </a:lnTo>
                  <a:lnTo>
                    <a:pt x="183476" y="239316"/>
                  </a:lnTo>
                  <a:lnTo>
                    <a:pt x="173117" y="248269"/>
                  </a:lnTo>
                  <a:lnTo>
                    <a:pt x="160567" y="255650"/>
                  </a:lnTo>
                  <a:lnTo>
                    <a:pt x="146556" y="261981"/>
                  </a:lnTo>
                  <a:lnTo>
                    <a:pt x="131570" y="267612"/>
                  </a:lnTo>
                  <a:lnTo>
                    <a:pt x="114524" y="271367"/>
                  </a:lnTo>
                  <a:lnTo>
                    <a:pt x="96105" y="273871"/>
                  </a:lnTo>
                  <a:lnTo>
                    <a:pt x="25400" y="2788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664200" y="3124200"/>
              <a:ext cx="190501" cy="266701"/>
            </a:xfrm>
            <a:custGeom>
              <a:avLst/>
              <a:gdLst/>
              <a:ahLst/>
              <a:cxnLst/>
              <a:rect l="0" t="0" r="0" b="0"/>
              <a:pathLst>
                <a:path w="190501" h="2667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11550" y="83826"/>
                  </a:lnTo>
                  <a:lnTo>
                    <a:pt x="17577" y="95395"/>
                  </a:lnTo>
                  <a:lnTo>
                    <a:pt x="47530" y="140982"/>
                  </a:lnTo>
                  <a:lnTo>
                    <a:pt x="57086" y="151844"/>
                  </a:lnTo>
                  <a:lnTo>
                    <a:pt x="67691" y="161907"/>
                  </a:lnTo>
                  <a:lnTo>
                    <a:pt x="78994" y="171437"/>
                  </a:lnTo>
                  <a:lnTo>
                    <a:pt x="90762" y="182025"/>
                  </a:lnTo>
                  <a:lnTo>
                    <a:pt x="115127" y="205078"/>
                  </a:lnTo>
                  <a:lnTo>
                    <a:pt x="127551" y="215741"/>
                  </a:lnTo>
                  <a:lnTo>
                    <a:pt x="1905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727700" y="3124200"/>
              <a:ext cx="139701" cy="266701"/>
            </a:xfrm>
            <a:custGeom>
              <a:avLst/>
              <a:gdLst/>
              <a:ahLst/>
              <a:cxnLst/>
              <a:rect l="0" t="0" r="0" b="0"/>
              <a:pathLst>
                <a:path w="139701" h="266701">
                  <a:moveTo>
                    <a:pt x="139700" y="0"/>
                  </a:moveTo>
                  <a:lnTo>
                    <a:pt x="126215" y="13483"/>
                  </a:lnTo>
                  <a:lnTo>
                    <a:pt x="119421" y="21689"/>
                  </a:lnTo>
                  <a:lnTo>
                    <a:pt x="112070" y="31392"/>
                  </a:lnTo>
                  <a:lnTo>
                    <a:pt x="96375" y="53463"/>
                  </a:lnTo>
                  <a:lnTo>
                    <a:pt x="54902" y="114650"/>
                  </a:lnTo>
                  <a:lnTo>
                    <a:pt x="47890" y="127233"/>
                  </a:lnTo>
                  <a:lnTo>
                    <a:pt x="41804" y="139855"/>
                  </a:lnTo>
                  <a:lnTo>
                    <a:pt x="36336" y="152503"/>
                  </a:lnTo>
                  <a:lnTo>
                    <a:pt x="31279" y="166580"/>
                  </a:lnTo>
                  <a:lnTo>
                    <a:pt x="26497" y="181609"/>
                  </a:lnTo>
                  <a:lnTo>
                    <a:pt x="17421" y="211948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057900" y="31115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91006" y="11915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184900" y="30226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8727" y="79331"/>
                  </a:lnTo>
                  <a:lnTo>
                    <a:pt x="10052" y="96632"/>
                  </a:lnTo>
                  <a:lnTo>
                    <a:pt x="10934" y="115221"/>
                  </a:lnTo>
                  <a:lnTo>
                    <a:pt x="12934" y="131847"/>
                  </a:lnTo>
                  <a:lnTo>
                    <a:pt x="15678" y="147165"/>
                  </a:lnTo>
                  <a:lnTo>
                    <a:pt x="18919" y="161610"/>
                  </a:lnTo>
                  <a:lnTo>
                    <a:pt x="22490" y="175473"/>
                  </a:lnTo>
                  <a:lnTo>
                    <a:pt x="26282" y="188948"/>
                  </a:lnTo>
                  <a:lnTo>
                    <a:pt x="381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731000" y="28448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497293" y="2873730"/>
              <a:ext cx="229981" cy="386655"/>
            </a:xfrm>
            <a:custGeom>
              <a:avLst/>
              <a:gdLst/>
              <a:ahLst/>
              <a:cxnLst/>
              <a:rect l="0" t="0" r="0" b="0"/>
              <a:pathLst>
                <a:path w="229981" h="386655">
                  <a:moveTo>
                    <a:pt x="119407" y="21870"/>
                  </a:moveTo>
                  <a:lnTo>
                    <a:pt x="92438" y="8385"/>
                  </a:lnTo>
                  <a:lnTo>
                    <a:pt x="78850" y="4414"/>
                  </a:lnTo>
                  <a:lnTo>
                    <a:pt x="64146" y="1765"/>
                  </a:lnTo>
                  <a:lnTo>
                    <a:pt x="48700" y="0"/>
                  </a:lnTo>
                  <a:lnTo>
                    <a:pt x="36991" y="3057"/>
                  </a:lnTo>
                  <a:lnTo>
                    <a:pt x="27774" y="9328"/>
                  </a:lnTo>
                  <a:lnTo>
                    <a:pt x="20218" y="17742"/>
                  </a:lnTo>
                  <a:lnTo>
                    <a:pt x="16592" y="27584"/>
                  </a:lnTo>
                  <a:lnTo>
                    <a:pt x="15586" y="38379"/>
                  </a:lnTo>
                  <a:lnTo>
                    <a:pt x="16326" y="49809"/>
                  </a:lnTo>
                  <a:lnTo>
                    <a:pt x="15408" y="61663"/>
                  </a:lnTo>
                  <a:lnTo>
                    <a:pt x="13386" y="73799"/>
                  </a:lnTo>
                  <a:lnTo>
                    <a:pt x="7375" y="99982"/>
                  </a:lnTo>
                  <a:lnTo>
                    <a:pt x="0" y="130435"/>
                  </a:lnTo>
                  <a:lnTo>
                    <a:pt x="1702" y="139402"/>
                  </a:lnTo>
                  <a:lnTo>
                    <a:pt x="7070" y="143969"/>
                  </a:lnTo>
                  <a:lnTo>
                    <a:pt x="14883" y="145602"/>
                  </a:lnTo>
                  <a:lnTo>
                    <a:pt x="25735" y="146691"/>
                  </a:lnTo>
                  <a:lnTo>
                    <a:pt x="38615" y="147417"/>
                  </a:lnTo>
                  <a:lnTo>
                    <a:pt x="52845" y="147901"/>
                  </a:lnTo>
                  <a:lnTo>
                    <a:pt x="69388" y="149635"/>
                  </a:lnTo>
                  <a:lnTo>
                    <a:pt x="87472" y="152202"/>
                  </a:lnTo>
                  <a:lnTo>
                    <a:pt x="106583" y="155325"/>
                  </a:lnTo>
                  <a:lnTo>
                    <a:pt x="124969" y="160228"/>
                  </a:lnTo>
                  <a:lnTo>
                    <a:pt x="142870" y="166320"/>
                  </a:lnTo>
                  <a:lnTo>
                    <a:pt x="160449" y="173203"/>
                  </a:lnTo>
                  <a:lnTo>
                    <a:pt x="174991" y="182025"/>
                  </a:lnTo>
                  <a:lnTo>
                    <a:pt x="187507" y="192140"/>
                  </a:lnTo>
                  <a:lnTo>
                    <a:pt x="198674" y="203116"/>
                  </a:lnTo>
                  <a:lnTo>
                    <a:pt x="207529" y="214667"/>
                  </a:lnTo>
                  <a:lnTo>
                    <a:pt x="214844" y="226602"/>
                  </a:lnTo>
                  <a:lnTo>
                    <a:pt x="221131" y="238791"/>
                  </a:lnTo>
                  <a:lnTo>
                    <a:pt x="225323" y="252561"/>
                  </a:lnTo>
                  <a:lnTo>
                    <a:pt x="228118" y="267386"/>
                  </a:lnTo>
                  <a:lnTo>
                    <a:pt x="229980" y="282914"/>
                  </a:lnTo>
                  <a:lnTo>
                    <a:pt x="228401" y="297499"/>
                  </a:lnTo>
                  <a:lnTo>
                    <a:pt x="224525" y="311456"/>
                  </a:lnTo>
                  <a:lnTo>
                    <a:pt x="219118" y="324994"/>
                  </a:lnTo>
                  <a:lnTo>
                    <a:pt x="211282" y="336841"/>
                  </a:lnTo>
                  <a:lnTo>
                    <a:pt x="201823" y="347562"/>
                  </a:lnTo>
                  <a:lnTo>
                    <a:pt x="191284" y="357531"/>
                  </a:lnTo>
                  <a:lnTo>
                    <a:pt x="178614" y="365588"/>
                  </a:lnTo>
                  <a:lnTo>
                    <a:pt x="164523" y="372371"/>
                  </a:lnTo>
                  <a:lnTo>
                    <a:pt x="149484" y="378304"/>
                  </a:lnTo>
                  <a:lnTo>
                    <a:pt x="133813" y="382259"/>
                  </a:lnTo>
                  <a:lnTo>
                    <a:pt x="117723" y="384896"/>
                  </a:lnTo>
                  <a:lnTo>
                    <a:pt x="101350" y="386654"/>
                  </a:lnTo>
                  <a:lnTo>
                    <a:pt x="84792" y="386415"/>
                  </a:lnTo>
                  <a:lnTo>
                    <a:pt x="68107" y="384844"/>
                  </a:lnTo>
                  <a:lnTo>
                    <a:pt x="17807" y="3774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902019" y="2806700"/>
              <a:ext cx="108382" cy="609601"/>
            </a:xfrm>
            <a:custGeom>
              <a:avLst/>
              <a:gdLst/>
              <a:ahLst/>
              <a:cxnLst/>
              <a:rect l="0" t="0" r="0" b="0"/>
              <a:pathLst>
                <a:path w="108382" h="609601">
                  <a:moveTo>
                    <a:pt x="108381" y="0"/>
                  </a:moveTo>
                  <a:lnTo>
                    <a:pt x="94896" y="20225"/>
                  </a:lnTo>
                  <a:lnTo>
                    <a:pt x="88102" y="29006"/>
                  </a:lnTo>
                  <a:lnTo>
                    <a:pt x="80751" y="37682"/>
                  </a:lnTo>
                  <a:lnTo>
                    <a:pt x="73028" y="46287"/>
                  </a:lnTo>
                  <a:lnTo>
                    <a:pt x="65056" y="57669"/>
                  </a:lnTo>
                  <a:lnTo>
                    <a:pt x="56920" y="70902"/>
                  </a:lnTo>
                  <a:lnTo>
                    <a:pt x="48673" y="85368"/>
                  </a:lnTo>
                  <a:lnTo>
                    <a:pt x="41764" y="100656"/>
                  </a:lnTo>
                  <a:lnTo>
                    <a:pt x="35748" y="116493"/>
                  </a:lnTo>
                  <a:lnTo>
                    <a:pt x="30326" y="132695"/>
                  </a:lnTo>
                  <a:lnTo>
                    <a:pt x="25300" y="150552"/>
                  </a:lnTo>
                  <a:lnTo>
                    <a:pt x="20538" y="169512"/>
                  </a:lnTo>
                  <a:lnTo>
                    <a:pt x="15952" y="189208"/>
                  </a:lnTo>
                  <a:lnTo>
                    <a:pt x="12895" y="207983"/>
                  </a:lnTo>
                  <a:lnTo>
                    <a:pt x="10857" y="226144"/>
                  </a:lnTo>
                  <a:lnTo>
                    <a:pt x="9498" y="243896"/>
                  </a:lnTo>
                  <a:lnTo>
                    <a:pt x="7181" y="262786"/>
                  </a:lnTo>
                  <a:lnTo>
                    <a:pt x="4226" y="282435"/>
                  </a:lnTo>
                  <a:lnTo>
                    <a:pt x="844" y="302590"/>
                  </a:lnTo>
                  <a:lnTo>
                    <a:pt x="0" y="320260"/>
                  </a:lnTo>
                  <a:lnTo>
                    <a:pt x="849" y="336273"/>
                  </a:lnTo>
                  <a:lnTo>
                    <a:pt x="2826" y="351182"/>
                  </a:lnTo>
                  <a:lnTo>
                    <a:pt x="4144" y="368177"/>
                  </a:lnTo>
                  <a:lnTo>
                    <a:pt x="5022" y="386562"/>
                  </a:lnTo>
                  <a:lnTo>
                    <a:pt x="5608" y="405875"/>
                  </a:lnTo>
                  <a:lnTo>
                    <a:pt x="7411" y="425805"/>
                  </a:lnTo>
                  <a:lnTo>
                    <a:pt x="10022" y="446147"/>
                  </a:lnTo>
                  <a:lnTo>
                    <a:pt x="13175" y="466765"/>
                  </a:lnTo>
                  <a:lnTo>
                    <a:pt x="16688" y="486154"/>
                  </a:lnTo>
                  <a:lnTo>
                    <a:pt x="20441" y="504725"/>
                  </a:lnTo>
                  <a:lnTo>
                    <a:pt x="24354" y="522750"/>
                  </a:lnTo>
                  <a:lnTo>
                    <a:pt x="29785" y="537588"/>
                  </a:lnTo>
                  <a:lnTo>
                    <a:pt x="36228" y="550303"/>
                  </a:lnTo>
                  <a:lnTo>
                    <a:pt x="43346" y="561602"/>
                  </a:lnTo>
                  <a:lnTo>
                    <a:pt x="50913" y="571957"/>
                  </a:lnTo>
                  <a:lnTo>
                    <a:pt x="58780" y="581682"/>
                  </a:lnTo>
                  <a:lnTo>
                    <a:pt x="82981" y="609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997700" y="3086100"/>
              <a:ext cx="152401" cy="35289"/>
            </a:xfrm>
            <a:custGeom>
              <a:avLst/>
              <a:gdLst/>
              <a:ahLst/>
              <a:cxnLst/>
              <a:rect l="0" t="0" r="0" b="0"/>
              <a:pathLst>
                <a:path w="152401" h="35289">
                  <a:moveTo>
                    <a:pt x="0" y="0"/>
                  </a:moveTo>
                  <a:lnTo>
                    <a:pt x="13484" y="13483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4874" y="31774"/>
                  </a:lnTo>
                  <a:lnTo>
                    <a:pt x="69039" y="33882"/>
                  </a:lnTo>
                  <a:lnTo>
                    <a:pt x="84125" y="35288"/>
                  </a:lnTo>
                  <a:lnTo>
                    <a:pt x="98417" y="34814"/>
                  </a:lnTo>
                  <a:lnTo>
                    <a:pt x="112178" y="33087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277100" y="2933700"/>
              <a:ext cx="45036" cy="368301"/>
            </a:xfrm>
            <a:custGeom>
              <a:avLst/>
              <a:gdLst/>
              <a:ahLst/>
              <a:cxnLst/>
              <a:rect l="0" t="0" r="0" b="0"/>
              <a:pathLst>
                <a:path w="45036" h="368301">
                  <a:moveTo>
                    <a:pt x="0" y="0"/>
                  </a:moveTo>
                  <a:lnTo>
                    <a:pt x="6741" y="20225"/>
                  </a:lnTo>
                  <a:lnTo>
                    <a:pt x="8728" y="33239"/>
                  </a:lnTo>
                  <a:lnTo>
                    <a:pt x="10052" y="48970"/>
                  </a:lnTo>
                  <a:lnTo>
                    <a:pt x="10934" y="66513"/>
                  </a:lnTo>
                  <a:lnTo>
                    <a:pt x="12934" y="83853"/>
                  </a:lnTo>
                  <a:lnTo>
                    <a:pt x="15678" y="101058"/>
                  </a:lnTo>
                  <a:lnTo>
                    <a:pt x="18919" y="118172"/>
                  </a:lnTo>
                  <a:lnTo>
                    <a:pt x="21079" y="135225"/>
                  </a:lnTo>
                  <a:lnTo>
                    <a:pt x="22519" y="152239"/>
                  </a:lnTo>
                  <a:lnTo>
                    <a:pt x="23479" y="169226"/>
                  </a:lnTo>
                  <a:lnTo>
                    <a:pt x="25530" y="184784"/>
                  </a:lnTo>
                  <a:lnTo>
                    <a:pt x="28309" y="199389"/>
                  </a:lnTo>
                  <a:lnTo>
                    <a:pt x="31573" y="213359"/>
                  </a:lnTo>
                  <a:lnTo>
                    <a:pt x="33749" y="228317"/>
                  </a:lnTo>
                  <a:lnTo>
                    <a:pt x="35199" y="243933"/>
                  </a:lnTo>
                  <a:lnTo>
                    <a:pt x="36166" y="259989"/>
                  </a:lnTo>
                  <a:lnTo>
                    <a:pt x="38221" y="274926"/>
                  </a:lnTo>
                  <a:lnTo>
                    <a:pt x="41003" y="289117"/>
                  </a:lnTo>
                  <a:lnTo>
                    <a:pt x="44269" y="302811"/>
                  </a:lnTo>
                  <a:lnTo>
                    <a:pt x="45035" y="316174"/>
                  </a:lnTo>
                  <a:lnTo>
                    <a:pt x="44134" y="329316"/>
                  </a:lnTo>
                  <a:lnTo>
                    <a:pt x="381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327900" y="2819400"/>
              <a:ext cx="245339" cy="558801"/>
            </a:xfrm>
            <a:custGeom>
              <a:avLst/>
              <a:gdLst/>
              <a:ahLst/>
              <a:cxnLst/>
              <a:rect l="0" t="0" r="0" b="0"/>
              <a:pathLst>
                <a:path w="245339" h="558801">
                  <a:moveTo>
                    <a:pt x="0" y="0"/>
                  </a:moveTo>
                  <a:lnTo>
                    <a:pt x="20225" y="6742"/>
                  </a:lnTo>
                  <a:lnTo>
                    <a:pt x="30417" y="12961"/>
                  </a:lnTo>
                  <a:lnTo>
                    <a:pt x="41445" y="21340"/>
                  </a:lnTo>
                  <a:lnTo>
                    <a:pt x="53030" y="31160"/>
                  </a:lnTo>
                  <a:lnTo>
                    <a:pt x="63575" y="40529"/>
                  </a:lnTo>
                  <a:lnTo>
                    <a:pt x="82818" y="58464"/>
                  </a:lnTo>
                  <a:lnTo>
                    <a:pt x="109518" y="84429"/>
                  </a:lnTo>
                  <a:lnTo>
                    <a:pt x="119579" y="95797"/>
                  </a:lnTo>
                  <a:lnTo>
                    <a:pt x="130519" y="109020"/>
                  </a:lnTo>
                  <a:lnTo>
                    <a:pt x="142046" y="123480"/>
                  </a:lnTo>
                  <a:lnTo>
                    <a:pt x="152553" y="135942"/>
                  </a:lnTo>
                  <a:lnTo>
                    <a:pt x="162380" y="147072"/>
                  </a:lnTo>
                  <a:lnTo>
                    <a:pt x="171753" y="157315"/>
                  </a:lnTo>
                  <a:lnTo>
                    <a:pt x="180824" y="169787"/>
                  </a:lnTo>
                  <a:lnTo>
                    <a:pt x="189693" y="183747"/>
                  </a:lnTo>
                  <a:lnTo>
                    <a:pt x="198428" y="198698"/>
                  </a:lnTo>
                  <a:lnTo>
                    <a:pt x="207074" y="214309"/>
                  </a:lnTo>
                  <a:lnTo>
                    <a:pt x="224207" y="246708"/>
                  </a:lnTo>
                  <a:lnTo>
                    <a:pt x="231316" y="264660"/>
                  </a:lnTo>
                  <a:lnTo>
                    <a:pt x="237466" y="283685"/>
                  </a:lnTo>
                  <a:lnTo>
                    <a:pt x="242977" y="303423"/>
                  </a:lnTo>
                  <a:lnTo>
                    <a:pt x="245240" y="323637"/>
                  </a:lnTo>
                  <a:lnTo>
                    <a:pt x="245338" y="344169"/>
                  </a:lnTo>
                  <a:lnTo>
                    <a:pt x="243992" y="364912"/>
                  </a:lnTo>
                  <a:lnTo>
                    <a:pt x="240272" y="384386"/>
                  </a:lnTo>
                  <a:lnTo>
                    <a:pt x="234970" y="403013"/>
                  </a:lnTo>
                  <a:lnTo>
                    <a:pt x="228613" y="421075"/>
                  </a:lnTo>
                  <a:lnTo>
                    <a:pt x="221553" y="437350"/>
                  </a:lnTo>
                  <a:lnTo>
                    <a:pt x="214024" y="452433"/>
                  </a:lnTo>
                  <a:lnTo>
                    <a:pt x="206182" y="466722"/>
                  </a:lnTo>
                  <a:lnTo>
                    <a:pt x="196722" y="480481"/>
                  </a:lnTo>
                  <a:lnTo>
                    <a:pt x="186180" y="493887"/>
                  </a:lnTo>
                  <a:lnTo>
                    <a:pt x="174921" y="507058"/>
                  </a:lnTo>
                  <a:lnTo>
                    <a:pt x="164591" y="518660"/>
                  </a:lnTo>
                  <a:lnTo>
                    <a:pt x="127000" y="55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734300" y="30861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20225" y="6742"/>
                  </a:lnTo>
                  <a:lnTo>
                    <a:pt x="33239" y="8727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82442" y="12934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810500" y="3213100"/>
              <a:ext cx="165101" cy="7317"/>
            </a:xfrm>
            <a:custGeom>
              <a:avLst/>
              <a:gdLst/>
              <a:ahLst/>
              <a:cxnLst/>
              <a:rect l="0" t="0" r="0" b="0"/>
              <a:pathLst>
                <a:path w="165101" h="7317">
                  <a:moveTo>
                    <a:pt x="0" y="0"/>
                  </a:moveTo>
                  <a:lnTo>
                    <a:pt x="26968" y="6742"/>
                  </a:lnTo>
                  <a:lnTo>
                    <a:pt x="41967" y="7316"/>
                  </a:lnTo>
                  <a:lnTo>
                    <a:pt x="59022" y="6288"/>
                  </a:lnTo>
                  <a:lnTo>
                    <a:pt x="77448" y="4192"/>
                  </a:lnTo>
                  <a:lnTo>
                    <a:pt x="95377" y="2795"/>
                  </a:lnTo>
                  <a:lnTo>
                    <a:pt x="112973" y="1863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128000" y="30734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77448" y="12700"/>
                  </a:lnTo>
                  <a:lnTo>
                    <a:pt x="95377" y="11288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394700" y="2871965"/>
              <a:ext cx="318411" cy="442736"/>
            </a:xfrm>
            <a:custGeom>
              <a:avLst/>
              <a:gdLst/>
              <a:ahLst/>
              <a:cxnLst/>
              <a:rect l="0" t="0" r="0" b="0"/>
              <a:pathLst>
                <a:path w="318411" h="442736">
                  <a:moveTo>
                    <a:pt x="0" y="10935"/>
                  </a:moveTo>
                  <a:lnTo>
                    <a:pt x="20225" y="4192"/>
                  </a:lnTo>
                  <a:lnTo>
                    <a:pt x="33239" y="2207"/>
                  </a:lnTo>
                  <a:lnTo>
                    <a:pt x="48970" y="883"/>
                  </a:lnTo>
                  <a:lnTo>
                    <a:pt x="66513" y="0"/>
                  </a:lnTo>
                  <a:lnTo>
                    <a:pt x="82442" y="823"/>
                  </a:lnTo>
                  <a:lnTo>
                    <a:pt x="97294" y="2782"/>
                  </a:lnTo>
                  <a:lnTo>
                    <a:pt x="111429" y="5500"/>
                  </a:lnTo>
                  <a:lnTo>
                    <a:pt x="125086" y="8722"/>
                  </a:lnTo>
                  <a:lnTo>
                    <a:pt x="138424" y="12282"/>
                  </a:lnTo>
                  <a:lnTo>
                    <a:pt x="164533" y="20000"/>
                  </a:lnTo>
                  <a:lnTo>
                    <a:pt x="190248" y="28134"/>
                  </a:lnTo>
                  <a:lnTo>
                    <a:pt x="200210" y="35101"/>
                  </a:lnTo>
                  <a:lnTo>
                    <a:pt x="208262" y="43979"/>
                  </a:lnTo>
                  <a:lnTo>
                    <a:pt x="215041" y="54131"/>
                  </a:lnTo>
                  <a:lnTo>
                    <a:pt x="216738" y="65132"/>
                  </a:lnTo>
                  <a:lnTo>
                    <a:pt x="215048" y="76700"/>
                  </a:lnTo>
                  <a:lnTo>
                    <a:pt x="211098" y="88645"/>
                  </a:lnTo>
                  <a:lnTo>
                    <a:pt x="204232" y="99430"/>
                  </a:lnTo>
                  <a:lnTo>
                    <a:pt x="195421" y="109442"/>
                  </a:lnTo>
                  <a:lnTo>
                    <a:pt x="185314" y="118940"/>
                  </a:lnTo>
                  <a:lnTo>
                    <a:pt x="174342" y="126682"/>
                  </a:lnTo>
                  <a:lnTo>
                    <a:pt x="162795" y="133255"/>
                  </a:lnTo>
                  <a:lnTo>
                    <a:pt x="150863" y="139048"/>
                  </a:lnTo>
                  <a:lnTo>
                    <a:pt x="147142" y="145733"/>
                  </a:lnTo>
                  <a:lnTo>
                    <a:pt x="148894" y="153011"/>
                  </a:lnTo>
                  <a:lnTo>
                    <a:pt x="154296" y="160685"/>
                  </a:lnTo>
                  <a:lnTo>
                    <a:pt x="162131" y="167213"/>
                  </a:lnTo>
                  <a:lnTo>
                    <a:pt x="171587" y="172976"/>
                  </a:lnTo>
                  <a:lnTo>
                    <a:pt x="182124" y="178229"/>
                  </a:lnTo>
                  <a:lnTo>
                    <a:pt x="193383" y="184553"/>
                  </a:lnTo>
                  <a:lnTo>
                    <a:pt x="205122" y="191591"/>
                  </a:lnTo>
                  <a:lnTo>
                    <a:pt x="229454" y="206937"/>
                  </a:lnTo>
                  <a:lnTo>
                    <a:pt x="292212" y="248168"/>
                  </a:lnTo>
                  <a:lnTo>
                    <a:pt x="302052" y="257990"/>
                  </a:lnTo>
                  <a:lnTo>
                    <a:pt x="310024" y="268772"/>
                  </a:lnTo>
                  <a:lnTo>
                    <a:pt x="316749" y="280193"/>
                  </a:lnTo>
                  <a:lnTo>
                    <a:pt x="318410" y="292040"/>
                  </a:lnTo>
                  <a:lnTo>
                    <a:pt x="316696" y="304171"/>
                  </a:lnTo>
                  <a:lnTo>
                    <a:pt x="312730" y="316492"/>
                  </a:lnTo>
                  <a:lnTo>
                    <a:pt x="307264" y="327529"/>
                  </a:lnTo>
                  <a:lnTo>
                    <a:pt x="300798" y="337708"/>
                  </a:lnTo>
                  <a:lnTo>
                    <a:pt x="293665" y="347317"/>
                  </a:lnTo>
                  <a:lnTo>
                    <a:pt x="284677" y="356545"/>
                  </a:lnTo>
                  <a:lnTo>
                    <a:pt x="274451" y="365519"/>
                  </a:lnTo>
                  <a:lnTo>
                    <a:pt x="263400" y="374324"/>
                  </a:lnTo>
                  <a:lnTo>
                    <a:pt x="250389" y="381606"/>
                  </a:lnTo>
                  <a:lnTo>
                    <a:pt x="236070" y="387871"/>
                  </a:lnTo>
                  <a:lnTo>
                    <a:pt x="206520" y="398595"/>
                  </a:lnTo>
                  <a:lnTo>
                    <a:pt x="114494" y="429929"/>
                  </a:lnTo>
                  <a:lnTo>
                    <a:pt x="76200" y="442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5181600" y="3619500"/>
            <a:ext cx="2882901" cy="1778001"/>
            <a:chOff x="5181600" y="3619500"/>
            <a:chExt cx="2882901" cy="1778001"/>
          </a:xfrm>
        </p:grpSpPr>
        <p:sp>
          <p:nvSpPr>
            <p:cNvPr id="168" name="Freeform 167"/>
            <p:cNvSpPr/>
            <p:nvPr/>
          </p:nvSpPr>
          <p:spPr>
            <a:xfrm>
              <a:off x="5359400" y="36195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12700" y="0"/>
                  </a:moveTo>
                  <a:lnTo>
                    <a:pt x="5957" y="20225"/>
                  </a:lnTo>
                  <a:lnTo>
                    <a:pt x="3971" y="33239"/>
                  </a:lnTo>
                  <a:lnTo>
                    <a:pt x="2647" y="48970"/>
                  </a:lnTo>
                  <a:lnTo>
                    <a:pt x="1765" y="66513"/>
                  </a:lnTo>
                  <a:lnTo>
                    <a:pt x="2587" y="82442"/>
                  </a:lnTo>
                  <a:lnTo>
                    <a:pt x="4547" y="97294"/>
                  </a:lnTo>
                  <a:lnTo>
                    <a:pt x="7265" y="111430"/>
                  </a:lnTo>
                  <a:lnTo>
                    <a:pt x="9076" y="127908"/>
                  </a:lnTo>
                  <a:lnTo>
                    <a:pt x="10284" y="145950"/>
                  </a:lnTo>
                  <a:lnTo>
                    <a:pt x="11089" y="165033"/>
                  </a:lnTo>
                  <a:lnTo>
                    <a:pt x="10215" y="1834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181600" y="3911600"/>
              <a:ext cx="279401" cy="38101"/>
            </a:xfrm>
            <a:custGeom>
              <a:avLst/>
              <a:gdLst/>
              <a:ahLst/>
              <a:cxnLst/>
              <a:rect l="0" t="0" r="0" b="0"/>
              <a:pathLst>
                <a:path w="279401" h="38101">
                  <a:moveTo>
                    <a:pt x="0" y="38100"/>
                  </a:moveTo>
                  <a:lnTo>
                    <a:pt x="26968" y="38100"/>
                  </a:lnTo>
                  <a:lnTo>
                    <a:pt x="41967" y="36688"/>
                  </a:lnTo>
                  <a:lnTo>
                    <a:pt x="59022" y="34337"/>
                  </a:lnTo>
                  <a:lnTo>
                    <a:pt x="96787" y="27960"/>
                  </a:lnTo>
                  <a:lnTo>
                    <a:pt x="137090" y="20423"/>
                  </a:lnTo>
                  <a:lnTo>
                    <a:pt x="156305" y="17848"/>
                  </a:lnTo>
                  <a:lnTo>
                    <a:pt x="174759" y="16132"/>
                  </a:lnTo>
                  <a:lnTo>
                    <a:pt x="192706" y="14988"/>
                  </a:lnTo>
                  <a:lnTo>
                    <a:pt x="208903" y="12814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321300" y="4015488"/>
              <a:ext cx="218136" cy="251713"/>
            </a:xfrm>
            <a:custGeom>
              <a:avLst/>
              <a:gdLst/>
              <a:ahLst/>
              <a:cxnLst/>
              <a:rect l="0" t="0" r="0" b="0"/>
              <a:pathLst>
                <a:path w="218136" h="251713">
                  <a:moveTo>
                    <a:pt x="0" y="23112"/>
                  </a:moveTo>
                  <a:lnTo>
                    <a:pt x="20225" y="16369"/>
                  </a:lnTo>
                  <a:lnTo>
                    <a:pt x="33239" y="12972"/>
                  </a:lnTo>
                  <a:lnTo>
                    <a:pt x="66513" y="5435"/>
                  </a:lnTo>
                  <a:lnTo>
                    <a:pt x="83853" y="2860"/>
                  </a:lnTo>
                  <a:lnTo>
                    <a:pt x="101058" y="1144"/>
                  </a:lnTo>
                  <a:lnTo>
                    <a:pt x="118172" y="0"/>
                  </a:lnTo>
                  <a:lnTo>
                    <a:pt x="132403" y="2059"/>
                  </a:lnTo>
                  <a:lnTo>
                    <a:pt x="144713" y="6255"/>
                  </a:lnTo>
                  <a:lnTo>
                    <a:pt x="155742" y="11873"/>
                  </a:lnTo>
                  <a:lnTo>
                    <a:pt x="161683" y="19853"/>
                  </a:lnTo>
                  <a:lnTo>
                    <a:pt x="164233" y="29406"/>
                  </a:lnTo>
                  <a:lnTo>
                    <a:pt x="164522" y="40008"/>
                  </a:lnTo>
                  <a:lnTo>
                    <a:pt x="161892" y="49898"/>
                  </a:lnTo>
                  <a:lnTo>
                    <a:pt x="157317" y="59314"/>
                  </a:lnTo>
                  <a:lnTo>
                    <a:pt x="151444" y="68413"/>
                  </a:lnTo>
                  <a:lnTo>
                    <a:pt x="143296" y="75890"/>
                  </a:lnTo>
                  <a:lnTo>
                    <a:pt x="133630" y="82286"/>
                  </a:lnTo>
                  <a:lnTo>
                    <a:pt x="122954" y="87961"/>
                  </a:lnTo>
                  <a:lnTo>
                    <a:pt x="122891" y="91745"/>
                  </a:lnTo>
                  <a:lnTo>
                    <a:pt x="129905" y="94267"/>
                  </a:lnTo>
                  <a:lnTo>
                    <a:pt x="141637" y="95949"/>
                  </a:lnTo>
                  <a:lnTo>
                    <a:pt x="155102" y="97069"/>
                  </a:lnTo>
                  <a:lnTo>
                    <a:pt x="169724" y="97817"/>
                  </a:lnTo>
                  <a:lnTo>
                    <a:pt x="185115" y="98315"/>
                  </a:lnTo>
                  <a:lnTo>
                    <a:pt x="196788" y="102880"/>
                  </a:lnTo>
                  <a:lnTo>
                    <a:pt x="205981" y="110157"/>
                  </a:lnTo>
                  <a:lnTo>
                    <a:pt x="213520" y="119242"/>
                  </a:lnTo>
                  <a:lnTo>
                    <a:pt x="217135" y="129532"/>
                  </a:lnTo>
                  <a:lnTo>
                    <a:pt x="218135" y="140625"/>
                  </a:lnTo>
                  <a:lnTo>
                    <a:pt x="217390" y="152254"/>
                  </a:lnTo>
                  <a:lnTo>
                    <a:pt x="214071" y="162829"/>
                  </a:lnTo>
                  <a:lnTo>
                    <a:pt x="209036" y="172701"/>
                  </a:lnTo>
                  <a:lnTo>
                    <a:pt x="202857" y="182104"/>
                  </a:lnTo>
                  <a:lnTo>
                    <a:pt x="194505" y="191195"/>
                  </a:lnTo>
                  <a:lnTo>
                    <a:pt x="184703" y="200079"/>
                  </a:lnTo>
                  <a:lnTo>
                    <a:pt x="173935" y="208823"/>
                  </a:lnTo>
                  <a:lnTo>
                    <a:pt x="162523" y="216064"/>
                  </a:lnTo>
                  <a:lnTo>
                    <a:pt x="150682" y="222302"/>
                  </a:lnTo>
                  <a:lnTo>
                    <a:pt x="138555" y="227871"/>
                  </a:lnTo>
                  <a:lnTo>
                    <a:pt x="126236" y="232996"/>
                  </a:lnTo>
                  <a:lnTo>
                    <a:pt x="113791" y="237823"/>
                  </a:lnTo>
                  <a:lnTo>
                    <a:pt x="50800" y="251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651500" y="4013200"/>
              <a:ext cx="203201" cy="177801"/>
            </a:xfrm>
            <a:custGeom>
              <a:avLst/>
              <a:gdLst/>
              <a:ahLst/>
              <a:cxnLst/>
              <a:rect l="0" t="0" r="0" b="0"/>
              <a:pathLst>
                <a:path w="203201" h="177801">
                  <a:moveTo>
                    <a:pt x="0" y="0"/>
                  </a:moveTo>
                  <a:lnTo>
                    <a:pt x="17676" y="53029"/>
                  </a:lnTo>
                  <a:lnTo>
                    <a:pt x="24484" y="63575"/>
                  </a:lnTo>
                  <a:lnTo>
                    <a:pt x="33256" y="73428"/>
                  </a:lnTo>
                  <a:lnTo>
                    <a:pt x="52880" y="91901"/>
                  </a:lnTo>
                  <a:lnTo>
                    <a:pt x="71010" y="109519"/>
                  </a:lnTo>
                  <a:lnTo>
                    <a:pt x="81206" y="116757"/>
                  </a:lnTo>
                  <a:lnTo>
                    <a:pt x="92237" y="122993"/>
                  </a:lnTo>
                  <a:lnTo>
                    <a:pt x="103825" y="128562"/>
                  </a:lnTo>
                  <a:lnTo>
                    <a:pt x="114372" y="135097"/>
                  </a:lnTo>
                  <a:lnTo>
                    <a:pt x="124226" y="142275"/>
                  </a:lnTo>
                  <a:lnTo>
                    <a:pt x="133617" y="149883"/>
                  </a:lnTo>
                  <a:lnTo>
                    <a:pt x="144111" y="156367"/>
                  </a:lnTo>
                  <a:lnTo>
                    <a:pt x="155340" y="162100"/>
                  </a:lnTo>
                  <a:lnTo>
                    <a:pt x="2032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689600" y="39370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177800" y="0"/>
                  </a:moveTo>
                  <a:lnTo>
                    <a:pt x="164315" y="20225"/>
                  </a:lnTo>
                  <a:lnTo>
                    <a:pt x="157521" y="31828"/>
                  </a:lnTo>
                  <a:lnTo>
                    <a:pt x="150170" y="45208"/>
                  </a:lnTo>
                  <a:lnTo>
                    <a:pt x="142446" y="59771"/>
                  </a:lnTo>
                  <a:lnTo>
                    <a:pt x="134475" y="73714"/>
                  </a:lnTo>
                  <a:lnTo>
                    <a:pt x="126339" y="87243"/>
                  </a:lnTo>
                  <a:lnTo>
                    <a:pt x="109773" y="113563"/>
                  </a:lnTo>
                  <a:lnTo>
                    <a:pt x="42321" y="215871"/>
                  </a:lnTo>
                  <a:lnTo>
                    <a:pt x="33859" y="227169"/>
                  </a:lnTo>
                  <a:lnTo>
                    <a:pt x="25394" y="237524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007100" y="4000500"/>
              <a:ext cx="203201" cy="23112"/>
            </a:xfrm>
            <a:custGeom>
              <a:avLst/>
              <a:gdLst/>
              <a:ahLst/>
              <a:cxnLst/>
              <a:rect l="0" t="0" r="0" b="0"/>
              <a:pathLst>
                <a:path w="203201" h="23112">
                  <a:moveTo>
                    <a:pt x="0" y="0"/>
                  </a:moveTo>
                  <a:lnTo>
                    <a:pt x="53030" y="17676"/>
                  </a:lnTo>
                  <a:lnTo>
                    <a:pt x="67809" y="20251"/>
                  </a:lnTo>
                  <a:lnTo>
                    <a:pt x="84716" y="21967"/>
                  </a:lnTo>
                  <a:lnTo>
                    <a:pt x="103044" y="23111"/>
                  </a:lnTo>
                  <a:lnTo>
                    <a:pt x="119496" y="22463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428778" y="3746500"/>
              <a:ext cx="224581" cy="368301"/>
            </a:xfrm>
            <a:custGeom>
              <a:avLst/>
              <a:gdLst/>
              <a:ahLst/>
              <a:cxnLst/>
              <a:rect l="0" t="0" r="0" b="0"/>
              <a:pathLst>
                <a:path w="224581" h="368301">
                  <a:moveTo>
                    <a:pt x="200622" y="0"/>
                  </a:moveTo>
                  <a:lnTo>
                    <a:pt x="187137" y="13484"/>
                  </a:lnTo>
                  <a:lnTo>
                    <a:pt x="178932" y="18867"/>
                  </a:lnTo>
                  <a:lnTo>
                    <a:pt x="169228" y="23866"/>
                  </a:lnTo>
                  <a:lnTo>
                    <a:pt x="158526" y="28611"/>
                  </a:lnTo>
                  <a:lnTo>
                    <a:pt x="147158" y="33185"/>
                  </a:lnTo>
                  <a:lnTo>
                    <a:pt x="123238" y="42030"/>
                  </a:lnTo>
                  <a:lnTo>
                    <a:pt x="110932" y="43542"/>
                  </a:lnTo>
                  <a:lnTo>
                    <a:pt x="98495" y="43139"/>
                  </a:lnTo>
                  <a:lnTo>
                    <a:pt x="85970" y="41459"/>
                  </a:lnTo>
                  <a:lnTo>
                    <a:pt x="71976" y="40339"/>
                  </a:lnTo>
                  <a:lnTo>
                    <a:pt x="57002" y="39592"/>
                  </a:lnTo>
                  <a:lnTo>
                    <a:pt x="41375" y="39095"/>
                  </a:lnTo>
                  <a:lnTo>
                    <a:pt x="30957" y="44408"/>
                  </a:lnTo>
                  <a:lnTo>
                    <a:pt x="24012" y="53594"/>
                  </a:lnTo>
                  <a:lnTo>
                    <a:pt x="19382" y="65363"/>
                  </a:lnTo>
                  <a:lnTo>
                    <a:pt x="14884" y="78852"/>
                  </a:lnTo>
                  <a:lnTo>
                    <a:pt x="10474" y="93490"/>
                  </a:lnTo>
                  <a:lnTo>
                    <a:pt x="6123" y="108894"/>
                  </a:lnTo>
                  <a:lnTo>
                    <a:pt x="3223" y="124807"/>
                  </a:lnTo>
                  <a:lnTo>
                    <a:pt x="1289" y="141059"/>
                  </a:lnTo>
                  <a:lnTo>
                    <a:pt x="0" y="157539"/>
                  </a:lnTo>
                  <a:lnTo>
                    <a:pt x="4785" y="167115"/>
                  </a:lnTo>
                  <a:lnTo>
                    <a:pt x="13619" y="172087"/>
                  </a:lnTo>
                  <a:lnTo>
                    <a:pt x="25153" y="173992"/>
                  </a:lnTo>
                  <a:lnTo>
                    <a:pt x="39898" y="175261"/>
                  </a:lnTo>
                  <a:lnTo>
                    <a:pt x="56784" y="176107"/>
                  </a:lnTo>
                  <a:lnTo>
                    <a:pt x="94361" y="177047"/>
                  </a:lnTo>
                  <a:lnTo>
                    <a:pt x="134580" y="177465"/>
                  </a:lnTo>
                  <a:lnTo>
                    <a:pt x="150949" y="180399"/>
                  </a:lnTo>
                  <a:lnTo>
                    <a:pt x="164684" y="185177"/>
                  </a:lnTo>
                  <a:lnTo>
                    <a:pt x="176663" y="191184"/>
                  </a:lnTo>
                  <a:lnTo>
                    <a:pt x="188883" y="199423"/>
                  </a:lnTo>
                  <a:lnTo>
                    <a:pt x="201263" y="209148"/>
                  </a:lnTo>
                  <a:lnTo>
                    <a:pt x="213749" y="219866"/>
                  </a:lnTo>
                  <a:lnTo>
                    <a:pt x="220662" y="232655"/>
                  </a:lnTo>
                  <a:lnTo>
                    <a:pt x="223860" y="246825"/>
                  </a:lnTo>
                  <a:lnTo>
                    <a:pt x="224580" y="261916"/>
                  </a:lnTo>
                  <a:lnTo>
                    <a:pt x="222238" y="274800"/>
                  </a:lnTo>
                  <a:lnTo>
                    <a:pt x="217855" y="286211"/>
                  </a:lnTo>
                  <a:lnTo>
                    <a:pt x="212111" y="296640"/>
                  </a:lnTo>
                  <a:lnTo>
                    <a:pt x="204048" y="306416"/>
                  </a:lnTo>
                  <a:lnTo>
                    <a:pt x="194439" y="315755"/>
                  </a:lnTo>
                  <a:lnTo>
                    <a:pt x="183800" y="324803"/>
                  </a:lnTo>
                  <a:lnTo>
                    <a:pt x="172474" y="333657"/>
                  </a:lnTo>
                  <a:lnTo>
                    <a:pt x="160689" y="342382"/>
                  </a:lnTo>
                  <a:lnTo>
                    <a:pt x="111722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870700" y="3835400"/>
              <a:ext cx="127001" cy="7317"/>
            </a:xfrm>
            <a:custGeom>
              <a:avLst/>
              <a:gdLst/>
              <a:ahLst/>
              <a:cxnLst/>
              <a:rect l="0" t="0" r="0" b="0"/>
              <a:pathLst>
                <a:path w="127001" h="7317">
                  <a:moveTo>
                    <a:pt x="0" y="0"/>
                  </a:moveTo>
                  <a:lnTo>
                    <a:pt x="20225" y="6742"/>
                  </a:lnTo>
                  <a:lnTo>
                    <a:pt x="31828" y="7316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921500" y="39116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33710" y="12700"/>
                  </a:lnTo>
                  <a:lnTo>
                    <a:pt x="49284" y="11288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264400" y="38481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26968" y="12700"/>
                  </a:lnTo>
                  <a:lnTo>
                    <a:pt x="41967" y="11288"/>
                  </a:lnTo>
                  <a:lnTo>
                    <a:pt x="59022" y="8937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569200" y="3722865"/>
              <a:ext cx="265046" cy="379236"/>
            </a:xfrm>
            <a:custGeom>
              <a:avLst/>
              <a:gdLst/>
              <a:ahLst/>
              <a:cxnLst/>
              <a:rect l="0" t="0" r="0" b="0"/>
              <a:pathLst>
                <a:path w="265046" h="379236">
                  <a:moveTo>
                    <a:pt x="0" y="10935"/>
                  </a:moveTo>
                  <a:lnTo>
                    <a:pt x="20225" y="4192"/>
                  </a:lnTo>
                  <a:lnTo>
                    <a:pt x="33239" y="2206"/>
                  </a:lnTo>
                  <a:lnTo>
                    <a:pt x="48970" y="882"/>
                  </a:lnTo>
                  <a:lnTo>
                    <a:pt x="66513" y="0"/>
                  </a:lnTo>
                  <a:lnTo>
                    <a:pt x="83853" y="822"/>
                  </a:lnTo>
                  <a:lnTo>
                    <a:pt x="101057" y="2782"/>
                  </a:lnTo>
                  <a:lnTo>
                    <a:pt x="118171" y="5500"/>
                  </a:lnTo>
                  <a:lnTo>
                    <a:pt x="135225" y="7311"/>
                  </a:lnTo>
                  <a:lnTo>
                    <a:pt x="152239" y="8519"/>
                  </a:lnTo>
                  <a:lnTo>
                    <a:pt x="169226" y="9324"/>
                  </a:lnTo>
                  <a:lnTo>
                    <a:pt x="183373" y="12683"/>
                  </a:lnTo>
                  <a:lnTo>
                    <a:pt x="195626" y="17745"/>
                  </a:lnTo>
                  <a:lnTo>
                    <a:pt x="206617" y="23941"/>
                  </a:lnTo>
                  <a:lnTo>
                    <a:pt x="212533" y="33717"/>
                  </a:lnTo>
                  <a:lnTo>
                    <a:pt x="215066" y="45878"/>
                  </a:lnTo>
                  <a:lnTo>
                    <a:pt x="215344" y="59630"/>
                  </a:lnTo>
                  <a:lnTo>
                    <a:pt x="211296" y="71621"/>
                  </a:lnTo>
                  <a:lnTo>
                    <a:pt x="204364" y="82436"/>
                  </a:lnTo>
                  <a:lnTo>
                    <a:pt x="195509" y="92469"/>
                  </a:lnTo>
                  <a:lnTo>
                    <a:pt x="185373" y="100569"/>
                  </a:lnTo>
                  <a:lnTo>
                    <a:pt x="174381" y="107380"/>
                  </a:lnTo>
                  <a:lnTo>
                    <a:pt x="162821" y="113331"/>
                  </a:lnTo>
                  <a:lnTo>
                    <a:pt x="150880" y="118710"/>
                  </a:lnTo>
                  <a:lnTo>
                    <a:pt x="138686" y="123707"/>
                  </a:lnTo>
                  <a:lnTo>
                    <a:pt x="126324" y="128450"/>
                  </a:lnTo>
                  <a:lnTo>
                    <a:pt x="123727" y="131611"/>
                  </a:lnTo>
                  <a:lnTo>
                    <a:pt x="127641" y="133719"/>
                  </a:lnTo>
                  <a:lnTo>
                    <a:pt x="135894" y="135124"/>
                  </a:lnTo>
                  <a:lnTo>
                    <a:pt x="147040" y="136061"/>
                  </a:lnTo>
                  <a:lnTo>
                    <a:pt x="160115" y="136686"/>
                  </a:lnTo>
                  <a:lnTo>
                    <a:pt x="174476" y="137102"/>
                  </a:lnTo>
                  <a:lnTo>
                    <a:pt x="188284" y="138791"/>
                  </a:lnTo>
                  <a:lnTo>
                    <a:pt x="201723" y="141328"/>
                  </a:lnTo>
                  <a:lnTo>
                    <a:pt x="214915" y="144430"/>
                  </a:lnTo>
                  <a:lnTo>
                    <a:pt x="227943" y="149320"/>
                  </a:lnTo>
                  <a:lnTo>
                    <a:pt x="240862" y="155403"/>
                  </a:lnTo>
                  <a:lnTo>
                    <a:pt x="253708" y="162280"/>
                  </a:lnTo>
                  <a:lnTo>
                    <a:pt x="260860" y="173920"/>
                  </a:lnTo>
                  <a:lnTo>
                    <a:pt x="264218" y="188736"/>
                  </a:lnTo>
                  <a:lnTo>
                    <a:pt x="265045" y="205669"/>
                  </a:lnTo>
                  <a:lnTo>
                    <a:pt x="261363" y="221191"/>
                  </a:lnTo>
                  <a:lnTo>
                    <a:pt x="254675" y="235772"/>
                  </a:lnTo>
                  <a:lnTo>
                    <a:pt x="245984" y="249726"/>
                  </a:lnTo>
                  <a:lnTo>
                    <a:pt x="234544" y="261851"/>
                  </a:lnTo>
                  <a:lnTo>
                    <a:pt x="221274" y="272757"/>
                  </a:lnTo>
                  <a:lnTo>
                    <a:pt x="206782" y="282849"/>
                  </a:lnTo>
                  <a:lnTo>
                    <a:pt x="191477" y="292400"/>
                  </a:lnTo>
                  <a:lnTo>
                    <a:pt x="175629" y="301589"/>
                  </a:lnTo>
                  <a:lnTo>
                    <a:pt x="159419" y="310538"/>
                  </a:lnTo>
                  <a:lnTo>
                    <a:pt x="145791" y="319325"/>
                  </a:lnTo>
                  <a:lnTo>
                    <a:pt x="133882" y="328006"/>
                  </a:lnTo>
                  <a:lnTo>
                    <a:pt x="123121" y="336616"/>
                  </a:lnTo>
                  <a:lnTo>
                    <a:pt x="110303" y="343767"/>
                  </a:lnTo>
                  <a:lnTo>
                    <a:pt x="96113" y="349945"/>
                  </a:lnTo>
                  <a:lnTo>
                    <a:pt x="25400" y="3792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083300" y="42926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12700" y="70706"/>
                  </a:lnTo>
                  <a:lnTo>
                    <a:pt x="11288" y="85237"/>
                  </a:lnTo>
                  <a:lnTo>
                    <a:pt x="8937" y="99158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918200" y="4368800"/>
              <a:ext cx="203201" cy="50801"/>
            </a:xfrm>
            <a:custGeom>
              <a:avLst/>
              <a:gdLst/>
              <a:ahLst/>
              <a:cxnLst/>
              <a:rect l="0" t="0" r="0" b="0"/>
              <a:pathLst>
                <a:path w="203201" h="50801">
                  <a:moveTo>
                    <a:pt x="0" y="50800"/>
                  </a:moveTo>
                  <a:lnTo>
                    <a:pt x="20225" y="37315"/>
                  </a:lnTo>
                  <a:lnTo>
                    <a:pt x="31828" y="33344"/>
                  </a:lnTo>
                  <a:lnTo>
                    <a:pt x="45208" y="30696"/>
                  </a:lnTo>
                  <a:lnTo>
                    <a:pt x="59771" y="28930"/>
                  </a:lnTo>
                  <a:lnTo>
                    <a:pt x="73714" y="26342"/>
                  </a:lnTo>
                  <a:lnTo>
                    <a:pt x="87242" y="23206"/>
                  </a:lnTo>
                  <a:lnTo>
                    <a:pt x="100495" y="19704"/>
                  </a:lnTo>
                  <a:lnTo>
                    <a:pt x="126508" y="1205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377066" y="4203700"/>
              <a:ext cx="166385" cy="330201"/>
            </a:xfrm>
            <a:custGeom>
              <a:avLst/>
              <a:gdLst/>
              <a:ahLst/>
              <a:cxnLst/>
              <a:rect l="0" t="0" r="0" b="0"/>
              <a:pathLst>
                <a:path w="166385" h="330201">
                  <a:moveTo>
                    <a:pt x="74534" y="0"/>
                  </a:moveTo>
                  <a:lnTo>
                    <a:pt x="47566" y="0"/>
                  </a:lnTo>
                  <a:lnTo>
                    <a:pt x="36799" y="2822"/>
                  </a:lnTo>
                  <a:lnTo>
                    <a:pt x="26800" y="7525"/>
                  </a:lnTo>
                  <a:lnTo>
                    <a:pt x="17311" y="13484"/>
                  </a:lnTo>
                  <a:lnTo>
                    <a:pt x="10985" y="23100"/>
                  </a:lnTo>
                  <a:lnTo>
                    <a:pt x="6768" y="35155"/>
                  </a:lnTo>
                  <a:lnTo>
                    <a:pt x="3956" y="48837"/>
                  </a:lnTo>
                  <a:lnTo>
                    <a:pt x="2082" y="63602"/>
                  </a:lnTo>
                  <a:lnTo>
                    <a:pt x="833" y="79090"/>
                  </a:lnTo>
                  <a:lnTo>
                    <a:pt x="0" y="95060"/>
                  </a:lnTo>
                  <a:lnTo>
                    <a:pt x="5089" y="105707"/>
                  </a:lnTo>
                  <a:lnTo>
                    <a:pt x="14126" y="112804"/>
                  </a:lnTo>
                  <a:lnTo>
                    <a:pt x="25795" y="117536"/>
                  </a:lnTo>
                  <a:lnTo>
                    <a:pt x="37808" y="119279"/>
                  </a:lnTo>
                  <a:lnTo>
                    <a:pt x="50050" y="119031"/>
                  </a:lnTo>
                  <a:lnTo>
                    <a:pt x="62444" y="117454"/>
                  </a:lnTo>
                  <a:lnTo>
                    <a:pt x="74941" y="117813"/>
                  </a:lnTo>
                  <a:lnTo>
                    <a:pt x="87505" y="119464"/>
                  </a:lnTo>
                  <a:lnTo>
                    <a:pt x="100114" y="121976"/>
                  </a:lnTo>
                  <a:lnTo>
                    <a:pt x="112754" y="126473"/>
                  </a:lnTo>
                  <a:lnTo>
                    <a:pt x="125414" y="132293"/>
                  </a:lnTo>
                  <a:lnTo>
                    <a:pt x="138087" y="138995"/>
                  </a:lnTo>
                  <a:lnTo>
                    <a:pt x="147947" y="149108"/>
                  </a:lnTo>
                  <a:lnTo>
                    <a:pt x="155932" y="161494"/>
                  </a:lnTo>
                  <a:lnTo>
                    <a:pt x="162665" y="175396"/>
                  </a:lnTo>
                  <a:lnTo>
                    <a:pt x="165743" y="188897"/>
                  </a:lnTo>
                  <a:lnTo>
                    <a:pt x="166384" y="202131"/>
                  </a:lnTo>
                  <a:lnTo>
                    <a:pt x="165401" y="215187"/>
                  </a:lnTo>
                  <a:lnTo>
                    <a:pt x="161923" y="228125"/>
                  </a:lnTo>
                  <a:lnTo>
                    <a:pt x="156782" y="240983"/>
                  </a:lnTo>
                  <a:lnTo>
                    <a:pt x="150532" y="253788"/>
                  </a:lnTo>
                  <a:lnTo>
                    <a:pt x="142132" y="265148"/>
                  </a:lnTo>
                  <a:lnTo>
                    <a:pt x="132300" y="275543"/>
                  </a:lnTo>
                  <a:lnTo>
                    <a:pt x="121511" y="285295"/>
                  </a:lnTo>
                  <a:lnTo>
                    <a:pt x="110085" y="294619"/>
                  </a:lnTo>
                  <a:lnTo>
                    <a:pt x="98234" y="303657"/>
                  </a:lnTo>
                  <a:lnTo>
                    <a:pt x="23734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226300" y="42291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81641" y="12700"/>
                  </a:lnTo>
                  <a:lnTo>
                    <a:pt x="96760" y="11288"/>
                  </a:lnTo>
                  <a:lnTo>
                    <a:pt x="111073" y="8937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340600" y="41529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119414"/>
                  </a:lnTo>
                  <a:lnTo>
                    <a:pt x="11289" y="134642"/>
                  </a:lnTo>
                  <a:lnTo>
                    <a:pt x="8937" y="149028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609488" y="4152900"/>
              <a:ext cx="177329" cy="266701"/>
            </a:xfrm>
            <a:custGeom>
              <a:avLst/>
              <a:gdLst/>
              <a:ahLst/>
              <a:cxnLst/>
              <a:rect l="0" t="0" r="0" b="0"/>
              <a:pathLst>
                <a:path w="177329" h="266701">
                  <a:moveTo>
                    <a:pt x="162912" y="0"/>
                  </a:moveTo>
                  <a:lnTo>
                    <a:pt x="142686" y="6742"/>
                  </a:lnTo>
                  <a:lnTo>
                    <a:pt x="131083" y="8728"/>
                  </a:lnTo>
                  <a:lnTo>
                    <a:pt x="117703" y="10052"/>
                  </a:lnTo>
                  <a:lnTo>
                    <a:pt x="103139" y="10934"/>
                  </a:lnTo>
                  <a:lnTo>
                    <a:pt x="71905" y="11915"/>
                  </a:lnTo>
                  <a:lnTo>
                    <a:pt x="55674" y="12177"/>
                  </a:lnTo>
                  <a:lnTo>
                    <a:pt x="40620" y="10940"/>
                  </a:lnTo>
                  <a:lnTo>
                    <a:pt x="26351" y="8704"/>
                  </a:lnTo>
                  <a:lnTo>
                    <a:pt x="12604" y="5803"/>
                  </a:lnTo>
                  <a:lnTo>
                    <a:pt x="4851" y="8102"/>
                  </a:lnTo>
                  <a:lnTo>
                    <a:pt x="1093" y="13868"/>
                  </a:lnTo>
                  <a:lnTo>
                    <a:pt x="0" y="21945"/>
                  </a:lnTo>
                  <a:lnTo>
                    <a:pt x="681" y="31563"/>
                  </a:lnTo>
                  <a:lnTo>
                    <a:pt x="2547" y="42209"/>
                  </a:lnTo>
                  <a:lnTo>
                    <a:pt x="5202" y="53539"/>
                  </a:lnTo>
                  <a:lnTo>
                    <a:pt x="12616" y="61092"/>
                  </a:lnTo>
                  <a:lnTo>
                    <a:pt x="23203" y="66128"/>
                  </a:lnTo>
                  <a:lnTo>
                    <a:pt x="35906" y="69485"/>
                  </a:lnTo>
                  <a:lnTo>
                    <a:pt x="61308" y="76979"/>
                  </a:lnTo>
                  <a:lnTo>
                    <a:pt x="74010" y="80952"/>
                  </a:lnTo>
                  <a:lnTo>
                    <a:pt x="103173" y="89130"/>
                  </a:lnTo>
                  <a:lnTo>
                    <a:pt x="118853" y="93287"/>
                  </a:lnTo>
                  <a:lnTo>
                    <a:pt x="132128" y="98880"/>
                  </a:lnTo>
                  <a:lnTo>
                    <a:pt x="143800" y="105431"/>
                  </a:lnTo>
                  <a:lnTo>
                    <a:pt x="154404" y="112621"/>
                  </a:lnTo>
                  <a:lnTo>
                    <a:pt x="162884" y="121647"/>
                  </a:lnTo>
                  <a:lnTo>
                    <a:pt x="169949" y="131898"/>
                  </a:lnTo>
                  <a:lnTo>
                    <a:pt x="176070" y="142965"/>
                  </a:lnTo>
                  <a:lnTo>
                    <a:pt x="177328" y="154576"/>
                  </a:lnTo>
                  <a:lnTo>
                    <a:pt x="175345" y="166551"/>
                  </a:lnTo>
                  <a:lnTo>
                    <a:pt x="171200" y="178767"/>
                  </a:lnTo>
                  <a:lnTo>
                    <a:pt x="164204" y="189734"/>
                  </a:lnTo>
                  <a:lnTo>
                    <a:pt x="155307" y="199867"/>
                  </a:lnTo>
                  <a:lnTo>
                    <a:pt x="145142" y="209444"/>
                  </a:lnTo>
                  <a:lnTo>
                    <a:pt x="134132" y="218652"/>
                  </a:lnTo>
                  <a:lnTo>
                    <a:pt x="122558" y="227612"/>
                  </a:lnTo>
                  <a:lnTo>
                    <a:pt x="61312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473700" y="4508500"/>
              <a:ext cx="2590801" cy="190501"/>
            </a:xfrm>
            <a:custGeom>
              <a:avLst/>
              <a:gdLst/>
              <a:ahLst/>
              <a:cxnLst/>
              <a:rect l="0" t="0" r="0" b="0"/>
              <a:pathLst>
                <a:path w="2590801" h="190501">
                  <a:moveTo>
                    <a:pt x="0" y="190500"/>
                  </a:moveTo>
                  <a:lnTo>
                    <a:pt x="75364" y="186737"/>
                  </a:lnTo>
                  <a:lnTo>
                    <a:pt x="112517" y="181771"/>
                  </a:lnTo>
                  <a:lnTo>
                    <a:pt x="176801" y="177565"/>
                  </a:lnTo>
                  <a:lnTo>
                    <a:pt x="194067" y="174821"/>
                  </a:lnTo>
                  <a:lnTo>
                    <a:pt x="225952" y="169420"/>
                  </a:lnTo>
                  <a:lnTo>
                    <a:pt x="279869" y="164969"/>
                  </a:lnTo>
                  <a:lnTo>
                    <a:pt x="329467" y="158927"/>
                  </a:lnTo>
                  <a:lnTo>
                    <a:pt x="392698" y="154333"/>
                  </a:lnTo>
                  <a:lnTo>
                    <a:pt x="464632" y="151370"/>
                  </a:lnTo>
                  <a:lnTo>
                    <a:pt x="499073" y="145827"/>
                  </a:lnTo>
                  <a:lnTo>
                    <a:pt x="567175" y="140910"/>
                  </a:lnTo>
                  <a:lnTo>
                    <a:pt x="638744" y="136176"/>
                  </a:lnTo>
                  <a:lnTo>
                    <a:pt x="678997" y="131078"/>
                  </a:lnTo>
                  <a:lnTo>
                    <a:pt x="758566" y="127805"/>
                  </a:lnTo>
                  <a:lnTo>
                    <a:pt x="815545" y="123475"/>
                  </a:lnTo>
                  <a:lnTo>
                    <a:pt x="856353" y="118378"/>
                  </a:lnTo>
                  <a:lnTo>
                    <a:pt x="918995" y="115508"/>
                  </a:lnTo>
                  <a:lnTo>
                    <a:pt x="1003371" y="114538"/>
                  </a:lnTo>
                  <a:lnTo>
                    <a:pt x="1087980" y="114346"/>
                  </a:lnTo>
                  <a:lnTo>
                    <a:pt x="1130306" y="110557"/>
                  </a:lnTo>
                  <a:lnTo>
                    <a:pt x="1172636" y="105581"/>
                  </a:lnTo>
                  <a:lnTo>
                    <a:pt x="1236134" y="102779"/>
                  </a:lnTo>
                  <a:lnTo>
                    <a:pt x="1320800" y="101832"/>
                  </a:lnTo>
                  <a:lnTo>
                    <a:pt x="1384300" y="97906"/>
                  </a:lnTo>
                  <a:lnTo>
                    <a:pt x="1428044" y="92902"/>
                  </a:lnTo>
                  <a:lnTo>
                    <a:pt x="1498861" y="88674"/>
                  </a:lnTo>
                  <a:lnTo>
                    <a:pt x="1521352" y="85927"/>
                  </a:lnTo>
                  <a:lnTo>
                    <a:pt x="1565156" y="80523"/>
                  </a:lnTo>
                  <a:lnTo>
                    <a:pt x="1629484" y="77480"/>
                  </a:lnTo>
                  <a:lnTo>
                    <a:pt x="1694641" y="75168"/>
                  </a:lnTo>
                  <a:lnTo>
                    <a:pt x="1742362" y="69626"/>
                  </a:lnTo>
                  <a:lnTo>
                    <a:pt x="1810087" y="65315"/>
                  </a:lnTo>
                  <a:lnTo>
                    <a:pt x="1874839" y="64037"/>
                  </a:lnTo>
                  <a:lnTo>
                    <a:pt x="1917465" y="59976"/>
                  </a:lnTo>
                  <a:lnTo>
                    <a:pt x="1959929" y="54878"/>
                  </a:lnTo>
                  <a:lnTo>
                    <a:pt x="2024913" y="50597"/>
                  </a:lnTo>
                  <a:lnTo>
                    <a:pt x="2048442" y="47842"/>
                  </a:lnTo>
                  <a:lnTo>
                    <a:pt x="2095751" y="42429"/>
                  </a:lnTo>
                  <a:lnTo>
                    <a:pt x="2160642" y="37971"/>
                  </a:lnTo>
                  <a:lnTo>
                    <a:pt x="2179850" y="35192"/>
                  </a:lnTo>
                  <a:lnTo>
                    <a:pt x="2217656" y="29752"/>
                  </a:lnTo>
                  <a:lnTo>
                    <a:pt x="2278606" y="26689"/>
                  </a:lnTo>
                  <a:lnTo>
                    <a:pt x="2358649" y="21891"/>
                  </a:lnTo>
                  <a:lnTo>
                    <a:pt x="2394488" y="16785"/>
                  </a:lnTo>
                  <a:lnTo>
                    <a:pt x="2450632" y="12499"/>
                  </a:lnTo>
                  <a:lnTo>
                    <a:pt x="2474777" y="9743"/>
                  </a:lnTo>
                  <a:lnTo>
                    <a:pt x="2590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575300" y="4826000"/>
              <a:ext cx="23112" cy="190501"/>
            </a:xfrm>
            <a:custGeom>
              <a:avLst/>
              <a:gdLst/>
              <a:ahLst/>
              <a:cxnLst/>
              <a:rect l="0" t="0" r="0" b="0"/>
              <a:pathLst>
                <a:path w="23112" h="190501">
                  <a:moveTo>
                    <a:pt x="0" y="0"/>
                  </a:moveTo>
                  <a:lnTo>
                    <a:pt x="17676" y="53029"/>
                  </a:lnTo>
                  <a:lnTo>
                    <a:pt x="20251" y="66397"/>
                  </a:lnTo>
                  <a:lnTo>
                    <a:pt x="21967" y="80953"/>
                  </a:lnTo>
                  <a:lnTo>
                    <a:pt x="23111" y="96302"/>
                  </a:lnTo>
                  <a:lnTo>
                    <a:pt x="22463" y="110768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448300" y="4991100"/>
              <a:ext cx="228601" cy="50801"/>
            </a:xfrm>
            <a:custGeom>
              <a:avLst/>
              <a:gdLst/>
              <a:ahLst/>
              <a:cxnLst/>
              <a:rect l="0" t="0" r="0" b="0"/>
              <a:pathLst>
                <a:path w="228601" h="50801">
                  <a:moveTo>
                    <a:pt x="0" y="50800"/>
                  </a:moveTo>
                  <a:lnTo>
                    <a:pt x="26968" y="50800"/>
                  </a:lnTo>
                  <a:lnTo>
                    <a:pt x="39145" y="49388"/>
                  </a:lnTo>
                  <a:lnTo>
                    <a:pt x="51496" y="47037"/>
                  </a:lnTo>
                  <a:lnTo>
                    <a:pt x="63964" y="44057"/>
                  </a:lnTo>
                  <a:lnTo>
                    <a:pt x="76509" y="40660"/>
                  </a:lnTo>
                  <a:lnTo>
                    <a:pt x="101737" y="33123"/>
                  </a:lnTo>
                  <a:lnTo>
                    <a:pt x="165117" y="12602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626100" y="5118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664200" y="5069065"/>
              <a:ext cx="205231" cy="328436"/>
            </a:xfrm>
            <a:custGeom>
              <a:avLst/>
              <a:gdLst/>
              <a:ahLst/>
              <a:cxnLst/>
              <a:rect l="0" t="0" r="0" b="0"/>
              <a:pathLst>
                <a:path w="205231" h="328436">
                  <a:moveTo>
                    <a:pt x="0" y="10935"/>
                  </a:moveTo>
                  <a:lnTo>
                    <a:pt x="20225" y="4192"/>
                  </a:lnTo>
                  <a:lnTo>
                    <a:pt x="31828" y="2206"/>
                  </a:lnTo>
                  <a:lnTo>
                    <a:pt x="45208" y="882"/>
                  </a:lnTo>
                  <a:lnTo>
                    <a:pt x="59771" y="0"/>
                  </a:lnTo>
                  <a:lnTo>
                    <a:pt x="72303" y="2233"/>
                  </a:lnTo>
                  <a:lnTo>
                    <a:pt x="83480" y="6545"/>
                  </a:lnTo>
                  <a:lnTo>
                    <a:pt x="93753" y="12241"/>
                  </a:lnTo>
                  <a:lnTo>
                    <a:pt x="99191" y="21684"/>
                  </a:lnTo>
                  <a:lnTo>
                    <a:pt x="101405" y="33623"/>
                  </a:lnTo>
                  <a:lnTo>
                    <a:pt x="101470" y="47227"/>
                  </a:lnTo>
                  <a:lnTo>
                    <a:pt x="100102" y="60529"/>
                  </a:lnTo>
                  <a:lnTo>
                    <a:pt x="97779" y="73631"/>
                  </a:lnTo>
                  <a:lnTo>
                    <a:pt x="94819" y="86599"/>
                  </a:lnTo>
                  <a:lnTo>
                    <a:pt x="88613" y="98066"/>
                  </a:lnTo>
                  <a:lnTo>
                    <a:pt x="80242" y="108533"/>
                  </a:lnTo>
                  <a:lnTo>
                    <a:pt x="70428" y="118334"/>
                  </a:lnTo>
                  <a:lnTo>
                    <a:pt x="68118" y="123456"/>
                  </a:lnTo>
                  <a:lnTo>
                    <a:pt x="70812" y="125460"/>
                  </a:lnTo>
                  <a:lnTo>
                    <a:pt x="112295" y="125279"/>
                  </a:lnTo>
                  <a:lnTo>
                    <a:pt x="125663" y="126675"/>
                  </a:lnTo>
                  <a:lnTo>
                    <a:pt x="138808" y="129017"/>
                  </a:lnTo>
                  <a:lnTo>
                    <a:pt x="151806" y="131990"/>
                  </a:lnTo>
                  <a:lnTo>
                    <a:pt x="163292" y="136793"/>
                  </a:lnTo>
                  <a:lnTo>
                    <a:pt x="173773" y="142818"/>
                  </a:lnTo>
                  <a:lnTo>
                    <a:pt x="183582" y="149657"/>
                  </a:lnTo>
                  <a:lnTo>
                    <a:pt x="191532" y="158450"/>
                  </a:lnTo>
                  <a:lnTo>
                    <a:pt x="198243" y="168545"/>
                  </a:lnTo>
                  <a:lnTo>
                    <a:pt x="204129" y="179508"/>
                  </a:lnTo>
                  <a:lnTo>
                    <a:pt x="205230" y="192461"/>
                  </a:lnTo>
                  <a:lnTo>
                    <a:pt x="203142" y="206741"/>
                  </a:lnTo>
                  <a:lnTo>
                    <a:pt x="198928" y="221906"/>
                  </a:lnTo>
                  <a:lnTo>
                    <a:pt x="193296" y="234837"/>
                  </a:lnTo>
                  <a:lnTo>
                    <a:pt x="186719" y="246281"/>
                  </a:lnTo>
                  <a:lnTo>
                    <a:pt x="179513" y="256732"/>
                  </a:lnTo>
                  <a:lnTo>
                    <a:pt x="170475" y="266522"/>
                  </a:lnTo>
                  <a:lnTo>
                    <a:pt x="160216" y="275871"/>
                  </a:lnTo>
                  <a:lnTo>
                    <a:pt x="149144" y="284925"/>
                  </a:lnTo>
                  <a:lnTo>
                    <a:pt x="137529" y="293784"/>
                  </a:lnTo>
                  <a:lnTo>
                    <a:pt x="125553" y="302512"/>
                  </a:lnTo>
                  <a:lnTo>
                    <a:pt x="50800" y="328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032500" y="50673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3575"/>
                  </a:lnTo>
                  <a:lnTo>
                    <a:pt x="39544" y="73428"/>
                  </a:lnTo>
                  <a:lnTo>
                    <a:pt x="47530" y="82818"/>
                  </a:lnTo>
                  <a:lnTo>
                    <a:pt x="55675" y="91901"/>
                  </a:lnTo>
                  <a:lnTo>
                    <a:pt x="72251" y="109519"/>
                  </a:lnTo>
                  <a:lnTo>
                    <a:pt x="80623" y="119579"/>
                  </a:lnTo>
                  <a:lnTo>
                    <a:pt x="89026" y="130519"/>
                  </a:lnTo>
                  <a:lnTo>
                    <a:pt x="97451" y="142046"/>
                  </a:lnTo>
                  <a:lnTo>
                    <a:pt x="107300" y="152553"/>
                  </a:lnTo>
                  <a:lnTo>
                    <a:pt x="118100" y="162379"/>
                  </a:lnTo>
                  <a:lnTo>
                    <a:pt x="129533" y="171753"/>
                  </a:lnTo>
                  <a:lnTo>
                    <a:pt x="139977" y="180824"/>
                  </a:lnTo>
                  <a:lnTo>
                    <a:pt x="149762" y="189693"/>
                  </a:lnTo>
                  <a:lnTo>
                    <a:pt x="1905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994400" y="4978400"/>
              <a:ext cx="254001" cy="355601"/>
            </a:xfrm>
            <a:custGeom>
              <a:avLst/>
              <a:gdLst/>
              <a:ahLst/>
              <a:cxnLst/>
              <a:rect l="0" t="0" r="0" b="0"/>
              <a:pathLst>
                <a:path w="254001" h="355601">
                  <a:moveTo>
                    <a:pt x="254000" y="0"/>
                  </a:moveTo>
                  <a:lnTo>
                    <a:pt x="247258" y="20225"/>
                  </a:lnTo>
                  <a:lnTo>
                    <a:pt x="242449" y="31828"/>
                  </a:lnTo>
                  <a:lnTo>
                    <a:pt x="236422" y="45208"/>
                  </a:lnTo>
                  <a:lnTo>
                    <a:pt x="229581" y="59771"/>
                  </a:lnTo>
                  <a:lnTo>
                    <a:pt x="220787" y="73714"/>
                  </a:lnTo>
                  <a:lnTo>
                    <a:pt x="210691" y="87243"/>
                  </a:lnTo>
                  <a:lnTo>
                    <a:pt x="199727" y="100495"/>
                  </a:lnTo>
                  <a:lnTo>
                    <a:pt x="176256" y="130272"/>
                  </a:lnTo>
                  <a:lnTo>
                    <a:pt x="164070" y="146114"/>
                  </a:lnTo>
                  <a:lnTo>
                    <a:pt x="151713" y="160909"/>
                  </a:lnTo>
                  <a:lnTo>
                    <a:pt x="139242" y="175006"/>
                  </a:lnTo>
                  <a:lnTo>
                    <a:pt x="126694" y="188637"/>
                  </a:lnTo>
                  <a:lnTo>
                    <a:pt x="114096" y="203369"/>
                  </a:lnTo>
                  <a:lnTo>
                    <a:pt x="101464" y="218835"/>
                  </a:lnTo>
                  <a:lnTo>
                    <a:pt x="88809" y="234790"/>
                  </a:lnTo>
                  <a:lnTo>
                    <a:pt x="77550" y="249659"/>
                  </a:lnTo>
                  <a:lnTo>
                    <a:pt x="57515" y="277471"/>
                  </a:lnTo>
                  <a:lnTo>
                    <a:pt x="39203" y="303942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642100" y="49657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6968" y="12700"/>
                  </a:lnTo>
                  <a:lnTo>
                    <a:pt x="39144" y="11288"/>
                  </a:lnTo>
                  <a:lnTo>
                    <a:pt x="51496" y="8937"/>
                  </a:lnTo>
                  <a:lnTo>
                    <a:pt x="63964" y="5957"/>
                  </a:lnTo>
                  <a:lnTo>
                    <a:pt x="77920" y="3971"/>
                  </a:lnTo>
                  <a:lnTo>
                    <a:pt x="92869" y="2647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667500" y="5041900"/>
              <a:ext cx="139701" cy="63501"/>
            </a:xfrm>
            <a:custGeom>
              <a:avLst/>
              <a:gdLst/>
              <a:ahLst/>
              <a:cxnLst/>
              <a:rect l="0" t="0" r="0" b="0"/>
              <a:pathLst>
                <a:path w="139701" h="63501">
                  <a:moveTo>
                    <a:pt x="0" y="63500"/>
                  </a:moveTo>
                  <a:lnTo>
                    <a:pt x="70706" y="28146"/>
                  </a:lnTo>
                  <a:lnTo>
                    <a:pt x="85237" y="21586"/>
                  </a:lnTo>
                  <a:lnTo>
                    <a:pt x="99159" y="15802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150100" y="4775722"/>
              <a:ext cx="266701" cy="418579"/>
            </a:xfrm>
            <a:custGeom>
              <a:avLst/>
              <a:gdLst/>
              <a:ahLst/>
              <a:cxnLst/>
              <a:rect l="0" t="0" r="0" b="0"/>
              <a:pathLst>
                <a:path w="266701" h="418579">
                  <a:moveTo>
                    <a:pt x="0" y="12178"/>
                  </a:moveTo>
                  <a:lnTo>
                    <a:pt x="20225" y="5435"/>
                  </a:lnTo>
                  <a:lnTo>
                    <a:pt x="31828" y="3449"/>
                  </a:lnTo>
                  <a:lnTo>
                    <a:pt x="45208" y="2125"/>
                  </a:lnTo>
                  <a:lnTo>
                    <a:pt x="59772" y="1243"/>
                  </a:lnTo>
                  <a:lnTo>
                    <a:pt x="91006" y="262"/>
                  </a:lnTo>
                  <a:lnTo>
                    <a:pt x="107237" y="0"/>
                  </a:lnTo>
                  <a:lnTo>
                    <a:pt x="122291" y="1237"/>
                  </a:lnTo>
                  <a:lnTo>
                    <a:pt x="136560" y="3473"/>
                  </a:lnTo>
                  <a:lnTo>
                    <a:pt x="150307" y="6374"/>
                  </a:lnTo>
                  <a:lnTo>
                    <a:pt x="163704" y="9720"/>
                  </a:lnTo>
                  <a:lnTo>
                    <a:pt x="176869" y="13361"/>
                  </a:lnTo>
                  <a:lnTo>
                    <a:pt x="189879" y="17200"/>
                  </a:lnTo>
                  <a:lnTo>
                    <a:pt x="201375" y="23993"/>
                  </a:lnTo>
                  <a:lnTo>
                    <a:pt x="211861" y="32754"/>
                  </a:lnTo>
                  <a:lnTo>
                    <a:pt x="221674" y="42828"/>
                  </a:lnTo>
                  <a:lnTo>
                    <a:pt x="229627" y="53778"/>
                  </a:lnTo>
                  <a:lnTo>
                    <a:pt x="236340" y="65311"/>
                  </a:lnTo>
                  <a:lnTo>
                    <a:pt x="242227" y="77233"/>
                  </a:lnTo>
                  <a:lnTo>
                    <a:pt x="247562" y="89415"/>
                  </a:lnTo>
                  <a:lnTo>
                    <a:pt x="252530" y="101769"/>
                  </a:lnTo>
                  <a:lnTo>
                    <a:pt x="257253" y="114238"/>
                  </a:lnTo>
                  <a:lnTo>
                    <a:pt x="258991" y="126785"/>
                  </a:lnTo>
                  <a:lnTo>
                    <a:pt x="258738" y="139383"/>
                  </a:lnTo>
                  <a:lnTo>
                    <a:pt x="257158" y="152014"/>
                  </a:lnTo>
                  <a:lnTo>
                    <a:pt x="254694" y="166080"/>
                  </a:lnTo>
                  <a:lnTo>
                    <a:pt x="251640" y="181101"/>
                  </a:lnTo>
                  <a:lnTo>
                    <a:pt x="248194" y="196760"/>
                  </a:lnTo>
                  <a:lnTo>
                    <a:pt x="243073" y="212844"/>
                  </a:lnTo>
                  <a:lnTo>
                    <a:pt x="236838" y="229211"/>
                  </a:lnTo>
                  <a:lnTo>
                    <a:pt x="229858" y="245766"/>
                  </a:lnTo>
                  <a:lnTo>
                    <a:pt x="222383" y="259626"/>
                  </a:lnTo>
                  <a:lnTo>
                    <a:pt x="214577" y="271687"/>
                  </a:lnTo>
                  <a:lnTo>
                    <a:pt x="206551" y="282551"/>
                  </a:lnTo>
                  <a:lnTo>
                    <a:pt x="196967" y="294026"/>
                  </a:lnTo>
                  <a:lnTo>
                    <a:pt x="186345" y="305910"/>
                  </a:lnTo>
                  <a:lnTo>
                    <a:pt x="175030" y="318066"/>
                  </a:lnTo>
                  <a:lnTo>
                    <a:pt x="163253" y="328992"/>
                  </a:lnTo>
                  <a:lnTo>
                    <a:pt x="151169" y="339098"/>
                  </a:lnTo>
                  <a:lnTo>
                    <a:pt x="138879" y="348658"/>
                  </a:lnTo>
                  <a:lnTo>
                    <a:pt x="125041" y="355031"/>
                  </a:lnTo>
                  <a:lnTo>
                    <a:pt x="110172" y="359280"/>
                  </a:lnTo>
                  <a:lnTo>
                    <a:pt x="94614" y="362112"/>
                  </a:lnTo>
                  <a:lnTo>
                    <a:pt x="80009" y="362590"/>
                  </a:lnTo>
                  <a:lnTo>
                    <a:pt x="66039" y="361497"/>
                  </a:lnTo>
                  <a:lnTo>
                    <a:pt x="52492" y="359357"/>
                  </a:lnTo>
                  <a:lnTo>
                    <a:pt x="44873" y="352286"/>
                  </a:lnTo>
                  <a:lnTo>
                    <a:pt x="41203" y="341928"/>
                  </a:lnTo>
                  <a:lnTo>
                    <a:pt x="40169" y="329378"/>
                  </a:lnTo>
                  <a:lnTo>
                    <a:pt x="42302" y="318189"/>
                  </a:lnTo>
                  <a:lnTo>
                    <a:pt x="46545" y="307907"/>
                  </a:lnTo>
                  <a:lnTo>
                    <a:pt x="52196" y="298231"/>
                  </a:lnTo>
                  <a:lnTo>
                    <a:pt x="58787" y="288958"/>
                  </a:lnTo>
                  <a:lnTo>
                    <a:pt x="66002" y="279953"/>
                  </a:lnTo>
                  <a:lnTo>
                    <a:pt x="73635" y="271128"/>
                  </a:lnTo>
                  <a:lnTo>
                    <a:pt x="82956" y="266655"/>
                  </a:lnTo>
                  <a:lnTo>
                    <a:pt x="93404" y="265085"/>
                  </a:lnTo>
                  <a:lnTo>
                    <a:pt x="104602" y="265449"/>
                  </a:lnTo>
                  <a:lnTo>
                    <a:pt x="119123" y="267103"/>
                  </a:lnTo>
                  <a:lnTo>
                    <a:pt x="135860" y="269617"/>
                  </a:lnTo>
                  <a:lnTo>
                    <a:pt x="154073" y="272704"/>
                  </a:lnTo>
                  <a:lnTo>
                    <a:pt x="169037" y="277584"/>
                  </a:lnTo>
                  <a:lnTo>
                    <a:pt x="181836" y="283660"/>
                  </a:lnTo>
                  <a:lnTo>
                    <a:pt x="193190" y="290532"/>
                  </a:lnTo>
                  <a:lnTo>
                    <a:pt x="203582" y="299347"/>
                  </a:lnTo>
                  <a:lnTo>
                    <a:pt x="213332" y="309457"/>
                  </a:lnTo>
                  <a:lnTo>
                    <a:pt x="222655" y="320431"/>
                  </a:lnTo>
                  <a:lnTo>
                    <a:pt x="230281" y="333391"/>
                  </a:lnTo>
                  <a:lnTo>
                    <a:pt x="236776" y="347675"/>
                  </a:lnTo>
                  <a:lnTo>
                    <a:pt x="266700" y="418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5397500" y="5207000"/>
            <a:ext cx="2311401" cy="1092201"/>
            <a:chOff x="5397500" y="5207000"/>
            <a:chExt cx="2311401" cy="1092201"/>
          </a:xfrm>
        </p:grpSpPr>
        <p:sp>
          <p:nvSpPr>
            <p:cNvPr id="196" name="Freeform 195"/>
            <p:cNvSpPr/>
            <p:nvPr/>
          </p:nvSpPr>
          <p:spPr>
            <a:xfrm>
              <a:off x="5397500" y="5384800"/>
              <a:ext cx="965201" cy="139701"/>
            </a:xfrm>
            <a:custGeom>
              <a:avLst/>
              <a:gdLst/>
              <a:ahLst/>
              <a:cxnLst/>
              <a:rect l="0" t="0" r="0" b="0"/>
              <a:pathLst>
                <a:path w="965201" h="139701">
                  <a:moveTo>
                    <a:pt x="0" y="139700"/>
                  </a:moveTo>
                  <a:lnTo>
                    <a:pt x="77448" y="139700"/>
                  </a:lnTo>
                  <a:lnTo>
                    <a:pt x="98199" y="138288"/>
                  </a:lnTo>
                  <a:lnTo>
                    <a:pt x="120499" y="135937"/>
                  </a:lnTo>
                  <a:lnTo>
                    <a:pt x="143833" y="132957"/>
                  </a:lnTo>
                  <a:lnTo>
                    <a:pt x="165032" y="130971"/>
                  </a:lnTo>
                  <a:lnTo>
                    <a:pt x="184811" y="129647"/>
                  </a:lnTo>
                  <a:lnTo>
                    <a:pt x="203640" y="128765"/>
                  </a:lnTo>
                  <a:lnTo>
                    <a:pt x="220427" y="126765"/>
                  </a:lnTo>
                  <a:lnTo>
                    <a:pt x="235851" y="124021"/>
                  </a:lnTo>
                  <a:lnTo>
                    <a:pt x="250367" y="120780"/>
                  </a:lnTo>
                  <a:lnTo>
                    <a:pt x="269923" y="118620"/>
                  </a:lnTo>
                  <a:lnTo>
                    <a:pt x="292837" y="117180"/>
                  </a:lnTo>
                  <a:lnTo>
                    <a:pt x="317991" y="116220"/>
                  </a:lnTo>
                  <a:lnTo>
                    <a:pt x="340405" y="114169"/>
                  </a:lnTo>
                  <a:lnTo>
                    <a:pt x="360992" y="111390"/>
                  </a:lnTo>
                  <a:lnTo>
                    <a:pt x="403152" y="104540"/>
                  </a:lnTo>
                  <a:lnTo>
                    <a:pt x="454816" y="96792"/>
                  </a:lnTo>
                  <a:lnTo>
                    <a:pt x="478188" y="92750"/>
                  </a:lnTo>
                  <a:lnTo>
                    <a:pt x="499414" y="88644"/>
                  </a:lnTo>
                  <a:lnTo>
                    <a:pt x="519209" y="84496"/>
                  </a:lnTo>
                  <a:lnTo>
                    <a:pt x="542284" y="80319"/>
                  </a:lnTo>
                  <a:lnTo>
                    <a:pt x="594263" y="71916"/>
                  </a:lnTo>
                  <a:lnTo>
                    <a:pt x="617720" y="69110"/>
                  </a:lnTo>
                  <a:lnTo>
                    <a:pt x="639002" y="67240"/>
                  </a:lnTo>
                  <a:lnTo>
                    <a:pt x="658834" y="65993"/>
                  </a:lnTo>
                  <a:lnTo>
                    <a:pt x="676290" y="63751"/>
                  </a:lnTo>
                  <a:lnTo>
                    <a:pt x="692160" y="60845"/>
                  </a:lnTo>
                  <a:lnTo>
                    <a:pt x="706973" y="57496"/>
                  </a:lnTo>
                  <a:lnTo>
                    <a:pt x="721082" y="53853"/>
                  </a:lnTo>
                  <a:lnTo>
                    <a:pt x="734721" y="50013"/>
                  </a:lnTo>
                  <a:lnTo>
                    <a:pt x="748047" y="46042"/>
                  </a:lnTo>
                  <a:lnTo>
                    <a:pt x="763987" y="41983"/>
                  </a:lnTo>
                  <a:lnTo>
                    <a:pt x="800512" y="33711"/>
                  </a:lnTo>
                  <a:lnTo>
                    <a:pt x="860743" y="21120"/>
                  </a:lnTo>
                  <a:lnTo>
                    <a:pt x="881451" y="18313"/>
                  </a:lnTo>
                  <a:lnTo>
                    <a:pt x="902311" y="16442"/>
                  </a:lnTo>
                  <a:lnTo>
                    <a:pt x="965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740400" y="5588000"/>
              <a:ext cx="38101" cy="190501"/>
            </a:xfrm>
            <a:custGeom>
              <a:avLst/>
              <a:gdLst/>
              <a:ahLst/>
              <a:cxnLst/>
              <a:rect l="0" t="0" r="0" b="0"/>
              <a:pathLst>
                <a:path w="38101" h="190501">
                  <a:moveTo>
                    <a:pt x="38100" y="0"/>
                  </a:moveTo>
                  <a:lnTo>
                    <a:pt x="38100" y="26968"/>
                  </a:lnTo>
                  <a:lnTo>
                    <a:pt x="36688" y="40556"/>
                  </a:lnTo>
                  <a:lnTo>
                    <a:pt x="34337" y="55259"/>
                  </a:lnTo>
                  <a:lnTo>
                    <a:pt x="31357" y="70706"/>
                  </a:lnTo>
                  <a:lnTo>
                    <a:pt x="29371" y="86648"/>
                  </a:lnTo>
                  <a:lnTo>
                    <a:pt x="28047" y="102921"/>
                  </a:lnTo>
                  <a:lnTo>
                    <a:pt x="27165" y="119414"/>
                  </a:lnTo>
                  <a:lnTo>
                    <a:pt x="25165" y="134642"/>
                  </a:lnTo>
                  <a:lnTo>
                    <a:pt x="22421" y="149028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588000" y="5765800"/>
              <a:ext cx="279401" cy="101601"/>
            </a:xfrm>
            <a:custGeom>
              <a:avLst/>
              <a:gdLst/>
              <a:ahLst/>
              <a:cxnLst/>
              <a:rect l="0" t="0" r="0" b="0"/>
              <a:pathLst>
                <a:path w="279401" h="101601">
                  <a:moveTo>
                    <a:pt x="0" y="101600"/>
                  </a:moveTo>
                  <a:lnTo>
                    <a:pt x="26968" y="94858"/>
                  </a:lnTo>
                  <a:lnTo>
                    <a:pt x="39145" y="91461"/>
                  </a:lnTo>
                  <a:lnTo>
                    <a:pt x="63964" y="83923"/>
                  </a:lnTo>
                  <a:lnTo>
                    <a:pt x="77920" y="78526"/>
                  </a:lnTo>
                  <a:lnTo>
                    <a:pt x="92869" y="72106"/>
                  </a:lnTo>
                  <a:lnTo>
                    <a:pt x="108479" y="65004"/>
                  </a:lnTo>
                  <a:lnTo>
                    <a:pt x="123119" y="58858"/>
                  </a:lnTo>
                  <a:lnTo>
                    <a:pt x="137112" y="53350"/>
                  </a:lnTo>
                  <a:lnTo>
                    <a:pt x="150675" y="48266"/>
                  </a:lnTo>
                  <a:lnTo>
                    <a:pt x="165361" y="42055"/>
                  </a:lnTo>
                  <a:lnTo>
                    <a:pt x="180796" y="35092"/>
                  </a:lnTo>
                  <a:lnTo>
                    <a:pt x="196731" y="27628"/>
                  </a:lnTo>
                  <a:lnTo>
                    <a:pt x="211587" y="21240"/>
                  </a:lnTo>
                  <a:lnTo>
                    <a:pt x="225724" y="15571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5664200" y="5914177"/>
              <a:ext cx="218291" cy="385024"/>
            </a:xfrm>
            <a:custGeom>
              <a:avLst/>
              <a:gdLst/>
              <a:ahLst/>
              <a:cxnLst/>
              <a:rect l="0" t="0" r="0" b="0"/>
              <a:pathLst>
                <a:path w="218291" h="385024">
                  <a:moveTo>
                    <a:pt x="25400" y="67523"/>
                  </a:moveTo>
                  <a:lnTo>
                    <a:pt x="38884" y="47297"/>
                  </a:lnTo>
                  <a:lnTo>
                    <a:pt x="47089" y="38517"/>
                  </a:lnTo>
                  <a:lnTo>
                    <a:pt x="56792" y="29841"/>
                  </a:lnTo>
                  <a:lnTo>
                    <a:pt x="67495" y="21235"/>
                  </a:lnTo>
                  <a:lnTo>
                    <a:pt x="80274" y="14086"/>
                  </a:lnTo>
                  <a:lnTo>
                    <a:pt x="94438" y="7909"/>
                  </a:lnTo>
                  <a:lnTo>
                    <a:pt x="109525" y="2380"/>
                  </a:lnTo>
                  <a:lnTo>
                    <a:pt x="123817" y="106"/>
                  </a:lnTo>
                  <a:lnTo>
                    <a:pt x="137577" y="0"/>
                  </a:lnTo>
                  <a:lnTo>
                    <a:pt x="150985" y="1341"/>
                  </a:lnTo>
                  <a:lnTo>
                    <a:pt x="161334" y="6468"/>
                  </a:lnTo>
                  <a:lnTo>
                    <a:pt x="169645" y="14120"/>
                  </a:lnTo>
                  <a:lnTo>
                    <a:pt x="176596" y="23454"/>
                  </a:lnTo>
                  <a:lnTo>
                    <a:pt x="178409" y="33910"/>
                  </a:lnTo>
                  <a:lnTo>
                    <a:pt x="176794" y="45114"/>
                  </a:lnTo>
                  <a:lnTo>
                    <a:pt x="172896" y="56817"/>
                  </a:lnTo>
                  <a:lnTo>
                    <a:pt x="167475" y="68852"/>
                  </a:lnTo>
                  <a:lnTo>
                    <a:pt x="161039" y="81109"/>
                  </a:lnTo>
                  <a:lnTo>
                    <a:pt x="153925" y="93514"/>
                  </a:lnTo>
                  <a:lnTo>
                    <a:pt x="144950" y="103194"/>
                  </a:lnTo>
                  <a:lnTo>
                    <a:pt x="134733" y="111059"/>
                  </a:lnTo>
                  <a:lnTo>
                    <a:pt x="123688" y="117714"/>
                  </a:lnTo>
                  <a:lnTo>
                    <a:pt x="119148" y="119328"/>
                  </a:lnTo>
                  <a:lnTo>
                    <a:pt x="118943" y="117582"/>
                  </a:lnTo>
                  <a:lnTo>
                    <a:pt x="121629" y="113595"/>
                  </a:lnTo>
                  <a:lnTo>
                    <a:pt x="127652" y="109527"/>
                  </a:lnTo>
                  <a:lnTo>
                    <a:pt x="135901" y="105403"/>
                  </a:lnTo>
                  <a:lnTo>
                    <a:pt x="145634" y="101243"/>
                  </a:lnTo>
                  <a:lnTo>
                    <a:pt x="157767" y="99880"/>
                  </a:lnTo>
                  <a:lnTo>
                    <a:pt x="171500" y="100383"/>
                  </a:lnTo>
                  <a:lnTo>
                    <a:pt x="186300" y="102130"/>
                  </a:lnTo>
                  <a:lnTo>
                    <a:pt x="197577" y="107527"/>
                  </a:lnTo>
                  <a:lnTo>
                    <a:pt x="206507" y="115359"/>
                  </a:lnTo>
                  <a:lnTo>
                    <a:pt x="213871" y="124814"/>
                  </a:lnTo>
                  <a:lnTo>
                    <a:pt x="217370" y="136761"/>
                  </a:lnTo>
                  <a:lnTo>
                    <a:pt x="218290" y="150370"/>
                  </a:lnTo>
                  <a:lnTo>
                    <a:pt x="217494" y="165087"/>
                  </a:lnTo>
                  <a:lnTo>
                    <a:pt x="215551" y="179133"/>
                  </a:lnTo>
                  <a:lnTo>
                    <a:pt x="212845" y="192729"/>
                  </a:lnTo>
                  <a:lnTo>
                    <a:pt x="209630" y="206027"/>
                  </a:lnTo>
                  <a:lnTo>
                    <a:pt x="204664" y="219125"/>
                  </a:lnTo>
                  <a:lnTo>
                    <a:pt x="198532" y="232091"/>
                  </a:lnTo>
                  <a:lnTo>
                    <a:pt x="191621" y="244968"/>
                  </a:lnTo>
                  <a:lnTo>
                    <a:pt x="182780" y="256375"/>
                  </a:lnTo>
                  <a:lnTo>
                    <a:pt x="172653" y="266802"/>
                  </a:lnTo>
                  <a:lnTo>
                    <a:pt x="161669" y="276576"/>
                  </a:lnTo>
                  <a:lnTo>
                    <a:pt x="150112" y="285913"/>
                  </a:lnTo>
                  <a:lnTo>
                    <a:pt x="138175" y="294961"/>
                  </a:lnTo>
                  <a:lnTo>
                    <a:pt x="113622" y="312540"/>
                  </a:lnTo>
                  <a:lnTo>
                    <a:pt x="63366" y="346821"/>
                  </a:lnTo>
                  <a:lnTo>
                    <a:pt x="0" y="385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6921500" y="5207000"/>
              <a:ext cx="787401" cy="152401"/>
            </a:xfrm>
            <a:custGeom>
              <a:avLst/>
              <a:gdLst/>
              <a:ahLst/>
              <a:cxnLst/>
              <a:rect l="0" t="0" r="0" b="0"/>
              <a:pathLst>
                <a:path w="787401" h="152401">
                  <a:moveTo>
                    <a:pt x="0" y="152400"/>
                  </a:moveTo>
                  <a:lnTo>
                    <a:pt x="20225" y="138915"/>
                  </a:lnTo>
                  <a:lnTo>
                    <a:pt x="31828" y="134944"/>
                  </a:lnTo>
                  <a:lnTo>
                    <a:pt x="45208" y="132296"/>
                  </a:lnTo>
                  <a:lnTo>
                    <a:pt x="59772" y="130530"/>
                  </a:lnTo>
                  <a:lnTo>
                    <a:pt x="75125" y="127942"/>
                  </a:lnTo>
                  <a:lnTo>
                    <a:pt x="91006" y="124806"/>
                  </a:lnTo>
                  <a:lnTo>
                    <a:pt x="123702" y="117558"/>
                  </a:lnTo>
                  <a:lnTo>
                    <a:pt x="175255" y="105544"/>
                  </a:lnTo>
                  <a:lnTo>
                    <a:pt x="214298" y="97238"/>
                  </a:lnTo>
                  <a:lnTo>
                    <a:pt x="235998" y="94458"/>
                  </a:lnTo>
                  <a:lnTo>
                    <a:pt x="258933" y="92605"/>
                  </a:lnTo>
                  <a:lnTo>
                    <a:pt x="282688" y="91370"/>
                  </a:lnTo>
                  <a:lnTo>
                    <a:pt x="302759" y="89136"/>
                  </a:lnTo>
                  <a:lnTo>
                    <a:pt x="320372" y="86235"/>
                  </a:lnTo>
                  <a:lnTo>
                    <a:pt x="392542" y="71440"/>
                  </a:lnTo>
                  <a:lnTo>
                    <a:pt x="460619" y="59110"/>
                  </a:lnTo>
                  <a:lnTo>
                    <a:pt x="580887" y="38079"/>
                  </a:lnTo>
                  <a:lnTo>
                    <a:pt x="710909" y="12698"/>
                  </a:lnTo>
                  <a:lnTo>
                    <a:pt x="787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340600" y="5346700"/>
              <a:ext cx="20017" cy="215901"/>
            </a:xfrm>
            <a:custGeom>
              <a:avLst/>
              <a:gdLst/>
              <a:ahLst/>
              <a:cxnLst/>
              <a:rect l="0" t="0" r="0" b="0"/>
              <a:pathLst>
                <a:path w="20017" h="215901">
                  <a:moveTo>
                    <a:pt x="12700" y="0"/>
                  </a:moveTo>
                  <a:lnTo>
                    <a:pt x="12700" y="26968"/>
                  </a:lnTo>
                  <a:lnTo>
                    <a:pt x="14110" y="40556"/>
                  </a:lnTo>
                  <a:lnTo>
                    <a:pt x="16462" y="55259"/>
                  </a:lnTo>
                  <a:lnTo>
                    <a:pt x="19441" y="70706"/>
                  </a:lnTo>
                  <a:lnTo>
                    <a:pt x="20016" y="85237"/>
                  </a:lnTo>
                  <a:lnTo>
                    <a:pt x="18988" y="99158"/>
                  </a:lnTo>
                  <a:lnTo>
                    <a:pt x="16892" y="112672"/>
                  </a:lnTo>
                  <a:lnTo>
                    <a:pt x="15495" y="127325"/>
                  </a:lnTo>
                  <a:lnTo>
                    <a:pt x="14563" y="142739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188200" y="5575300"/>
              <a:ext cx="279401" cy="101601"/>
            </a:xfrm>
            <a:custGeom>
              <a:avLst/>
              <a:gdLst/>
              <a:ahLst/>
              <a:cxnLst/>
              <a:rect l="0" t="0" r="0" b="0"/>
              <a:pathLst>
                <a:path w="279401" h="101601">
                  <a:moveTo>
                    <a:pt x="0" y="101600"/>
                  </a:moveTo>
                  <a:lnTo>
                    <a:pt x="20225" y="94857"/>
                  </a:lnTo>
                  <a:lnTo>
                    <a:pt x="30417" y="90049"/>
                  </a:lnTo>
                  <a:lnTo>
                    <a:pt x="41445" y="84022"/>
                  </a:lnTo>
                  <a:lnTo>
                    <a:pt x="53030" y="77181"/>
                  </a:lnTo>
                  <a:lnTo>
                    <a:pt x="64986" y="71209"/>
                  </a:lnTo>
                  <a:lnTo>
                    <a:pt x="77191" y="65817"/>
                  </a:lnTo>
                  <a:lnTo>
                    <a:pt x="89561" y="60811"/>
                  </a:lnTo>
                  <a:lnTo>
                    <a:pt x="114593" y="51486"/>
                  </a:lnTo>
                  <a:lnTo>
                    <a:pt x="165158" y="34002"/>
                  </a:lnTo>
                  <a:lnTo>
                    <a:pt x="177838" y="28312"/>
                  </a:lnTo>
                  <a:lnTo>
                    <a:pt x="190525" y="21697"/>
                  </a:lnTo>
                  <a:lnTo>
                    <a:pt x="203217" y="14464"/>
                  </a:lnTo>
                  <a:lnTo>
                    <a:pt x="217322" y="9643"/>
                  </a:lnTo>
                  <a:lnTo>
                    <a:pt x="232370" y="6429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226300" y="5672964"/>
              <a:ext cx="267449" cy="397637"/>
            </a:xfrm>
            <a:custGeom>
              <a:avLst/>
              <a:gdLst/>
              <a:ahLst/>
              <a:cxnLst/>
              <a:rect l="0" t="0" r="0" b="0"/>
              <a:pathLst>
                <a:path w="267449" h="397637">
                  <a:moveTo>
                    <a:pt x="88900" y="42036"/>
                  </a:moveTo>
                  <a:lnTo>
                    <a:pt x="102384" y="21810"/>
                  </a:lnTo>
                  <a:lnTo>
                    <a:pt x="112000" y="14440"/>
                  </a:lnTo>
                  <a:lnTo>
                    <a:pt x="124055" y="8117"/>
                  </a:lnTo>
                  <a:lnTo>
                    <a:pt x="137737" y="2489"/>
                  </a:lnTo>
                  <a:lnTo>
                    <a:pt x="151091" y="149"/>
                  </a:lnTo>
                  <a:lnTo>
                    <a:pt x="164227" y="0"/>
                  </a:lnTo>
                  <a:lnTo>
                    <a:pt x="177218" y="1312"/>
                  </a:lnTo>
                  <a:lnTo>
                    <a:pt x="188700" y="5009"/>
                  </a:lnTo>
                  <a:lnTo>
                    <a:pt x="199178" y="10296"/>
                  </a:lnTo>
                  <a:lnTo>
                    <a:pt x="208985" y="16642"/>
                  </a:lnTo>
                  <a:lnTo>
                    <a:pt x="212701" y="25107"/>
                  </a:lnTo>
                  <a:lnTo>
                    <a:pt x="212356" y="34983"/>
                  </a:lnTo>
                  <a:lnTo>
                    <a:pt x="209304" y="45800"/>
                  </a:lnTo>
                  <a:lnTo>
                    <a:pt x="204447" y="55834"/>
                  </a:lnTo>
                  <a:lnTo>
                    <a:pt x="198387" y="65346"/>
                  </a:lnTo>
                  <a:lnTo>
                    <a:pt x="191524" y="74509"/>
                  </a:lnTo>
                  <a:lnTo>
                    <a:pt x="191182" y="79207"/>
                  </a:lnTo>
                  <a:lnTo>
                    <a:pt x="195188" y="80928"/>
                  </a:lnTo>
                  <a:lnTo>
                    <a:pt x="202092" y="80663"/>
                  </a:lnTo>
                  <a:lnTo>
                    <a:pt x="210928" y="81899"/>
                  </a:lnTo>
                  <a:lnTo>
                    <a:pt x="221052" y="84133"/>
                  </a:lnTo>
                  <a:lnTo>
                    <a:pt x="232034" y="87034"/>
                  </a:lnTo>
                  <a:lnTo>
                    <a:pt x="242179" y="91790"/>
                  </a:lnTo>
                  <a:lnTo>
                    <a:pt x="251763" y="97783"/>
                  </a:lnTo>
                  <a:lnTo>
                    <a:pt x="260975" y="104601"/>
                  </a:lnTo>
                  <a:lnTo>
                    <a:pt x="265706" y="114790"/>
                  </a:lnTo>
                  <a:lnTo>
                    <a:pt x="267448" y="127227"/>
                  </a:lnTo>
                  <a:lnTo>
                    <a:pt x="267199" y="141163"/>
                  </a:lnTo>
                  <a:lnTo>
                    <a:pt x="265621" y="156098"/>
                  </a:lnTo>
                  <a:lnTo>
                    <a:pt x="263158" y="171700"/>
                  </a:lnTo>
                  <a:lnTo>
                    <a:pt x="260105" y="187745"/>
                  </a:lnTo>
                  <a:lnTo>
                    <a:pt x="253837" y="204086"/>
                  </a:lnTo>
                  <a:lnTo>
                    <a:pt x="245424" y="220625"/>
                  </a:lnTo>
                  <a:lnTo>
                    <a:pt x="235583" y="237295"/>
                  </a:lnTo>
                  <a:lnTo>
                    <a:pt x="223377" y="252642"/>
                  </a:lnTo>
                  <a:lnTo>
                    <a:pt x="209596" y="267106"/>
                  </a:lnTo>
                  <a:lnTo>
                    <a:pt x="180642" y="294467"/>
                  </a:lnTo>
                  <a:lnTo>
                    <a:pt x="153663" y="320738"/>
                  </a:lnTo>
                  <a:lnTo>
                    <a:pt x="139131" y="332260"/>
                  </a:lnTo>
                  <a:lnTo>
                    <a:pt x="123798" y="342763"/>
                  </a:lnTo>
                  <a:lnTo>
                    <a:pt x="107932" y="352587"/>
                  </a:lnTo>
                  <a:lnTo>
                    <a:pt x="93121" y="360547"/>
                  </a:lnTo>
                  <a:lnTo>
                    <a:pt x="79014" y="367266"/>
                  </a:lnTo>
                  <a:lnTo>
                    <a:pt x="65376" y="373156"/>
                  </a:lnTo>
                  <a:lnTo>
                    <a:pt x="52051" y="378493"/>
                  </a:lnTo>
                  <a:lnTo>
                    <a:pt x="0" y="3976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3019100" y="6692900"/>
            <a:ext cx="2656266" cy="876301"/>
            <a:chOff x="3019100" y="6692900"/>
            <a:chExt cx="2656266" cy="876301"/>
          </a:xfrm>
        </p:grpSpPr>
        <p:sp>
          <p:nvSpPr>
            <p:cNvPr id="205" name="Freeform 204"/>
            <p:cNvSpPr/>
            <p:nvPr/>
          </p:nvSpPr>
          <p:spPr>
            <a:xfrm>
              <a:off x="3019100" y="6878306"/>
              <a:ext cx="257501" cy="470221"/>
            </a:xfrm>
            <a:custGeom>
              <a:avLst/>
              <a:gdLst/>
              <a:ahLst/>
              <a:cxnLst/>
              <a:rect l="0" t="0" r="0" b="0"/>
              <a:pathLst>
                <a:path w="257501" h="470221">
                  <a:moveTo>
                    <a:pt x="3500" y="55894"/>
                  </a:moveTo>
                  <a:lnTo>
                    <a:pt x="16983" y="35668"/>
                  </a:lnTo>
                  <a:lnTo>
                    <a:pt x="26600" y="28298"/>
                  </a:lnTo>
                  <a:lnTo>
                    <a:pt x="38655" y="21975"/>
                  </a:lnTo>
                  <a:lnTo>
                    <a:pt x="52337" y="16348"/>
                  </a:lnTo>
                  <a:lnTo>
                    <a:pt x="67102" y="11185"/>
                  </a:lnTo>
                  <a:lnTo>
                    <a:pt x="82590" y="6332"/>
                  </a:lnTo>
                  <a:lnTo>
                    <a:pt x="98560" y="1686"/>
                  </a:lnTo>
                  <a:lnTo>
                    <a:pt x="113440" y="0"/>
                  </a:lnTo>
                  <a:lnTo>
                    <a:pt x="127593" y="286"/>
                  </a:lnTo>
                  <a:lnTo>
                    <a:pt x="141262" y="1888"/>
                  </a:lnTo>
                  <a:lnTo>
                    <a:pt x="154608" y="5780"/>
                  </a:lnTo>
                  <a:lnTo>
                    <a:pt x="167738" y="11195"/>
                  </a:lnTo>
                  <a:lnTo>
                    <a:pt x="180725" y="17628"/>
                  </a:lnTo>
                  <a:lnTo>
                    <a:pt x="192206" y="26150"/>
                  </a:lnTo>
                  <a:lnTo>
                    <a:pt x="202682" y="36064"/>
                  </a:lnTo>
                  <a:lnTo>
                    <a:pt x="212488" y="46907"/>
                  </a:lnTo>
                  <a:lnTo>
                    <a:pt x="220436" y="58369"/>
                  </a:lnTo>
                  <a:lnTo>
                    <a:pt x="227146" y="70245"/>
                  </a:lnTo>
                  <a:lnTo>
                    <a:pt x="233030" y="82394"/>
                  </a:lnTo>
                  <a:lnTo>
                    <a:pt x="238365" y="96138"/>
                  </a:lnTo>
                  <a:lnTo>
                    <a:pt x="243332" y="110945"/>
                  </a:lnTo>
                  <a:lnTo>
                    <a:pt x="248054" y="126461"/>
                  </a:lnTo>
                  <a:lnTo>
                    <a:pt x="249792" y="141039"/>
                  </a:lnTo>
                  <a:lnTo>
                    <a:pt x="249539" y="154991"/>
                  </a:lnTo>
                  <a:lnTo>
                    <a:pt x="247959" y="168525"/>
                  </a:lnTo>
                  <a:lnTo>
                    <a:pt x="246906" y="184603"/>
                  </a:lnTo>
                  <a:lnTo>
                    <a:pt x="246204" y="202378"/>
                  </a:lnTo>
                  <a:lnTo>
                    <a:pt x="245735" y="221283"/>
                  </a:lnTo>
                  <a:lnTo>
                    <a:pt x="242601" y="238120"/>
                  </a:lnTo>
                  <a:lnTo>
                    <a:pt x="237689" y="253578"/>
                  </a:lnTo>
                  <a:lnTo>
                    <a:pt x="209528" y="322288"/>
                  </a:lnTo>
                  <a:lnTo>
                    <a:pt x="200119" y="340734"/>
                  </a:lnTo>
                  <a:lnTo>
                    <a:pt x="189612" y="358676"/>
                  </a:lnTo>
                  <a:lnTo>
                    <a:pt x="178375" y="376282"/>
                  </a:lnTo>
                  <a:lnTo>
                    <a:pt x="166650" y="393664"/>
                  </a:lnTo>
                  <a:lnTo>
                    <a:pt x="142333" y="428028"/>
                  </a:lnTo>
                  <a:lnTo>
                    <a:pt x="129922" y="440861"/>
                  </a:lnTo>
                  <a:lnTo>
                    <a:pt x="117414" y="450828"/>
                  </a:lnTo>
                  <a:lnTo>
                    <a:pt x="104843" y="458883"/>
                  </a:lnTo>
                  <a:lnTo>
                    <a:pt x="90817" y="464253"/>
                  </a:lnTo>
                  <a:lnTo>
                    <a:pt x="75822" y="467833"/>
                  </a:lnTo>
                  <a:lnTo>
                    <a:pt x="60182" y="470220"/>
                  </a:lnTo>
                  <a:lnTo>
                    <a:pt x="46932" y="467578"/>
                  </a:lnTo>
                  <a:lnTo>
                    <a:pt x="35277" y="461583"/>
                  </a:lnTo>
                  <a:lnTo>
                    <a:pt x="24684" y="453353"/>
                  </a:lnTo>
                  <a:lnTo>
                    <a:pt x="16212" y="442222"/>
                  </a:lnTo>
                  <a:lnTo>
                    <a:pt x="9152" y="429158"/>
                  </a:lnTo>
                  <a:lnTo>
                    <a:pt x="3034" y="414803"/>
                  </a:lnTo>
                  <a:lnTo>
                    <a:pt x="367" y="401000"/>
                  </a:lnTo>
                  <a:lnTo>
                    <a:pt x="0" y="387565"/>
                  </a:lnTo>
                  <a:lnTo>
                    <a:pt x="1167" y="374374"/>
                  </a:lnTo>
                  <a:lnTo>
                    <a:pt x="3355" y="361347"/>
                  </a:lnTo>
                  <a:lnTo>
                    <a:pt x="6226" y="348430"/>
                  </a:lnTo>
                  <a:lnTo>
                    <a:pt x="9550" y="335584"/>
                  </a:lnTo>
                  <a:lnTo>
                    <a:pt x="14589" y="324199"/>
                  </a:lnTo>
                  <a:lnTo>
                    <a:pt x="20770" y="313786"/>
                  </a:lnTo>
                  <a:lnTo>
                    <a:pt x="27713" y="304022"/>
                  </a:lnTo>
                  <a:lnTo>
                    <a:pt x="36575" y="296101"/>
                  </a:lnTo>
                  <a:lnTo>
                    <a:pt x="46717" y="289409"/>
                  </a:lnTo>
                  <a:lnTo>
                    <a:pt x="57711" y="283538"/>
                  </a:lnTo>
                  <a:lnTo>
                    <a:pt x="70685" y="281034"/>
                  </a:lnTo>
                  <a:lnTo>
                    <a:pt x="84979" y="280776"/>
                  </a:lnTo>
                  <a:lnTo>
                    <a:pt x="100152" y="282015"/>
                  </a:lnTo>
                  <a:lnTo>
                    <a:pt x="114501" y="285664"/>
                  </a:lnTo>
                  <a:lnTo>
                    <a:pt x="128301" y="290918"/>
                  </a:lnTo>
                  <a:lnTo>
                    <a:pt x="141734" y="297243"/>
                  </a:lnTo>
                  <a:lnTo>
                    <a:pt x="153511" y="304282"/>
                  </a:lnTo>
                  <a:lnTo>
                    <a:pt x="164185" y="311797"/>
                  </a:lnTo>
                  <a:lnTo>
                    <a:pt x="174123" y="319629"/>
                  </a:lnTo>
                  <a:lnTo>
                    <a:pt x="183571" y="329084"/>
                  </a:lnTo>
                  <a:lnTo>
                    <a:pt x="192691" y="339620"/>
                  </a:lnTo>
                  <a:lnTo>
                    <a:pt x="201594" y="350878"/>
                  </a:lnTo>
                  <a:lnTo>
                    <a:pt x="208940" y="362617"/>
                  </a:lnTo>
                  <a:lnTo>
                    <a:pt x="215249" y="374676"/>
                  </a:lnTo>
                  <a:lnTo>
                    <a:pt x="220866" y="386948"/>
                  </a:lnTo>
                  <a:lnTo>
                    <a:pt x="227433" y="399363"/>
                  </a:lnTo>
                  <a:lnTo>
                    <a:pt x="234633" y="411873"/>
                  </a:lnTo>
                  <a:lnTo>
                    <a:pt x="257500" y="449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416300" y="7010400"/>
              <a:ext cx="241301" cy="38101"/>
            </a:xfrm>
            <a:custGeom>
              <a:avLst/>
              <a:gdLst/>
              <a:ahLst/>
              <a:cxnLst/>
              <a:rect l="0" t="0" r="0" b="0"/>
              <a:pathLst>
                <a:path w="241301" h="38101">
                  <a:moveTo>
                    <a:pt x="0" y="38100"/>
                  </a:moveTo>
                  <a:lnTo>
                    <a:pt x="89560" y="8246"/>
                  </a:lnTo>
                  <a:lnTo>
                    <a:pt x="103451" y="5498"/>
                  </a:lnTo>
                  <a:lnTo>
                    <a:pt x="118356" y="3664"/>
                  </a:lnTo>
                  <a:lnTo>
                    <a:pt x="133937" y="2443"/>
                  </a:lnTo>
                  <a:lnTo>
                    <a:pt x="149969" y="1628"/>
                  </a:lnTo>
                  <a:lnTo>
                    <a:pt x="166301" y="1085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556000" y="6781800"/>
              <a:ext cx="38101" cy="76201"/>
            </a:xfrm>
            <a:custGeom>
              <a:avLst/>
              <a:gdLst/>
              <a:ahLst/>
              <a:cxnLst/>
              <a:rect l="0" t="0" r="0" b="0"/>
              <a:pathLst>
                <a:path w="38101" h="76201">
                  <a:moveTo>
                    <a:pt x="38100" y="0"/>
                  </a:moveTo>
                  <a:lnTo>
                    <a:pt x="24615" y="13484"/>
                  </a:lnTo>
                  <a:lnTo>
                    <a:pt x="19232" y="21689"/>
                  </a:lnTo>
                  <a:lnTo>
                    <a:pt x="14233" y="31393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568700" y="71628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962400" y="66929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38100" y="0"/>
                  </a:moveTo>
                  <a:lnTo>
                    <a:pt x="31357" y="20225"/>
                  </a:lnTo>
                  <a:lnTo>
                    <a:pt x="27960" y="31828"/>
                  </a:lnTo>
                  <a:lnTo>
                    <a:pt x="16437" y="75125"/>
                  </a:lnTo>
                  <a:lnTo>
                    <a:pt x="8246" y="107237"/>
                  </a:lnTo>
                  <a:lnTo>
                    <a:pt x="5497" y="123702"/>
                  </a:lnTo>
                  <a:lnTo>
                    <a:pt x="3665" y="140323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860800" y="7048500"/>
              <a:ext cx="215901" cy="63501"/>
            </a:xfrm>
            <a:custGeom>
              <a:avLst/>
              <a:gdLst/>
              <a:ahLst/>
              <a:cxnLst/>
              <a:rect l="0" t="0" r="0" b="0"/>
              <a:pathLst>
                <a:path w="215901" h="63501">
                  <a:moveTo>
                    <a:pt x="0" y="63500"/>
                  </a:moveTo>
                  <a:lnTo>
                    <a:pt x="20225" y="56758"/>
                  </a:lnTo>
                  <a:lnTo>
                    <a:pt x="31828" y="51949"/>
                  </a:lnTo>
                  <a:lnTo>
                    <a:pt x="45208" y="45922"/>
                  </a:lnTo>
                  <a:lnTo>
                    <a:pt x="59771" y="39081"/>
                  </a:lnTo>
                  <a:lnTo>
                    <a:pt x="75125" y="33109"/>
                  </a:lnTo>
                  <a:lnTo>
                    <a:pt x="91006" y="27717"/>
                  </a:lnTo>
                  <a:lnTo>
                    <a:pt x="136561" y="13386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962400" y="7196965"/>
              <a:ext cx="236155" cy="372236"/>
            </a:xfrm>
            <a:custGeom>
              <a:avLst/>
              <a:gdLst/>
              <a:ahLst/>
              <a:cxnLst/>
              <a:rect l="0" t="0" r="0" b="0"/>
              <a:pathLst>
                <a:path w="236155" h="372236">
                  <a:moveTo>
                    <a:pt x="0" y="42035"/>
                  </a:moveTo>
                  <a:lnTo>
                    <a:pt x="13484" y="21809"/>
                  </a:lnTo>
                  <a:lnTo>
                    <a:pt x="23100" y="14439"/>
                  </a:lnTo>
                  <a:lnTo>
                    <a:pt x="35155" y="8116"/>
                  </a:lnTo>
                  <a:lnTo>
                    <a:pt x="48837" y="2489"/>
                  </a:lnTo>
                  <a:lnTo>
                    <a:pt x="62191" y="148"/>
                  </a:lnTo>
                  <a:lnTo>
                    <a:pt x="75327" y="0"/>
                  </a:lnTo>
                  <a:lnTo>
                    <a:pt x="88318" y="1311"/>
                  </a:lnTo>
                  <a:lnTo>
                    <a:pt x="99801" y="5008"/>
                  </a:lnTo>
                  <a:lnTo>
                    <a:pt x="110278" y="10295"/>
                  </a:lnTo>
                  <a:lnTo>
                    <a:pt x="120085" y="16641"/>
                  </a:lnTo>
                  <a:lnTo>
                    <a:pt x="126623" y="26517"/>
                  </a:lnTo>
                  <a:lnTo>
                    <a:pt x="130982" y="38745"/>
                  </a:lnTo>
                  <a:lnTo>
                    <a:pt x="133888" y="52542"/>
                  </a:lnTo>
                  <a:lnTo>
                    <a:pt x="134414" y="65973"/>
                  </a:lnTo>
                  <a:lnTo>
                    <a:pt x="133354" y="79159"/>
                  </a:lnTo>
                  <a:lnTo>
                    <a:pt x="131236" y="92184"/>
                  </a:lnTo>
                  <a:lnTo>
                    <a:pt x="131235" y="96634"/>
                  </a:lnTo>
                  <a:lnTo>
                    <a:pt x="132645" y="95368"/>
                  </a:lnTo>
                  <a:lnTo>
                    <a:pt x="134997" y="90290"/>
                  </a:lnTo>
                  <a:lnTo>
                    <a:pt x="140797" y="85494"/>
                  </a:lnTo>
                  <a:lnTo>
                    <a:pt x="148898" y="80885"/>
                  </a:lnTo>
                  <a:lnTo>
                    <a:pt x="158532" y="76401"/>
                  </a:lnTo>
                  <a:lnTo>
                    <a:pt x="169188" y="74823"/>
                  </a:lnTo>
                  <a:lnTo>
                    <a:pt x="180525" y="75183"/>
                  </a:lnTo>
                  <a:lnTo>
                    <a:pt x="192316" y="76833"/>
                  </a:lnTo>
                  <a:lnTo>
                    <a:pt x="203000" y="80756"/>
                  </a:lnTo>
                  <a:lnTo>
                    <a:pt x="212944" y="86193"/>
                  </a:lnTo>
                  <a:lnTo>
                    <a:pt x="222396" y="92640"/>
                  </a:lnTo>
                  <a:lnTo>
                    <a:pt x="228697" y="102583"/>
                  </a:lnTo>
                  <a:lnTo>
                    <a:pt x="232898" y="114856"/>
                  </a:lnTo>
                  <a:lnTo>
                    <a:pt x="235698" y="128682"/>
                  </a:lnTo>
                  <a:lnTo>
                    <a:pt x="236154" y="143544"/>
                  </a:lnTo>
                  <a:lnTo>
                    <a:pt x="235047" y="159096"/>
                  </a:lnTo>
                  <a:lnTo>
                    <a:pt x="232898" y="175109"/>
                  </a:lnTo>
                  <a:lnTo>
                    <a:pt x="230054" y="191428"/>
                  </a:lnTo>
                  <a:lnTo>
                    <a:pt x="226747" y="207953"/>
                  </a:lnTo>
                  <a:lnTo>
                    <a:pt x="223131" y="224613"/>
                  </a:lnTo>
                  <a:lnTo>
                    <a:pt x="216487" y="239954"/>
                  </a:lnTo>
                  <a:lnTo>
                    <a:pt x="207824" y="254415"/>
                  </a:lnTo>
                  <a:lnTo>
                    <a:pt x="188322" y="281770"/>
                  </a:lnTo>
                  <a:lnTo>
                    <a:pt x="170246" y="308039"/>
                  </a:lnTo>
                  <a:lnTo>
                    <a:pt x="160064" y="319559"/>
                  </a:lnTo>
                  <a:lnTo>
                    <a:pt x="149043" y="330063"/>
                  </a:lnTo>
                  <a:lnTo>
                    <a:pt x="88900" y="3722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457700" y="7090130"/>
              <a:ext cx="165101" cy="21871"/>
            </a:xfrm>
            <a:custGeom>
              <a:avLst/>
              <a:gdLst/>
              <a:ahLst/>
              <a:cxnLst/>
              <a:rect l="0" t="0" r="0" b="0"/>
              <a:pathLst>
                <a:path w="165101" h="21871">
                  <a:moveTo>
                    <a:pt x="0" y="21870"/>
                  </a:moveTo>
                  <a:lnTo>
                    <a:pt x="26968" y="21870"/>
                  </a:lnTo>
                  <a:lnTo>
                    <a:pt x="37734" y="19047"/>
                  </a:lnTo>
                  <a:lnTo>
                    <a:pt x="47733" y="14344"/>
                  </a:lnTo>
                  <a:lnTo>
                    <a:pt x="57222" y="8385"/>
                  </a:lnTo>
                  <a:lnTo>
                    <a:pt x="69192" y="4413"/>
                  </a:lnTo>
                  <a:lnTo>
                    <a:pt x="82817" y="1765"/>
                  </a:lnTo>
                  <a:lnTo>
                    <a:pt x="97544" y="0"/>
                  </a:lnTo>
                  <a:lnTo>
                    <a:pt x="111596" y="234"/>
                  </a:lnTo>
                  <a:lnTo>
                    <a:pt x="125197" y="1802"/>
                  </a:lnTo>
                  <a:lnTo>
                    <a:pt x="165100" y="9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521200" y="72263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20225" y="44058"/>
                  </a:lnTo>
                  <a:lnTo>
                    <a:pt x="30417" y="39249"/>
                  </a:lnTo>
                  <a:lnTo>
                    <a:pt x="41444" y="33222"/>
                  </a:lnTo>
                  <a:lnTo>
                    <a:pt x="53029" y="26381"/>
                  </a:lnTo>
                  <a:lnTo>
                    <a:pt x="64986" y="20409"/>
                  </a:lnTo>
                  <a:lnTo>
                    <a:pt x="77191" y="15017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864100" y="6904534"/>
              <a:ext cx="254001" cy="563067"/>
            </a:xfrm>
            <a:custGeom>
              <a:avLst/>
              <a:gdLst/>
              <a:ahLst/>
              <a:cxnLst/>
              <a:rect l="0" t="0" r="0" b="0"/>
              <a:pathLst>
                <a:path w="254001" h="563067">
                  <a:moveTo>
                    <a:pt x="0" y="55066"/>
                  </a:moveTo>
                  <a:lnTo>
                    <a:pt x="13484" y="41581"/>
                  </a:lnTo>
                  <a:lnTo>
                    <a:pt x="21689" y="34787"/>
                  </a:lnTo>
                  <a:lnTo>
                    <a:pt x="31392" y="27436"/>
                  </a:lnTo>
                  <a:lnTo>
                    <a:pt x="42095" y="19713"/>
                  </a:lnTo>
                  <a:lnTo>
                    <a:pt x="53463" y="13153"/>
                  </a:lnTo>
                  <a:lnTo>
                    <a:pt x="65275" y="7368"/>
                  </a:lnTo>
                  <a:lnTo>
                    <a:pt x="77383" y="2101"/>
                  </a:lnTo>
                  <a:lnTo>
                    <a:pt x="91100" y="0"/>
                  </a:lnTo>
                  <a:lnTo>
                    <a:pt x="105889" y="11"/>
                  </a:lnTo>
                  <a:lnTo>
                    <a:pt x="121392" y="1429"/>
                  </a:lnTo>
                  <a:lnTo>
                    <a:pt x="135961" y="5196"/>
                  </a:lnTo>
                  <a:lnTo>
                    <a:pt x="149907" y="10531"/>
                  </a:lnTo>
                  <a:lnTo>
                    <a:pt x="163438" y="16909"/>
                  </a:lnTo>
                  <a:lnTo>
                    <a:pt x="175281" y="26806"/>
                  </a:lnTo>
                  <a:lnTo>
                    <a:pt x="185998" y="39048"/>
                  </a:lnTo>
                  <a:lnTo>
                    <a:pt x="195965" y="52854"/>
                  </a:lnTo>
                  <a:lnTo>
                    <a:pt x="205432" y="67702"/>
                  </a:lnTo>
                  <a:lnTo>
                    <a:pt x="214566" y="83246"/>
                  </a:lnTo>
                  <a:lnTo>
                    <a:pt x="223477" y="99252"/>
                  </a:lnTo>
                  <a:lnTo>
                    <a:pt x="229418" y="118390"/>
                  </a:lnTo>
                  <a:lnTo>
                    <a:pt x="233379" y="139615"/>
                  </a:lnTo>
                  <a:lnTo>
                    <a:pt x="236019" y="162232"/>
                  </a:lnTo>
                  <a:lnTo>
                    <a:pt x="237779" y="184365"/>
                  </a:lnTo>
                  <a:lnTo>
                    <a:pt x="238953" y="206176"/>
                  </a:lnTo>
                  <a:lnTo>
                    <a:pt x="239735" y="227773"/>
                  </a:lnTo>
                  <a:lnTo>
                    <a:pt x="238845" y="246403"/>
                  </a:lnTo>
                  <a:lnTo>
                    <a:pt x="236841" y="263057"/>
                  </a:lnTo>
                  <a:lnTo>
                    <a:pt x="223485" y="340429"/>
                  </a:lnTo>
                  <a:lnTo>
                    <a:pt x="218135" y="361019"/>
                  </a:lnTo>
                  <a:lnTo>
                    <a:pt x="211745" y="380390"/>
                  </a:lnTo>
                  <a:lnTo>
                    <a:pt x="204663" y="398948"/>
                  </a:lnTo>
                  <a:lnTo>
                    <a:pt x="197120" y="415554"/>
                  </a:lnTo>
                  <a:lnTo>
                    <a:pt x="189269" y="430858"/>
                  </a:lnTo>
                  <a:lnTo>
                    <a:pt x="181212" y="445294"/>
                  </a:lnTo>
                  <a:lnTo>
                    <a:pt x="171608" y="457740"/>
                  </a:lnTo>
                  <a:lnTo>
                    <a:pt x="160972" y="468860"/>
                  </a:lnTo>
                  <a:lnTo>
                    <a:pt x="149648" y="479095"/>
                  </a:lnTo>
                  <a:lnTo>
                    <a:pt x="136454" y="485918"/>
                  </a:lnTo>
                  <a:lnTo>
                    <a:pt x="122013" y="490468"/>
                  </a:lnTo>
                  <a:lnTo>
                    <a:pt x="106742" y="493500"/>
                  </a:lnTo>
                  <a:lnTo>
                    <a:pt x="93739" y="492700"/>
                  </a:lnTo>
                  <a:lnTo>
                    <a:pt x="82248" y="489344"/>
                  </a:lnTo>
                  <a:lnTo>
                    <a:pt x="71765" y="484284"/>
                  </a:lnTo>
                  <a:lnTo>
                    <a:pt x="64777" y="475267"/>
                  </a:lnTo>
                  <a:lnTo>
                    <a:pt x="60118" y="463611"/>
                  </a:lnTo>
                  <a:lnTo>
                    <a:pt x="57012" y="450196"/>
                  </a:lnTo>
                  <a:lnTo>
                    <a:pt x="57763" y="438430"/>
                  </a:lnTo>
                  <a:lnTo>
                    <a:pt x="61086" y="427764"/>
                  </a:lnTo>
                  <a:lnTo>
                    <a:pt x="66124" y="417831"/>
                  </a:lnTo>
                  <a:lnTo>
                    <a:pt x="73716" y="409798"/>
                  </a:lnTo>
                  <a:lnTo>
                    <a:pt x="83010" y="403032"/>
                  </a:lnTo>
                  <a:lnTo>
                    <a:pt x="93440" y="397110"/>
                  </a:lnTo>
                  <a:lnTo>
                    <a:pt x="106038" y="394573"/>
                  </a:lnTo>
                  <a:lnTo>
                    <a:pt x="120081" y="394292"/>
                  </a:lnTo>
                  <a:lnTo>
                    <a:pt x="135087" y="395517"/>
                  </a:lnTo>
                  <a:lnTo>
                    <a:pt x="149324" y="399155"/>
                  </a:lnTo>
                  <a:lnTo>
                    <a:pt x="163049" y="404403"/>
                  </a:lnTo>
                  <a:lnTo>
                    <a:pt x="176433" y="410724"/>
                  </a:lnTo>
                  <a:lnTo>
                    <a:pt x="188177" y="419171"/>
                  </a:lnTo>
                  <a:lnTo>
                    <a:pt x="198829" y="429036"/>
                  </a:lnTo>
                  <a:lnTo>
                    <a:pt x="208753" y="439846"/>
                  </a:lnTo>
                  <a:lnTo>
                    <a:pt x="216779" y="452697"/>
                  </a:lnTo>
                  <a:lnTo>
                    <a:pt x="223542" y="466909"/>
                  </a:lnTo>
                  <a:lnTo>
                    <a:pt x="229461" y="482028"/>
                  </a:lnTo>
                  <a:lnTo>
                    <a:pt x="239801" y="510115"/>
                  </a:lnTo>
                  <a:lnTo>
                    <a:pt x="254000" y="5630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283200" y="712470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25400" y="0"/>
                  </a:moveTo>
                  <a:lnTo>
                    <a:pt x="17874" y="11289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5461000" y="6938057"/>
              <a:ext cx="214366" cy="605744"/>
            </a:xfrm>
            <a:custGeom>
              <a:avLst/>
              <a:gdLst/>
              <a:ahLst/>
              <a:cxnLst/>
              <a:rect l="0" t="0" r="0" b="0"/>
              <a:pathLst>
                <a:path w="214366" h="605744">
                  <a:moveTo>
                    <a:pt x="0" y="59643"/>
                  </a:moveTo>
                  <a:lnTo>
                    <a:pt x="6742" y="32674"/>
                  </a:lnTo>
                  <a:lnTo>
                    <a:pt x="12961" y="23320"/>
                  </a:lnTo>
                  <a:lnTo>
                    <a:pt x="21340" y="15672"/>
                  </a:lnTo>
                  <a:lnTo>
                    <a:pt x="31160" y="9162"/>
                  </a:lnTo>
                  <a:lnTo>
                    <a:pt x="43351" y="4822"/>
                  </a:lnTo>
                  <a:lnTo>
                    <a:pt x="57123" y="1929"/>
                  </a:lnTo>
                  <a:lnTo>
                    <a:pt x="71948" y="0"/>
                  </a:lnTo>
                  <a:lnTo>
                    <a:pt x="86065" y="1537"/>
                  </a:lnTo>
                  <a:lnTo>
                    <a:pt x="99710" y="5383"/>
                  </a:lnTo>
                  <a:lnTo>
                    <a:pt x="113040" y="10770"/>
                  </a:lnTo>
                  <a:lnTo>
                    <a:pt x="123338" y="20005"/>
                  </a:lnTo>
                  <a:lnTo>
                    <a:pt x="131614" y="31806"/>
                  </a:lnTo>
                  <a:lnTo>
                    <a:pt x="138543" y="45319"/>
                  </a:lnTo>
                  <a:lnTo>
                    <a:pt x="143161" y="61382"/>
                  </a:lnTo>
                  <a:lnTo>
                    <a:pt x="146241" y="79147"/>
                  </a:lnTo>
                  <a:lnTo>
                    <a:pt x="148294" y="98046"/>
                  </a:lnTo>
                  <a:lnTo>
                    <a:pt x="148251" y="114878"/>
                  </a:lnTo>
                  <a:lnTo>
                    <a:pt x="146811" y="130333"/>
                  </a:lnTo>
                  <a:lnTo>
                    <a:pt x="144441" y="144869"/>
                  </a:lnTo>
                  <a:lnTo>
                    <a:pt x="140038" y="158794"/>
                  </a:lnTo>
                  <a:lnTo>
                    <a:pt x="134281" y="172310"/>
                  </a:lnTo>
                  <a:lnTo>
                    <a:pt x="127620" y="185554"/>
                  </a:lnTo>
                  <a:lnTo>
                    <a:pt x="118947" y="195795"/>
                  </a:lnTo>
                  <a:lnTo>
                    <a:pt x="108931" y="204033"/>
                  </a:lnTo>
                  <a:lnTo>
                    <a:pt x="98021" y="210936"/>
                  </a:lnTo>
                  <a:lnTo>
                    <a:pt x="92158" y="211305"/>
                  </a:lnTo>
                  <a:lnTo>
                    <a:pt x="89661" y="207317"/>
                  </a:lnTo>
                  <a:lnTo>
                    <a:pt x="89407" y="200425"/>
                  </a:lnTo>
                  <a:lnTo>
                    <a:pt x="93471" y="193009"/>
                  </a:lnTo>
                  <a:lnTo>
                    <a:pt x="100414" y="185243"/>
                  </a:lnTo>
                  <a:lnTo>
                    <a:pt x="109276" y="177242"/>
                  </a:lnTo>
                  <a:lnTo>
                    <a:pt x="119417" y="173320"/>
                  </a:lnTo>
                  <a:lnTo>
                    <a:pt x="130411" y="172116"/>
                  </a:lnTo>
                  <a:lnTo>
                    <a:pt x="141974" y="172726"/>
                  </a:lnTo>
                  <a:lnTo>
                    <a:pt x="152505" y="175953"/>
                  </a:lnTo>
                  <a:lnTo>
                    <a:pt x="162348" y="180927"/>
                  </a:lnTo>
                  <a:lnTo>
                    <a:pt x="171732" y="187066"/>
                  </a:lnTo>
                  <a:lnTo>
                    <a:pt x="180810" y="195392"/>
                  </a:lnTo>
                  <a:lnTo>
                    <a:pt x="189684" y="205175"/>
                  </a:lnTo>
                  <a:lnTo>
                    <a:pt x="198423" y="215931"/>
                  </a:lnTo>
                  <a:lnTo>
                    <a:pt x="204248" y="228746"/>
                  </a:lnTo>
                  <a:lnTo>
                    <a:pt x="208132" y="242934"/>
                  </a:lnTo>
                  <a:lnTo>
                    <a:pt x="210721" y="258037"/>
                  </a:lnTo>
                  <a:lnTo>
                    <a:pt x="212447" y="275160"/>
                  </a:lnTo>
                  <a:lnTo>
                    <a:pt x="213598" y="293633"/>
                  </a:lnTo>
                  <a:lnTo>
                    <a:pt x="214365" y="313003"/>
                  </a:lnTo>
                  <a:lnTo>
                    <a:pt x="212054" y="332972"/>
                  </a:lnTo>
                  <a:lnTo>
                    <a:pt x="207691" y="353339"/>
                  </a:lnTo>
                  <a:lnTo>
                    <a:pt x="196729" y="391963"/>
                  </a:lnTo>
                  <a:lnTo>
                    <a:pt x="187154" y="423240"/>
                  </a:lnTo>
                  <a:lnTo>
                    <a:pt x="179802" y="438919"/>
                  </a:lnTo>
                  <a:lnTo>
                    <a:pt x="170668" y="455015"/>
                  </a:lnTo>
                  <a:lnTo>
                    <a:pt x="160345" y="471391"/>
                  </a:lnTo>
                  <a:lnTo>
                    <a:pt x="149230" y="487953"/>
                  </a:lnTo>
                  <a:lnTo>
                    <a:pt x="104736" y="551326"/>
                  </a:lnTo>
                  <a:lnTo>
                    <a:pt x="63500" y="6057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6527800" y="6413500"/>
            <a:ext cx="1055413" cy="660401"/>
            <a:chOff x="6527800" y="6413500"/>
            <a:chExt cx="1055413" cy="660401"/>
          </a:xfrm>
        </p:grpSpPr>
        <p:sp>
          <p:nvSpPr>
            <p:cNvPr id="218" name="Freeform 217"/>
            <p:cNvSpPr/>
            <p:nvPr/>
          </p:nvSpPr>
          <p:spPr>
            <a:xfrm>
              <a:off x="6527800" y="6794500"/>
              <a:ext cx="304801" cy="228601"/>
            </a:xfrm>
            <a:custGeom>
              <a:avLst/>
              <a:gdLst/>
              <a:ahLst/>
              <a:cxnLst/>
              <a:rect l="0" t="0" r="0" b="0"/>
              <a:pathLst>
                <a:path w="304801" h="228601">
                  <a:moveTo>
                    <a:pt x="0" y="0"/>
                  </a:moveTo>
                  <a:lnTo>
                    <a:pt x="13484" y="20225"/>
                  </a:lnTo>
                  <a:lnTo>
                    <a:pt x="21689" y="27595"/>
                  </a:lnTo>
                  <a:lnTo>
                    <a:pt x="31393" y="33918"/>
                  </a:lnTo>
                  <a:lnTo>
                    <a:pt x="42095" y="39545"/>
                  </a:lnTo>
                  <a:lnTo>
                    <a:pt x="53463" y="44708"/>
                  </a:lnTo>
                  <a:lnTo>
                    <a:pt x="65275" y="49561"/>
                  </a:lnTo>
                  <a:lnTo>
                    <a:pt x="77383" y="54207"/>
                  </a:lnTo>
                  <a:lnTo>
                    <a:pt x="89689" y="60127"/>
                  </a:lnTo>
                  <a:lnTo>
                    <a:pt x="102126" y="66895"/>
                  </a:lnTo>
                  <a:lnTo>
                    <a:pt x="114651" y="74231"/>
                  </a:lnTo>
                  <a:lnTo>
                    <a:pt x="139855" y="89906"/>
                  </a:lnTo>
                  <a:lnTo>
                    <a:pt x="190531" y="122965"/>
                  </a:lnTo>
                  <a:lnTo>
                    <a:pt x="201809" y="132777"/>
                  </a:lnTo>
                  <a:lnTo>
                    <a:pt x="212151" y="143551"/>
                  </a:lnTo>
                  <a:lnTo>
                    <a:pt x="221867" y="154968"/>
                  </a:lnTo>
                  <a:lnTo>
                    <a:pt x="232578" y="163989"/>
                  </a:lnTo>
                  <a:lnTo>
                    <a:pt x="243951" y="171415"/>
                  </a:lnTo>
                  <a:lnTo>
                    <a:pt x="255768" y="177776"/>
                  </a:lnTo>
                  <a:lnTo>
                    <a:pt x="266467" y="186251"/>
                  </a:lnTo>
                  <a:lnTo>
                    <a:pt x="276422" y="196133"/>
                  </a:lnTo>
                  <a:lnTo>
                    <a:pt x="3048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629400" y="6616700"/>
              <a:ext cx="177801" cy="457201"/>
            </a:xfrm>
            <a:custGeom>
              <a:avLst/>
              <a:gdLst/>
              <a:ahLst/>
              <a:cxnLst/>
              <a:rect l="0" t="0" r="0" b="0"/>
              <a:pathLst>
                <a:path w="177801" h="457201">
                  <a:moveTo>
                    <a:pt x="177800" y="0"/>
                  </a:moveTo>
                  <a:lnTo>
                    <a:pt x="164315" y="13484"/>
                  </a:lnTo>
                  <a:lnTo>
                    <a:pt x="157521" y="24511"/>
                  </a:lnTo>
                  <a:lnTo>
                    <a:pt x="150170" y="38918"/>
                  </a:lnTo>
                  <a:lnTo>
                    <a:pt x="142447" y="55578"/>
                  </a:lnTo>
                  <a:lnTo>
                    <a:pt x="135887" y="73741"/>
                  </a:lnTo>
                  <a:lnTo>
                    <a:pt x="130102" y="92905"/>
                  </a:lnTo>
                  <a:lnTo>
                    <a:pt x="124835" y="112736"/>
                  </a:lnTo>
                  <a:lnTo>
                    <a:pt x="115219" y="146060"/>
                  </a:lnTo>
                  <a:lnTo>
                    <a:pt x="110679" y="160873"/>
                  </a:lnTo>
                  <a:lnTo>
                    <a:pt x="104830" y="177804"/>
                  </a:lnTo>
                  <a:lnTo>
                    <a:pt x="90806" y="215431"/>
                  </a:lnTo>
                  <a:lnTo>
                    <a:pt x="84526" y="235343"/>
                  </a:lnTo>
                  <a:lnTo>
                    <a:pt x="78928" y="255673"/>
                  </a:lnTo>
                  <a:lnTo>
                    <a:pt x="73785" y="276282"/>
                  </a:lnTo>
                  <a:lnTo>
                    <a:pt x="68946" y="294254"/>
                  </a:lnTo>
                  <a:lnTo>
                    <a:pt x="59805" y="325513"/>
                  </a:lnTo>
                  <a:lnTo>
                    <a:pt x="46726" y="366911"/>
                  </a:lnTo>
                  <a:lnTo>
                    <a:pt x="41028" y="380074"/>
                  </a:lnTo>
                  <a:lnTo>
                    <a:pt x="34407" y="393082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934200" y="67310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26968" y="18658"/>
                  </a:lnTo>
                  <a:lnTo>
                    <a:pt x="40556" y="16671"/>
                  </a:lnTo>
                  <a:lnTo>
                    <a:pt x="55260" y="15347"/>
                  </a:lnTo>
                  <a:lnTo>
                    <a:pt x="70706" y="14465"/>
                  </a:lnTo>
                  <a:lnTo>
                    <a:pt x="102921" y="13484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023100" y="67945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38100"/>
                  </a:moveTo>
                  <a:lnTo>
                    <a:pt x="20225" y="31358"/>
                  </a:lnTo>
                  <a:lnTo>
                    <a:pt x="30417" y="26549"/>
                  </a:lnTo>
                  <a:lnTo>
                    <a:pt x="41445" y="20522"/>
                  </a:lnTo>
                  <a:lnTo>
                    <a:pt x="53030" y="13681"/>
                  </a:lnTo>
                  <a:lnTo>
                    <a:pt x="66397" y="9121"/>
                  </a:lnTo>
                  <a:lnTo>
                    <a:pt x="80953" y="608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328124" y="6413500"/>
              <a:ext cx="255089" cy="520701"/>
            </a:xfrm>
            <a:custGeom>
              <a:avLst/>
              <a:gdLst/>
              <a:ahLst/>
              <a:cxnLst/>
              <a:rect l="0" t="0" r="0" b="0"/>
              <a:pathLst>
                <a:path w="255089" h="520701">
                  <a:moveTo>
                    <a:pt x="75976" y="0"/>
                  </a:moveTo>
                  <a:lnTo>
                    <a:pt x="69234" y="20225"/>
                  </a:lnTo>
                  <a:lnTo>
                    <a:pt x="64425" y="29005"/>
                  </a:lnTo>
                  <a:lnTo>
                    <a:pt x="58398" y="37681"/>
                  </a:lnTo>
                  <a:lnTo>
                    <a:pt x="51557" y="46287"/>
                  </a:lnTo>
                  <a:lnTo>
                    <a:pt x="45585" y="57669"/>
                  </a:lnTo>
                  <a:lnTo>
                    <a:pt x="40193" y="70902"/>
                  </a:lnTo>
                  <a:lnTo>
                    <a:pt x="35187" y="85368"/>
                  </a:lnTo>
                  <a:lnTo>
                    <a:pt x="30439" y="100656"/>
                  </a:lnTo>
                  <a:lnTo>
                    <a:pt x="21400" y="132695"/>
                  </a:lnTo>
                  <a:lnTo>
                    <a:pt x="8377" y="182466"/>
                  </a:lnTo>
                  <a:lnTo>
                    <a:pt x="5510" y="199255"/>
                  </a:lnTo>
                  <a:lnTo>
                    <a:pt x="3599" y="216092"/>
                  </a:lnTo>
                  <a:lnTo>
                    <a:pt x="2324" y="232961"/>
                  </a:lnTo>
                  <a:lnTo>
                    <a:pt x="1475" y="251262"/>
                  </a:lnTo>
                  <a:lnTo>
                    <a:pt x="530" y="290413"/>
                  </a:lnTo>
                  <a:lnTo>
                    <a:pt x="0" y="345378"/>
                  </a:lnTo>
                  <a:lnTo>
                    <a:pt x="2747" y="361485"/>
                  </a:lnTo>
                  <a:lnTo>
                    <a:pt x="7401" y="376457"/>
                  </a:lnTo>
                  <a:lnTo>
                    <a:pt x="13326" y="390671"/>
                  </a:lnTo>
                  <a:lnTo>
                    <a:pt x="22920" y="401558"/>
                  </a:lnTo>
                  <a:lnTo>
                    <a:pt x="34961" y="410228"/>
                  </a:lnTo>
                  <a:lnTo>
                    <a:pt x="48632" y="417418"/>
                  </a:lnTo>
                  <a:lnTo>
                    <a:pt x="61980" y="419390"/>
                  </a:lnTo>
                  <a:lnTo>
                    <a:pt x="75112" y="417882"/>
                  </a:lnTo>
                  <a:lnTo>
                    <a:pt x="88100" y="414055"/>
                  </a:lnTo>
                  <a:lnTo>
                    <a:pt x="100992" y="408681"/>
                  </a:lnTo>
                  <a:lnTo>
                    <a:pt x="113820" y="402276"/>
                  </a:lnTo>
                  <a:lnTo>
                    <a:pt x="126605" y="395184"/>
                  </a:lnTo>
                  <a:lnTo>
                    <a:pt x="139362" y="387633"/>
                  </a:lnTo>
                  <a:lnTo>
                    <a:pt x="164825" y="371719"/>
                  </a:lnTo>
                  <a:lnTo>
                    <a:pt x="176131" y="363523"/>
                  </a:lnTo>
                  <a:lnTo>
                    <a:pt x="186490" y="355238"/>
                  </a:lnTo>
                  <a:lnTo>
                    <a:pt x="196219" y="346892"/>
                  </a:lnTo>
                  <a:lnTo>
                    <a:pt x="205527" y="337094"/>
                  </a:lnTo>
                  <a:lnTo>
                    <a:pt x="214554" y="326329"/>
                  </a:lnTo>
                  <a:lnTo>
                    <a:pt x="223394" y="314919"/>
                  </a:lnTo>
                  <a:lnTo>
                    <a:pt x="232110" y="303079"/>
                  </a:lnTo>
                  <a:lnTo>
                    <a:pt x="249321" y="278635"/>
                  </a:lnTo>
                  <a:lnTo>
                    <a:pt x="253628" y="266190"/>
                  </a:lnTo>
                  <a:lnTo>
                    <a:pt x="255088" y="253660"/>
                  </a:lnTo>
                  <a:lnTo>
                    <a:pt x="254651" y="241073"/>
                  </a:lnTo>
                  <a:lnTo>
                    <a:pt x="248715" y="232682"/>
                  </a:lnTo>
                  <a:lnTo>
                    <a:pt x="239113" y="227088"/>
                  </a:lnTo>
                  <a:lnTo>
                    <a:pt x="227067" y="223359"/>
                  </a:lnTo>
                  <a:lnTo>
                    <a:pt x="216214" y="225105"/>
                  </a:lnTo>
                  <a:lnTo>
                    <a:pt x="206157" y="230503"/>
                  </a:lnTo>
                  <a:lnTo>
                    <a:pt x="196629" y="238335"/>
                  </a:lnTo>
                  <a:lnTo>
                    <a:pt x="188867" y="247790"/>
                  </a:lnTo>
                  <a:lnTo>
                    <a:pt x="182281" y="258326"/>
                  </a:lnTo>
                  <a:lnTo>
                    <a:pt x="176479" y="269584"/>
                  </a:lnTo>
                  <a:lnTo>
                    <a:pt x="169789" y="284145"/>
                  </a:lnTo>
                  <a:lnTo>
                    <a:pt x="154830" y="319138"/>
                  </a:lnTo>
                  <a:lnTo>
                    <a:pt x="130540" y="378506"/>
                  </a:lnTo>
                  <a:lnTo>
                    <a:pt x="123642" y="399093"/>
                  </a:lnTo>
                  <a:lnTo>
                    <a:pt x="117630" y="419872"/>
                  </a:lnTo>
                  <a:lnTo>
                    <a:pt x="101376" y="520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6974982" y="7168758"/>
            <a:ext cx="1482974" cy="1060843"/>
            <a:chOff x="6974982" y="7168758"/>
            <a:chExt cx="1482974" cy="1060843"/>
          </a:xfrm>
        </p:grpSpPr>
        <p:sp>
          <p:nvSpPr>
            <p:cNvPr id="224" name="Freeform 223"/>
            <p:cNvSpPr/>
            <p:nvPr/>
          </p:nvSpPr>
          <p:spPr>
            <a:xfrm>
              <a:off x="6974982" y="7467600"/>
              <a:ext cx="225919" cy="762001"/>
            </a:xfrm>
            <a:custGeom>
              <a:avLst/>
              <a:gdLst/>
              <a:ahLst/>
              <a:cxnLst/>
              <a:rect l="0" t="0" r="0" b="0"/>
              <a:pathLst>
                <a:path w="225919" h="762001">
                  <a:moveTo>
                    <a:pt x="162418" y="0"/>
                  </a:moveTo>
                  <a:lnTo>
                    <a:pt x="127065" y="35352"/>
                  </a:lnTo>
                  <a:lnTo>
                    <a:pt x="119093" y="44735"/>
                  </a:lnTo>
                  <a:lnTo>
                    <a:pt x="110957" y="55223"/>
                  </a:lnTo>
                  <a:lnTo>
                    <a:pt x="102710" y="66448"/>
                  </a:lnTo>
                  <a:lnTo>
                    <a:pt x="86022" y="90210"/>
                  </a:lnTo>
                  <a:lnTo>
                    <a:pt x="77620" y="102473"/>
                  </a:lnTo>
                  <a:lnTo>
                    <a:pt x="70608" y="114882"/>
                  </a:lnTo>
                  <a:lnTo>
                    <a:pt x="64523" y="127388"/>
                  </a:lnTo>
                  <a:lnTo>
                    <a:pt x="59054" y="139958"/>
                  </a:lnTo>
                  <a:lnTo>
                    <a:pt x="45453" y="168978"/>
                  </a:lnTo>
                  <a:lnTo>
                    <a:pt x="37874" y="184618"/>
                  </a:lnTo>
                  <a:lnTo>
                    <a:pt x="31411" y="200690"/>
                  </a:lnTo>
                  <a:lnTo>
                    <a:pt x="25691" y="217049"/>
                  </a:lnTo>
                  <a:lnTo>
                    <a:pt x="20466" y="233599"/>
                  </a:lnTo>
                  <a:lnTo>
                    <a:pt x="15572" y="251688"/>
                  </a:lnTo>
                  <a:lnTo>
                    <a:pt x="10899" y="270803"/>
                  </a:lnTo>
                  <a:lnTo>
                    <a:pt x="6372" y="290602"/>
                  </a:lnTo>
                  <a:lnTo>
                    <a:pt x="3354" y="310856"/>
                  </a:lnTo>
                  <a:lnTo>
                    <a:pt x="1341" y="331416"/>
                  </a:lnTo>
                  <a:lnTo>
                    <a:pt x="0" y="352177"/>
                  </a:lnTo>
                  <a:lnTo>
                    <a:pt x="517" y="373074"/>
                  </a:lnTo>
                  <a:lnTo>
                    <a:pt x="2273" y="394060"/>
                  </a:lnTo>
                  <a:lnTo>
                    <a:pt x="4854" y="415107"/>
                  </a:lnTo>
                  <a:lnTo>
                    <a:pt x="7987" y="436193"/>
                  </a:lnTo>
                  <a:lnTo>
                    <a:pt x="15230" y="478438"/>
                  </a:lnTo>
                  <a:lnTo>
                    <a:pt x="20548" y="498169"/>
                  </a:lnTo>
                  <a:lnTo>
                    <a:pt x="26916" y="516969"/>
                  </a:lnTo>
                  <a:lnTo>
                    <a:pt x="33983" y="535145"/>
                  </a:lnTo>
                  <a:lnTo>
                    <a:pt x="41516" y="552908"/>
                  </a:lnTo>
                  <a:lnTo>
                    <a:pt x="57413" y="587696"/>
                  </a:lnTo>
                  <a:lnTo>
                    <a:pt x="65603" y="602053"/>
                  </a:lnTo>
                  <a:lnTo>
                    <a:pt x="73886" y="614446"/>
                  </a:lnTo>
                  <a:lnTo>
                    <a:pt x="82230" y="625530"/>
                  </a:lnTo>
                  <a:lnTo>
                    <a:pt x="92026" y="637154"/>
                  </a:lnTo>
                  <a:lnTo>
                    <a:pt x="102790" y="649135"/>
                  </a:lnTo>
                  <a:lnTo>
                    <a:pt x="126038" y="673737"/>
                  </a:lnTo>
                  <a:lnTo>
                    <a:pt x="150483" y="698783"/>
                  </a:lnTo>
                  <a:lnTo>
                    <a:pt x="162928" y="709977"/>
                  </a:lnTo>
                  <a:lnTo>
                    <a:pt x="225918" y="762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355788" y="7493000"/>
              <a:ext cx="192316" cy="406401"/>
            </a:xfrm>
            <a:custGeom>
              <a:avLst/>
              <a:gdLst/>
              <a:ahLst/>
              <a:cxnLst/>
              <a:rect l="0" t="0" r="0" b="0"/>
              <a:pathLst>
                <a:path w="192316" h="406401">
                  <a:moveTo>
                    <a:pt x="48312" y="0"/>
                  </a:moveTo>
                  <a:lnTo>
                    <a:pt x="41570" y="20225"/>
                  </a:lnTo>
                  <a:lnTo>
                    <a:pt x="38173" y="31828"/>
                  </a:lnTo>
                  <a:lnTo>
                    <a:pt x="26649" y="73714"/>
                  </a:lnTo>
                  <a:lnTo>
                    <a:pt x="18458" y="100495"/>
                  </a:lnTo>
                  <a:lnTo>
                    <a:pt x="5913" y="139372"/>
                  </a:lnTo>
                  <a:lnTo>
                    <a:pt x="3113" y="155003"/>
                  </a:lnTo>
                  <a:lnTo>
                    <a:pt x="1245" y="172480"/>
                  </a:lnTo>
                  <a:lnTo>
                    <a:pt x="0" y="191186"/>
                  </a:lnTo>
                  <a:lnTo>
                    <a:pt x="582" y="209301"/>
                  </a:lnTo>
                  <a:lnTo>
                    <a:pt x="2381" y="227023"/>
                  </a:lnTo>
                  <a:lnTo>
                    <a:pt x="4991" y="244481"/>
                  </a:lnTo>
                  <a:lnTo>
                    <a:pt x="11654" y="282695"/>
                  </a:lnTo>
                  <a:lnTo>
                    <a:pt x="15407" y="302763"/>
                  </a:lnTo>
                  <a:lnTo>
                    <a:pt x="20730" y="318965"/>
                  </a:lnTo>
                  <a:lnTo>
                    <a:pt x="27102" y="332587"/>
                  </a:lnTo>
                  <a:lnTo>
                    <a:pt x="34172" y="344491"/>
                  </a:lnTo>
                  <a:lnTo>
                    <a:pt x="44530" y="352428"/>
                  </a:lnTo>
                  <a:lnTo>
                    <a:pt x="57079" y="357718"/>
                  </a:lnTo>
                  <a:lnTo>
                    <a:pt x="71090" y="361246"/>
                  </a:lnTo>
                  <a:lnTo>
                    <a:pt x="83253" y="360774"/>
                  </a:lnTo>
                  <a:lnTo>
                    <a:pt x="94184" y="357638"/>
                  </a:lnTo>
                  <a:lnTo>
                    <a:pt x="104293" y="352725"/>
                  </a:lnTo>
                  <a:lnTo>
                    <a:pt x="113855" y="346628"/>
                  </a:lnTo>
                  <a:lnTo>
                    <a:pt x="123051" y="339740"/>
                  </a:lnTo>
                  <a:lnTo>
                    <a:pt x="132005" y="332327"/>
                  </a:lnTo>
                  <a:lnTo>
                    <a:pt x="139385" y="323151"/>
                  </a:lnTo>
                  <a:lnTo>
                    <a:pt x="145716" y="312801"/>
                  </a:lnTo>
                  <a:lnTo>
                    <a:pt x="172758" y="259029"/>
                  </a:lnTo>
                  <a:lnTo>
                    <a:pt x="179254" y="241830"/>
                  </a:lnTo>
                  <a:lnTo>
                    <a:pt x="184995" y="223309"/>
                  </a:lnTo>
                  <a:lnTo>
                    <a:pt x="190234" y="203906"/>
                  </a:lnTo>
                  <a:lnTo>
                    <a:pt x="192315" y="185326"/>
                  </a:lnTo>
                  <a:lnTo>
                    <a:pt x="192292" y="167295"/>
                  </a:lnTo>
                  <a:lnTo>
                    <a:pt x="190865" y="149630"/>
                  </a:lnTo>
                  <a:lnTo>
                    <a:pt x="185681" y="140675"/>
                  </a:lnTo>
                  <a:lnTo>
                    <a:pt x="177991" y="137528"/>
                  </a:lnTo>
                  <a:lnTo>
                    <a:pt x="168631" y="138252"/>
                  </a:lnTo>
                  <a:lnTo>
                    <a:pt x="159569" y="141557"/>
                  </a:lnTo>
                  <a:lnTo>
                    <a:pt x="150705" y="146582"/>
                  </a:lnTo>
                  <a:lnTo>
                    <a:pt x="141974" y="152755"/>
                  </a:lnTo>
                  <a:lnTo>
                    <a:pt x="134742" y="161103"/>
                  </a:lnTo>
                  <a:lnTo>
                    <a:pt x="128510" y="170901"/>
                  </a:lnTo>
                  <a:lnTo>
                    <a:pt x="122943" y="181667"/>
                  </a:lnTo>
                  <a:lnTo>
                    <a:pt x="117822" y="193078"/>
                  </a:lnTo>
                  <a:lnTo>
                    <a:pt x="112996" y="204919"/>
                  </a:lnTo>
                  <a:lnTo>
                    <a:pt x="108368" y="217046"/>
                  </a:lnTo>
                  <a:lnTo>
                    <a:pt x="103871" y="230775"/>
                  </a:lnTo>
                  <a:lnTo>
                    <a:pt x="99462" y="245572"/>
                  </a:lnTo>
                  <a:lnTo>
                    <a:pt x="90800" y="277065"/>
                  </a:lnTo>
                  <a:lnTo>
                    <a:pt x="82247" y="309877"/>
                  </a:lnTo>
                  <a:lnTo>
                    <a:pt x="79402" y="326528"/>
                  </a:lnTo>
                  <a:lnTo>
                    <a:pt x="77505" y="343275"/>
                  </a:lnTo>
                  <a:lnTo>
                    <a:pt x="73712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670800" y="7683500"/>
              <a:ext cx="114301" cy="304801"/>
            </a:xfrm>
            <a:custGeom>
              <a:avLst/>
              <a:gdLst/>
              <a:ahLst/>
              <a:cxnLst/>
              <a:rect l="0" t="0" r="0" b="0"/>
              <a:pathLst>
                <a:path w="114301" h="304801">
                  <a:moveTo>
                    <a:pt x="0" y="0"/>
                  </a:moveTo>
                  <a:lnTo>
                    <a:pt x="6741" y="20225"/>
                  </a:lnTo>
                  <a:lnTo>
                    <a:pt x="12961" y="29005"/>
                  </a:lnTo>
                  <a:lnTo>
                    <a:pt x="21341" y="37681"/>
                  </a:lnTo>
                  <a:lnTo>
                    <a:pt x="31160" y="46287"/>
                  </a:lnTo>
                  <a:lnTo>
                    <a:pt x="40529" y="56258"/>
                  </a:lnTo>
                  <a:lnTo>
                    <a:pt x="49597" y="67138"/>
                  </a:lnTo>
                  <a:lnTo>
                    <a:pt x="58465" y="78625"/>
                  </a:lnTo>
                  <a:lnTo>
                    <a:pt x="65788" y="91928"/>
                  </a:lnTo>
                  <a:lnTo>
                    <a:pt x="72080" y="106440"/>
                  </a:lnTo>
                  <a:lnTo>
                    <a:pt x="84246" y="139029"/>
                  </a:lnTo>
                  <a:lnTo>
                    <a:pt x="99061" y="177031"/>
                  </a:lnTo>
                  <a:lnTo>
                    <a:pt x="104140" y="197043"/>
                  </a:lnTo>
                  <a:lnTo>
                    <a:pt x="107527" y="217440"/>
                  </a:lnTo>
                  <a:lnTo>
                    <a:pt x="1143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835900" y="7632700"/>
              <a:ext cx="177801" cy="20017"/>
            </a:xfrm>
            <a:custGeom>
              <a:avLst/>
              <a:gdLst/>
              <a:ahLst/>
              <a:cxnLst/>
              <a:rect l="0" t="0" r="0" b="0"/>
              <a:pathLst>
                <a:path w="177801" h="20017">
                  <a:moveTo>
                    <a:pt x="0" y="12700"/>
                  </a:moveTo>
                  <a:lnTo>
                    <a:pt x="20225" y="19441"/>
                  </a:lnTo>
                  <a:lnTo>
                    <a:pt x="31828" y="20016"/>
                  </a:lnTo>
                  <a:lnTo>
                    <a:pt x="45208" y="18988"/>
                  </a:lnTo>
                  <a:lnTo>
                    <a:pt x="59772" y="16892"/>
                  </a:lnTo>
                  <a:lnTo>
                    <a:pt x="73714" y="14083"/>
                  </a:lnTo>
                  <a:lnTo>
                    <a:pt x="87242" y="10800"/>
                  </a:lnTo>
                  <a:lnTo>
                    <a:pt x="100495" y="7200"/>
                  </a:lnTo>
                  <a:lnTo>
                    <a:pt x="114974" y="4800"/>
                  </a:lnTo>
                  <a:lnTo>
                    <a:pt x="130271" y="3199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128523" y="7302500"/>
              <a:ext cx="12178" cy="393701"/>
            </a:xfrm>
            <a:custGeom>
              <a:avLst/>
              <a:gdLst/>
              <a:ahLst/>
              <a:cxnLst/>
              <a:rect l="0" t="0" r="0" b="0"/>
              <a:pathLst>
                <a:path w="12178" h="393701">
                  <a:moveTo>
                    <a:pt x="12177" y="0"/>
                  </a:moveTo>
                  <a:lnTo>
                    <a:pt x="12177" y="137090"/>
                  </a:lnTo>
                  <a:lnTo>
                    <a:pt x="10766" y="156305"/>
                  </a:lnTo>
                  <a:lnTo>
                    <a:pt x="8414" y="174758"/>
                  </a:lnTo>
                  <a:lnTo>
                    <a:pt x="5435" y="192706"/>
                  </a:lnTo>
                  <a:lnTo>
                    <a:pt x="3448" y="211725"/>
                  </a:lnTo>
                  <a:lnTo>
                    <a:pt x="2124" y="231461"/>
                  </a:lnTo>
                  <a:lnTo>
                    <a:pt x="653" y="270794"/>
                  </a:lnTo>
                  <a:lnTo>
                    <a:pt x="0" y="307089"/>
                  </a:lnTo>
                  <a:lnTo>
                    <a:pt x="1236" y="323260"/>
                  </a:lnTo>
                  <a:lnTo>
                    <a:pt x="12177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255000" y="7168758"/>
              <a:ext cx="202956" cy="667143"/>
            </a:xfrm>
            <a:custGeom>
              <a:avLst/>
              <a:gdLst/>
              <a:ahLst/>
              <a:cxnLst/>
              <a:rect l="0" t="0" r="0" b="0"/>
              <a:pathLst>
                <a:path w="202956" h="667143">
                  <a:moveTo>
                    <a:pt x="0" y="6742"/>
                  </a:moveTo>
                  <a:lnTo>
                    <a:pt x="20225" y="0"/>
                  </a:lnTo>
                  <a:lnTo>
                    <a:pt x="30417" y="836"/>
                  </a:lnTo>
                  <a:lnTo>
                    <a:pt x="41445" y="4215"/>
                  </a:lnTo>
                  <a:lnTo>
                    <a:pt x="53030" y="9291"/>
                  </a:lnTo>
                  <a:lnTo>
                    <a:pt x="64986" y="15497"/>
                  </a:lnTo>
                  <a:lnTo>
                    <a:pt x="77191" y="22456"/>
                  </a:lnTo>
                  <a:lnTo>
                    <a:pt x="89561" y="29918"/>
                  </a:lnTo>
                  <a:lnTo>
                    <a:pt x="102040" y="39126"/>
                  </a:lnTo>
                  <a:lnTo>
                    <a:pt x="114593" y="49498"/>
                  </a:lnTo>
                  <a:lnTo>
                    <a:pt x="127195" y="60646"/>
                  </a:lnTo>
                  <a:lnTo>
                    <a:pt x="138419" y="73722"/>
                  </a:lnTo>
                  <a:lnTo>
                    <a:pt x="148724" y="88085"/>
                  </a:lnTo>
                  <a:lnTo>
                    <a:pt x="158415" y="103303"/>
                  </a:lnTo>
                  <a:lnTo>
                    <a:pt x="166288" y="120505"/>
                  </a:lnTo>
                  <a:lnTo>
                    <a:pt x="172947" y="139028"/>
                  </a:lnTo>
                  <a:lnTo>
                    <a:pt x="189062" y="191282"/>
                  </a:lnTo>
                  <a:lnTo>
                    <a:pt x="193774" y="205969"/>
                  </a:lnTo>
                  <a:lnTo>
                    <a:pt x="196916" y="225637"/>
                  </a:lnTo>
                  <a:lnTo>
                    <a:pt x="199011" y="248628"/>
                  </a:lnTo>
                  <a:lnTo>
                    <a:pt x="200407" y="273832"/>
                  </a:lnTo>
                  <a:lnTo>
                    <a:pt x="201958" y="328178"/>
                  </a:lnTo>
                  <a:lnTo>
                    <a:pt x="202955" y="423327"/>
                  </a:lnTo>
                  <a:lnTo>
                    <a:pt x="201625" y="442509"/>
                  </a:lnTo>
                  <a:lnTo>
                    <a:pt x="199327" y="460942"/>
                  </a:lnTo>
                  <a:lnTo>
                    <a:pt x="196384" y="478875"/>
                  </a:lnTo>
                  <a:lnTo>
                    <a:pt x="193012" y="496475"/>
                  </a:lnTo>
                  <a:lnTo>
                    <a:pt x="185501" y="531082"/>
                  </a:lnTo>
                  <a:lnTo>
                    <a:pt x="182934" y="548213"/>
                  </a:lnTo>
                  <a:lnTo>
                    <a:pt x="181223" y="565278"/>
                  </a:lnTo>
                  <a:lnTo>
                    <a:pt x="180082" y="582299"/>
                  </a:lnTo>
                  <a:lnTo>
                    <a:pt x="177910" y="597880"/>
                  </a:lnTo>
                  <a:lnTo>
                    <a:pt x="165100" y="6671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300" y="317500"/>
            <a:ext cx="9245600" cy="32778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Team Activity: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·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Teams have already been formed.  Each individual is responsible for contributing to the group assignment.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·Teams will receive one grade as a whole.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·Write all answers on the answer sheet.  I recommend each person has a scrap sheet.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·The assignment is due at the end of class.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·Mrs. Junge and I will be walking around the room to assist any teams who are struggling.  All individuals in the team must not know the answer to the question before calling a teacher over. 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3100" y="698500"/>
            <a:ext cx="1473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Test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imagesCAAXQB40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9000" y="2209800"/>
            <a:ext cx="4372864" cy="297954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imagesCACPLNJV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99200" y="3276600"/>
            <a:ext cx="2857500" cy="2857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Custom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- 36</vt:lpstr>
      <vt:lpstr>Calibri</vt:lpstr>
      <vt:lpstr>Arial - 24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2011-11-04T16:39:30Z</dcterms:created>
  <dcterms:modified xsi:type="dcterms:W3CDTF">2011-11-04T16:39:32Z</dcterms:modified>
</cp:coreProperties>
</file>